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5" r:id="rId2"/>
    <p:sldId id="293" r:id="rId3"/>
    <p:sldId id="295" r:id="rId4"/>
    <p:sldId id="299" r:id="rId5"/>
    <p:sldId id="278" r:id="rId6"/>
    <p:sldId id="294" r:id="rId7"/>
    <p:sldId id="283" r:id="rId8"/>
    <p:sldId id="262" r:id="rId9"/>
    <p:sldId id="300" r:id="rId10"/>
    <p:sldId id="296" r:id="rId11"/>
    <p:sldId id="298" r:id="rId12"/>
    <p:sldId id="297" r:id="rId13"/>
    <p:sldId id="292" r:id="rId14"/>
    <p:sldId id="301"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3235" autoAdjust="0"/>
    <p:restoredTop sz="94660"/>
  </p:normalViewPr>
  <p:slideViewPr>
    <p:cSldViewPr>
      <p:cViewPr varScale="1">
        <p:scale>
          <a:sx n="70" d="100"/>
          <a:sy n="70" d="100"/>
        </p:scale>
        <p:origin x="-147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AAC61B-8585-4471-A7A3-EB66E498A1EA}"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US"/>
        </a:p>
      </dgm:t>
    </dgm:pt>
    <dgm:pt modelId="{5F1137F4-DCE5-4859-AF86-C9FBDBF6E1F5}">
      <dgm:prSet phldrT="[Text]" custT="1"/>
      <dgm:spPr>
        <a:solidFill>
          <a:srgbClr val="FFFF00"/>
        </a:solidFill>
      </dgm:spPr>
      <dgm:t>
        <a:bodyPr/>
        <a:lstStyle/>
        <a:p>
          <a:r>
            <a:rPr lang="bn-IN" sz="1400" dirty="0" smtClean="0">
              <a:solidFill>
                <a:srgbClr val="002060"/>
              </a:solidFill>
            </a:rPr>
            <a:t>১ম </a:t>
          </a:r>
          <a:r>
            <a:rPr lang="bn-IN" sz="1600" b="1" dirty="0" smtClean="0">
              <a:solidFill>
                <a:srgbClr val="002060"/>
              </a:solidFill>
            </a:rPr>
            <a:t>বার ফেরেশ্তারা(আল্লার </a:t>
          </a:r>
          <a:r>
            <a:rPr lang="bn-IN" sz="1200" dirty="0" smtClean="0">
              <a:solidFill>
                <a:srgbClr val="002060"/>
              </a:solidFill>
            </a:rPr>
            <a:t>আদেশে</a:t>
          </a:r>
          <a:r>
            <a:rPr lang="bn-IN" sz="1100" dirty="0" smtClean="0">
              <a:solidFill>
                <a:srgbClr val="002060"/>
              </a:solidFill>
            </a:rPr>
            <a:t>)</a:t>
          </a:r>
          <a:endParaRPr lang="en-US" sz="1100" dirty="0">
            <a:solidFill>
              <a:srgbClr val="002060"/>
            </a:solidFill>
          </a:endParaRPr>
        </a:p>
      </dgm:t>
    </dgm:pt>
    <dgm:pt modelId="{9FBCBC21-E571-477E-9009-CFECF6F3B892}" type="parTrans" cxnId="{2329FF0C-3649-48EA-BC61-B4F4CB9BD810}">
      <dgm:prSet/>
      <dgm:spPr/>
      <dgm:t>
        <a:bodyPr/>
        <a:lstStyle/>
        <a:p>
          <a:endParaRPr lang="en-US"/>
        </a:p>
      </dgm:t>
    </dgm:pt>
    <dgm:pt modelId="{C0A1F459-E32D-42A4-9C39-55FD6B981C78}" type="sibTrans" cxnId="{2329FF0C-3649-48EA-BC61-B4F4CB9BD810}">
      <dgm:prSet/>
      <dgm:spPr/>
      <dgm:t>
        <a:bodyPr/>
        <a:lstStyle/>
        <a:p>
          <a:endParaRPr lang="en-US"/>
        </a:p>
      </dgm:t>
    </dgm:pt>
    <dgm:pt modelId="{54021D6C-6841-49BD-BAC0-D1AEE8C1337D}">
      <dgm:prSet phldrT="[Text]" custT="1"/>
      <dgm:spPr>
        <a:solidFill>
          <a:srgbClr val="FFFF00"/>
        </a:solidFill>
      </dgm:spPr>
      <dgm:t>
        <a:bodyPr/>
        <a:lstStyle/>
        <a:p>
          <a:r>
            <a:rPr lang="bn-IN" sz="1400" b="1" dirty="0" smtClean="0">
              <a:solidFill>
                <a:srgbClr val="002060"/>
              </a:solidFill>
            </a:rPr>
            <a:t>২বার আদম(আঃ)</a:t>
          </a:r>
          <a:r>
            <a:rPr lang="bn-IN" sz="1000" dirty="0" smtClean="0"/>
            <a:t>)</a:t>
          </a:r>
          <a:endParaRPr lang="en-US" sz="1000" dirty="0"/>
        </a:p>
      </dgm:t>
    </dgm:pt>
    <dgm:pt modelId="{7CCBBA9E-48EA-4DD1-A0EF-454A60843AD7}" type="parTrans" cxnId="{5B4F3285-084B-43A5-8863-92677604E6AE}">
      <dgm:prSet/>
      <dgm:spPr/>
      <dgm:t>
        <a:bodyPr/>
        <a:lstStyle/>
        <a:p>
          <a:endParaRPr lang="en-US"/>
        </a:p>
      </dgm:t>
    </dgm:pt>
    <dgm:pt modelId="{30A30984-95BF-4478-AE2B-9CF5E2BAE196}" type="sibTrans" cxnId="{5B4F3285-084B-43A5-8863-92677604E6AE}">
      <dgm:prSet/>
      <dgm:spPr/>
      <dgm:t>
        <a:bodyPr/>
        <a:lstStyle/>
        <a:p>
          <a:endParaRPr lang="en-US"/>
        </a:p>
      </dgm:t>
    </dgm:pt>
    <dgm:pt modelId="{F4B8CC09-0967-4B34-9A30-2D68C09016DF}">
      <dgm:prSet phldrT="[Text]" custT="1"/>
      <dgm:spPr>
        <a:solidFill>
          <a:srgbClr val="00B050"/>
        </a:solidFill>
      </dgm:spPr>
      <dgm:t>
        <a:bodyPr/>
        <a:lstStyle/>
        <a:p>
          <a:r>
            <a:rPr lang="bn-IN" sz="1600" b="1" dirty="0" smtClean="0">
              <a:solidFill>
                <a:srgbClr val="FFFF00"/>
              </a:solidFill>
            </a:rPr>
            <a:t>৩শীষ(আঃ)</a:t>
          </a:r>
          <a:endParaRPr lang="en-US" sz="1600" b="1" dirty="0">
            <a:solidFill>
              <a:srgbClr val="FFFF00"/>
            </a:solidFill>
          </a:endParaRPr>
        </a:p>
      </dgm:t>
    </dgm:pt>
    <dgm:pt modelId="{F226E0B9-41CC-4301-A450-248F130AA698}" type="parTrans" cxnId="{0BCAE2AA-05E0-4010-A380-91E9166CF8FC}">
      <dgm:prSet/>
      <dgm:spPr/>
      <dgm:t>
        <a:bodyPr/>
        <a:lstStyle/>
        <a:p>
          <a:endParaRPr lang="en-US"/>
        </a:p>
      </dgm:t>
    </dgm:pt>
    <dgm:pt modelId="{C07EA6A2-CFFC-4C36-9251-04EE82DFDB06}" type="sibTrans" cxnId="{0BCAE2AA-05E0-4010-A380-91E9166CF8FC}">
      <dgm:prSet/>
      <dgm:spPr/>
      <dgm:t>
        <a:bodyPr/>
        <a:lstStyle/>
        <a:p>
          <a:endParaRPr lang="en-US"/>
        </a:p>
      </dgm:t>
    </dgm:pt>
    <dgm:pt modelId="{22A9D5A9-7123-4C07-ADA2-9D2BB848013A}">
      <dgm:prSet phldrT="[Text]" custT="1"/>
      <dgm:spPr/>
      <dgm:t>
        <a:bodyPr/>
        <a:lstStyle/>
        <a:p>
          <a:r>
            <a:rPr lang="bn-IN" sz="1100" b="1" dirty="0" smtClean="0"/>
            <a:t>৯য়াব্দুল্লাহ ইবনে যুবাইর</a:t>
          </a:r>
          <a:endParaRPr lang="en-US" sz="1100" b="1" dirty="0"/>
        </a:p>
      </dgm:t>
    </dgm:pt>
    <dgm:pt modelId="{46D327D9-A440-4703-BA77-62ABACACA902}" type="parTrans" cxnId="{A6EDC7F1-764E-4F42-95DE-3F6AE0BB3D09}">
      <dgm:prSet/>
      <dgm:spPr/>
      <dgm:t>
        <a:bodyPr/>
        <a:lstStyle/>
        <a:p>
          <a:endParaRPr lang="en-US"/>
        </a:p>
      </dgm:t>
    </dgm:pt>
    <dgm:pt modelId="{44C2E722-2C51-4DD5-BE9A-47D1B58EF2B6}" type="sibTrans" cxnId="{A6EDC7F1-764E-4F42-95DE-3F6AE0BB3D09}">
      <dgm:prSet/>
      <dgm:spPr/>
      <dgm:t>
        <a:bodyPr/>
        <a:lstStyle/>
        <a:p>
          <a:endParaRPr lang="en-US"/>
        </a:p>
      </dgm:t>
    </dgm:pt>
    <dgm:pt modelId="{A7321381-5B1C-4D14-B81C-EE2FC1406EFA}">
      <dgm:prSet phldrT="[Text]" custT="1"/>
      <dgm:spPr>
        <a:solidFill>
          <a:srgbClr val="00B050"/>
        </a:solidFill>
      </dgm:spPr>
      <dgm:t>
        <a:bodyPr/>
        <a:lstStyle/>
        <a:p>
          <a:r>
            <a:rPr lang="bn-IN" sz="1200" b="1" dirty="0" smtClean="0">
              <a:solidFill>
                <a:srgbClr val="002060"/>
              </a:solidFill>
            </a:rPr>
            <a:t>১০হাজ্জাজবিন ইউসুফ</a:t>
          </a:r>
          <a:endParaRPr lang="en-US" sz="1200" b="1" dirty="0">
            <a:solidFill>
              <a:srgbClr val="002060"/>
            </a:solidFill>
          </a:endParaRPr>
        </a:p>
      </dgm:t>
    </dgm:pt>
    <dgm:pt modelId="{063349D8-C2A9-4C73-A883-7629706F8783}" type="parTrans" cxnId="{6578069B-7C54-427F-ADAF-23320FAC66FA}">
      <dgm:prSet/>
      <dgm:spPr/>
      <dgm:t>
        <a:bodyPr/>
        <a:lstStyle/>
        <a:p>
          <a:endParaRPr lang="en-US"/>
        </a:p>
      </dgm:t>
    </dgm:pt>
    <dgm:pt modelId="{777FF2CF-3B4F-4A3C-B4D0-6DB30CCC8069}" type="sibTrans" cxnId="{6578069B-7C54-427F-ADAF-23320FAC66FA}">
      <dgm:prSet/>
      <dgm:spPr/>
      <dgm:t>
        <a:bodyPr/>
        <a:lstStyle/>
        <a:p>
          <a:endParaRPr lang="en-US"/>
        </a:p>
      </dgm:t>
    </dgm:pt>
    <dgm:pt modelId="{23A8A7A5-D819-4724-B1FF-A86EF238FEAC}">
      <dgm:prSet custT="1"/>
      <dgm:spPr>
        <a:solidFill>
          <a:srgbClr val="002060"/>
        </a:solidFill>
      </dgm:spPr>
      <dgm:t>
        <a:bodyPr/>
        <a:lstStyle/>
        <a:p>
          <a:r>
            <a:rPr lang="bn-IN" sz="1200" b="1" dirty="0" smtClean="0"/>
            <a:t>৪ইব্রাহীম(আঃ)</a:t>
          </a:r>
          <a:endParaRPr lang="en-US" sz="1200" b="1" dirty="0"/>
        </a:p>
      </dgm:t>
    </dgm:pt>
    <dgm:pt modelId="{64F56284-F31E-4C5C-887C-AFABAB15B88C}" type="parTrans" cxnId="{5FD5D39F-EA76-47E4-868E-44FA2549C314}">
      <dgm:prSet/>
      <dgm:spPr/>
      <dgm:t>
        <a:bodyPr/>
        <a:lstStyle/>
        <a:p>
          <a:endParaRPr lang="en-US"/>
        </a:p>
      </dgm:t>
    </dgm:pt>
    <dgm:pt modelId="{FA42EE48-98AE-4274-B5D5-53DA70D266FE}" type="sibTrans" cxnId="{5FD5D39F-EA76-47E4-868E-44FA2549C314}">
      <dgm:prSet/>
      <dgm:spPr/>
      <dgm:t>
        <a:bodyPr/>
        <a:lstStyle/>
        <a:p>
          <a:endParaRPr lang="en-US"/>
        </a:p>
      </dgm:t>
    </dgm:pt>
    <dgm:pt modelId="{9D67FE6E-F130-4C3D-ABA5-72D50DEF2546}">
      <dgm:prSet custT="1"/>
      <dgm:spPr>
        <a:solidFill>
          <a:srgbClr val="002060"/>
        </a:solidFill>
      </dgm:spPr>
      <dgm:t>
        <a:bodyPr/>
        <a:lstStyle/>
        <a:p>
          <a:r>
            <a:rPr lang="bn-IN" sz="1400" b="1" dirty="0" smtClean="0">
              <a:solidFill>
                <a:srgbClr val="FFFF00"/>
              </a:solidFill>
            </a:rPr>
            <a:t>৮মহানবী(সঃ</a:t>
          </a:r>
          <a:r>
            <a:rPr lang="bn-IN" sz="900" b="1" dirty="0" smtClean="0"/>
            <a:t>)</a:t>
          </a:r>
          <a:endParaRPr lang="en-US" sz="900" b="1" dirty="0"/>
        </a:p>
      </dgm:t>
    </dgm:pt>
    <dgm:pt modelId="{C830B782-1526-4226-97D9-95B0F0721F33}" type="parTrans" cxnId="{BE3E6E47-4AF5-42B3-83FF-B4D266609611}">
      <dgm:prSet/>
      <dgm:spPr/>
      <dgm:t>
        <a:bodyPr/>
        <a:lstStyle/>
        <a:p>
          <a:endParaRPr lang="en-US"/>
        </a:p>
      </dgm:t>
    </dgm:pt>
    <dgm:pt modelId="{A56C15CF-4BCD-4D36-A553-D1A0A4C17151}" type="sibTrans" cxnId="{BE3E6E47-4AF5-42B3-83FF-B4D266609611}">
      <dgm:prSet/>
      <dgm:spPr/>
      <dgm:t>
        <a:bodyPr/>
        <a:lstStyle/>
        <a:p>
          <a:endParaRPr lang="en-US"/>
        </a:p>
      </dgm:t>
    </dgm:pt>
    <dgm:pt modelId="{128FF17E-C2AD-4D85-A108-96D22809883D}">
      <dgm:prSet custT="1"/>
      <dgm:spPr>
        <a:solidFill>
          <a:srgbClr val="00B0F0"/>
        </a:solidFill>
      </dgm:spPr>
      <dgm:t>
        <a:bodyPr/>
        <a:lstStyle/>
        <a:p>
          <a:r>
            <a:rPr lang="bn-IN" sz="1400" b="1" dirty="0" smtClean="0">
              <a:solidFill>
                <a:srgbClr val="FF0000"/>
              </a:solidFill>
            </a:rPr>
            <a:t>৭কাছির ইবনে কিলাব</a:t>
          </a:r>
          <a:endParaRPr lang="en-US" sz="1400" b="1" dirty="0">
            <a:solidFill>
              <a:srgbClr val="FF0000"/>
            </a:solidFill>
          </a:endParaRPr>
        </a:p>
      </dgm:t>
    </dgm:pt>
    <dgm:pt modelId="{80A333EC-A9DF-4AB8-ADA7-FA92C68CCC4A}" type="parTrans" cxnId="{75393B62-FF0E-4C90-9220-0667AF7AE375}">
      <dgm:prSet/>
      <dgm:spPr/>
      <dgm:t>
        <a:bodyPr/>
        <a:lstStyle/>
        <a:p>
          <a:endParaRPr lang="en-US"/>
        </a:p>
      </dgm:t>
    </dgm:pt>
    <dgm:pt modelId="{AD17A9D9-746A-434A-8A74-877BF920BB83}" type="sibTrans" cxnId="{75393B62-FF0E-4C90-9220-0667AF7AE375}">
      <dgm:prSet/>
      <dgm:spPr/>
      <dgm:t>
        <a:bodyPr/>
        <a:lstStyle/>
        <a:p>
          <a:endParaRPr lang="en-US"/>
        </a:p>
      </dgm:t>
    </dgm:pt>
    <dgm:pt modelId="{E2CB36DC-6B50-46E5-A24A-BCFEB6C70A70}">
      <dgm:prSet custT="1"/>
      <dgm:spPr>
        <a:solidFill>
          <a:srgbClr val="FFFF00"/>
        </a:solidFill>
      </dgm:spPr>
      <dgm:t>
        <a:bodyPr/>
        <a:lstStyle/>
        <a:p>
          <a:r>
            <a:rPr lang="bn-IN" sz="1400" b="1" dirty="0" smtClean="0">
              <a:solidFill>
                <a:srgbClr val="002060"/>
              </a:solidFill>
            </a:rPr>
            <a:t>৫আমালিকা গোত্র</a:t>
          </a:r>
          <a:endParaRPr lang="en-US" sz="1400" b="1" dirty="0">
            <a:solidFill>
              <a:srgbClr val="002060"/>
            </a:solidFill>
          </a:endParaRPr>
        </a:p>
      </dgm:t>
    </dgm:pt>
    <dgm:pt modelId="{06A22D05-28DA-4D84-8441-9FAAB89760B6}" type="parTrans" cxnId="{15F38BF0-798A-49C4-9494-EC372C752954}">
      <dgm:prSet/>
      <dgm:spPr/>
      <dgm:t>
        <a:bodyPr/>
        <a:lstStyle/>
        <a:p>
          <a:endParaRPr lang="en-US"/>
        </a:p>
      </dgm:t>
    </dgm:pt>
    <dgm:pt modelId="{D345FC7B-CE24-4E39-9969-37D7B1B068FE}" type="sibTrans" cxnId="{15F38BF0-798A-49C4-9494-EC372C752954}">
      <dgm:prSet/>
      <dgm:spPr/>
      <dgm:t>
        <a:bodyPr/>
        <a:lstStyle/>
        <a:p>
          <a:endParaRPr lang="en-US"/>
        </a:p>
      </dgm:t>
    </dgm:pt>
    <dgm:pt modelId="{062915AE-A5F4-46AC-98DB-28C8180FD792}">
      <dgm:prSet custT="1"/>
      <dgm:spPr>
        <a:solidFill>
          <a:srgbClr val="002060"/>
        </a:solidFill>
      </dgm:spPr>
      <dgm:t>
        <a:bodyPr/>
        <a:lstStyle/>
        <a:p>
          <a:r>
            <a:rPr lang="bn-IN" sz="1600" b="1" dirty="0" smtClean="0"/>
            <a:t>৬জুরহাম গোত্র</a:t>
          </a:r>
          <a:endParaRPr lang="en-US" sz="1600" b="1" dirty="0"/>
        </a:p>
      </dgm:t>
    </dgm:pt>
    <dgm:pt modelId="{FA0A809A-EC87-4EF7-9015-B6C1FEF9EE18}" type="parTrans" cxnId="{B53D3455-A091-46CC-B45D-201DD6BBFFF3}">
      <dgm:prSet/>
      <dgm:spPr/>
      <dgm:t>
        <a:bodyPr/>
        <a:lstStyle/>
        <a:p>
          <a:endParaRPr lang="en-US"/>
        </a:p>
      </dgm:t>
    </dgm:pt>
    <dgm:pt modelId="{069F5E12-BEA4-46F8-8E4E-E8138F8C6D34}" type="sibTrans" cxnId="{B53D3455-A091-46CC-B45D-201DD6BBFFF3}">
      <dgm:prSet/>
      <dgm:spPr/>
      <dgm:t>
        <a:bodyPr/>
        <a:lstStyle/>
        <a:p>
          <a:endParaRPr lang="en-US"/>
        </a:p>
      </dgm:t>
    </dgm:pt>
    <dgm:pt modelId="{7151D319-8A09-4C96-9A72-6C170C1CE293}" type="pres">
      <dgm:prSet presAssocID="{3CAAC61B-8585-4471-A7A3-EB66E498A1EA}" presName="Name0" presStyleCnt="0">
        <dgm:presLayoutVars>
          <dgm:chMax val="1"/>
          <dgm:dir/>
          <dgm:animLvl val="ctr"/>
          <dgm:resizeHandles val="exact"/>
        </dgm:presLayoutVars>
      </dgm:prSet>
      <dgm:spPr/>
      <dgm:t>
        <a:bodyPr/>
        <a:lstStyle/>
        <a:p>
          <a:endParaRPr lang="en-US"/>
        </a:p>
      </dgm:t>
    </dgm:pt>
    <dgm:pt modelId="{07CDC7BB-B39C-46E8-9DE4-D8772807D939}" type="pres">
      <dgm:prSet presAssocID="{5F1137F4-DCE5-4859-AF86-C9FBDBF6E1F5}" presName="centerShape" presStyleLbl="node0" presStyleIdx="0" presStyleCnt="1"/>
      <dgm:spPr/>
      <dgm:t>
        <a:bodyPr/>
        <a:lstStyle/>
        <a:p>
          <a:endParaRPr lang="en-US"/>
        </a:p>
      </dgm:t>
    </dgm:pt>
    <dgm:pt modelId="{CA4F1FD3-2024-4881-A8B0-4D2BC6736579}" type="pres">
      <dgm:prSet presAssocID="{7CCBBA9E-48EA-4DD1-A0EF-454A60843AD7}" presName="parTrans" presStyleLbl="sibTrans2D1" presStyleIdx="0" presStyleCnt="9"/>
      <dgm:spPr/>
      <dgm:t>
        <a:bodyPr/>
        <a:lstStyle/>
        <a:p>
          <a:endParaRPr lang="en-US"/>
        </a:p>
      </dgm:t>
    </dgm:pt>
    <dgm:pt modelId="{EC30E93D-6847-4954-8DCD-3A91A2C5CD3D}" type="pres">
      <dgm:prSet presAssocID="{7CCBBA9E-48EA-4DD1-A0EF-454A60843AD7}" presName="connectorText" presStyleLbl="sibTrans2D1" presStyleIdx="0" presStyleCnt="9"/>
      <dgm:spPr/>
      <dgm:t>
        <a:bodyPr/>
        <a:lstStyle/>
        <a:p>
          <a:endParaRPr lang="en-US"/>
        </a:p>
      </dgm:t>
    </dgm:pt>
    <dgm:pt modelId="{6A69629A-FDA8-48AE-8466-1D4B519BB360}" type="pres">
      <dgm:prSet presAssocID="{54021D6C-6841-49BD-BAC0-D1AEE8C1337D}" presName="node" presStyleLbl="node1" presStyleIdx="0" presStyleCnt="9">
        <dgm:presLayoutVars>
          <dgm:bulletEnabled val="1"/>
        </dgm:presLayoutVars>
      </dgm:prSet>
      <dgm:spPr/>
      <dgm:t>
        <a:bodyPr/>
        <a:lstStyle/>
        <a:p>
          <a:endParaRPr lang="en-US"/>
        </a:p>
      </dgm:t>
    </dgm:pt>
    <dgm:pt modelId="{9957A5C1-5F8B-49F6-8E91-7C138DF0EA34}" type="pres">
      <dgm:prSet presAssocID="{F226E0B9-41CC-4301-A450-248F130AA698}" presName="parTrans" presStyleLbl="sibTrans2D1" presStyleIdx="1" presStyleCnt="9"/>
      <dgm:spPr/>
      <dgm:t>
        <a:bodyPr/>
        <a:lstStyle/>
        <a:p>
          <a:endParaRPr lang="en-US"/>
        </a:p>
      </dgm:t>
    </dgm:pt>
    <dgm:pt modelId="{991C4EB5-EE49-42EB-9A5D-1D525DEFEA23}" type="pres">
      <dgm:prSet presAssocID="{F226E0B9-41CC-4301-A450-248F130AA698}" presName="connectorText" presStyleLbl="sibTrans2D1" presStyleIdx="1" presStyleCnt="9"/>
      <dgm:spPr/>
      <dgm:t>
        <a:bodyPr/>
        <a:lstStyle/>
        <a:p>
          <a:endParaRPr lang="en-US"/>
        </a:p>
      </dgm:t>
    </dgm:pt>
    <dgm:pt modelId="{90E4AFC8-63AA-4EB4-AE0F-42C7910AEF73}" type="pres">
      <dgm:prSet presAssocID="{F4B8CC09-0967-4B34-9A30-2D68C09016DF}" presName="node" presStyleLbl="node1" presStyleIdx="1" presStyleCnt="9" custRadScaleRad="108349" custRadScaleInc="-343">
        <dgm:presLayoutVars>
          <dgm:bulletEnabled val="1"/>
        </dgm:presLayoutVars>
      </dgm:prSet>
      <dgm:spPr/>
      <dgm:t>
        <a:bodyPr/>
        <a:lstStyle/>
        <a:p>
          <a:endParaRPr lang="en-US"/>
        </a:p>
      </dgm:t>
    </dgm:pt>
    <dgm:pt modelId="{FEEB509F-A147-4497-BCB2-F2C7E8FA2392}" type="pres">
      <dgm:prSet presAssocID="{64F56284-F31E-4C5C-887C-AFABAB15B88C}" presName="parTrans" presStyleLbl="sibTrans2D1" presStyleIdx="2" presStyleCnt="9"/>
      <dgm:spPr/>
      <dgm:t>
        <a:bodyPr/>
        <a:lstStyle/>
        <a:p>
          <a:endParaRPr lang="en-US"/>
        </a:p>
      </dgm:t>
    </dgm:pt>
    <dgm:pt modelId="{DD6078D7-4C41-4779-98BC-C5206F03CFB0}" type="pres">
      <dgm:prSet presAssocID="{64F56284-F31E-4C5C-887C-AFABAB15B88C}" presName="connectorText" presStyleLbl="sibTrans2D1" presStyleIdx="2" presStyleCnt="9"/>
      <dgm:spPr/>
      <dgm:t>
        <a:bodyPr/>
        <a:lstStyle/>
        <a:p>
          <a:endParaRPr lang="en-US"/>
        </a:p>
      </dgm:t>
    </dgm:pt>
    <dgm:pt modelId="{79BC9126-2FE0-4F28-8F6A-632E497CADE6}" type="pres">
      <dgm:prSet presAssocID="{23A8A7A5-D819-4724-B1FF-A86EF238FEAC}" presName="node" presStyleLbl="node1" presStyleIdx="2" presStyleCnt="9">
        <dgm:presLayoutVars>
          <dgm:bulletEnabled val="1"/>
        </dgm:presLayoutVars>
      </dgm:prSet>
      <dgm:spPr/>
      <dgm:t>
        <a:bodyPr/>
        <a:lstStyle/>
        <a:p>
          <a:endParaRPr lang="en-US"/>
        </a:p>
      </dgm:t>
    </dgm:pt>
    <dgm:pt modelId="{2D2786AA-C75E-4527-9FA5-51C33F4C1664}" type="pres">
      <dgm:prSet presAssocID="{06A22D05-28DA-4D84-8441-9FAAB89760B6}" presName="parTrans" presStyleLbl="sibTrans2D1" presStyleIdx="3" presStyleCnt="9"/>
      <dgm:spPr/>
      <dgm:t>
        <a:bodyPr/>
        <a:lstStyle/>
        <a:p>
          <a:endParaRPr lang="en-US"/>
        </a:p>
      </dgm:t>
    </dgm:pt>
    <dgm:pt modelId="{2B21C701-54FB-4675-8A63-616C774CA2DC}" type="pres">
      <dgm:prSet presAssocID="{06A22D05-28DA-4D84-8441-9FAAB89760B6}" presName="connectorText" presStyleLbl="sibTrans2D1" presStyleIdx="3" presStyleCnt="9"/>
      <dgm:spPr/>
      <dgm:t>
        <a:bodyPr/>
        <a:lstStyle/>
        <a:p>
          <a:endParaRPr lang="en-US"/>
        </a:p>
      </dgm:t>
    </dgm:pt>
    <dgm:pt modelId="{4B4E2D2B-F336-49A9-8962-0B9DBF1E0468}" type="pres">
      <dgm:prSet presAssocID="{E2CB36DC-6B50-46E5-A24A-BCFEB6C70A70}" presName="node" presStyleLbl="node1" presStyleIdx="3" presStyleCnt="9">
        <dgm:presLayoutVars>
          <dgm:bulletEnabled val="1"/>
        </dgm:presLayoutVars>
      </dgm:prSet>
      <dgm:spPr/>
      <dgm:t>
        <a:bodyPr/>
        <a:lstStyle/>
        <a:p>
          <a:endParaRPr lang="en-US"/>
        </a:p>
      </dgm:t>
    </dgm:pt>
    <dgm:pt modelId="{928F5BFA-6CC2-4FCF-AE34-CFC4D67E8A63}" type="pres">
      <dgm:prSet presAssocID="{FA0A809A-EC87-4EF7-9015-B6C1FEF9EE18}" presName="parTrans" presStyleLbl="sibTrans2D1" presStyleIdx="4" presStyleCnt="9"/>
      <dgm:spPr/>
      <dgm:t>
        <a:bodyPr/>
        <a:lstStyle/>
        <a:p>
          <a:endParaRPr lang="en-US"/>
        </a:p>
      </dgm:t>
    </dgm:pt>
    <dgm:pt modelId="{4B949634-FA83-4A01-BC1A-72EE6D2F69D3}" type="pres">
      <dgm:prSet presAssocID="{FA0A809A-EC87-4EF7-9015-B6C1FEF9EE18}" presName="connectorText" presStyleLbl="sibTrans2D1" presStyleIdx="4" presStyleCnt="9"/>
      <dgm:spPr/>
      <dgm:t>
        <a:bodyPr/>
        <a:lstStyle/>
        <a:p>
          <a:endParaRPr lang="en-US"/>
        </a:p>
      </dgm:t>
    </dgm:pt>
    <dgm:pt modelId="{8A32E5D8-9E25-4536-9666-06E04360C069}" type="pres">
      <dgm:prSet presAssocID="{062915AE-A5F4-46AC-98DB-28C8180FD792}" presName="node" presStyleLbl="node1" presStyleIdx="4" presStyleCnt="9">
        <dgm:presLayoutVars>
          <dgm:bulletEnabled val="1"/>
        </dgm:presLayoutVars>
      </dgm:prSet>
      <dgm:spPr/>
      <dgm:t>
        <a:bodyPr/>
        <a:lstStyle/>
        <a:p>
          <a:endParaRPr lang="en-US"/>
        </a:p>
      </dgm:t>
    </dgm:pt>
    <dgm:pt modelId="{CB1A1E59-7A8B-4646-8844-EE72C94EAF0C}" type="pres">
      <dgm:prSet presAssocID="{80A333EC-A9DF-4AB8-ADA7-FA92C68CCC4A}" presName="parTrans" presStyleLbl="sibTrans2D1" presStyleIdx="5" presStyleCnt="9"/>
      <dgm:spPr/>
      <dgm:t>
        <a:bodyPr/>
        <a:lstStyle/>
        <a:p>
          <a:endParaRPr lang="en-US"/>
        </a:p>
      </dgm:t>
    </dgm:pt>
    <dgm:pt modelId="{96B40766-FA08-4B59-A6B7-91C318BCF0DA}" type="pres">
      <dgm:prSet presAssocID="{80A333EC-A9DF-4AB8-ADA7-FA92C68CCC4A}" presName="connectorText" presStyleLbl="sibTrans2D1" presStyleIdx="5" presStyleCnt="9"/>
      <dgm:spPr/>
      <dgm:t>
        <a:bodyPr/>
        <a:lstStyle/>
        <a:p>
          <a:endParaRPr lang="en-US"/>
        </a:p>
      </dgm:t>
    </dgm:pt>
    <dgm:pt modelId="{4C19EAB6-8654-46AB-A481-16A0557FFCF8}" type="pres">
      <dgm:prSet presAssocID="{128FF17E-C2AD-4D85-A108-96D22809883D}" presName="node" presStyleLbl="node1" presStyleIdx="5" presStyleCnt="9" custRadScaleRad="93295" custRadScaleInc="-7486">
        <dgm:presLayoutVars>
          <dgm:bulletEnabled val="1"/>
        </dgm:presLayoutVars>
      </dgm:prSet>
      <dgm:spPr/>
      <dgm:t>
        <a:bodyPr/>
        <a:lstStyle/>
        <a:p>
          <a:endParaRPr lang="en-US"/>
        </a:p>
      </dgm:t>
    </dgm:pt>
    <dgm:pt modelId="{434F92B2-35BA-405F-9257-29F78A31833F}" type="pres">
      <dgm:prSet presAssocID="{C830B782-1526-4226-97D9-95B0F0721F33}" presName="parTrans" presStyleLbl="sibTrans2D1" presStyleIdx="6" presStyleCnt="9"/>
      <dgm:spPr/>
      <dgm:t>
        <a:bodyPr/>
        <a:lstStyle/>
        <a:p>
          <a:endParaRPr lang="en-US"/>
        </a:p>
      </dgm:t>
    </dgm:pt>
    <dgm:pt modelId="{129DC71F-8859-4A5B-AB50-2A2B9073B910}" type="pres">
      <dgm:prSet presAssocID="{C830B782-1526-4226-97D9-95B0F0721F33}" presName="connectorText" presStyleLbl="sibTrans2D1" presStyleIdx="6" presStyleCnt="9"/>
      <dgm:spPr/>
      <dgm:t>
        <a:bodyPr/>
        <a:lstStyle/>
        <a:p>
          <a:endParaRPr lang="en-US"/>
        </a:p>
      </dgm:t>
    </dgm:pt>
    <dgm:pt modelId="{04605229-B37D-4F90-9C1F-EB98DE627284}" type="pres">
      <dgm:prSet presAssocID="{9D67FE6E-F130-4C3D-ABA5-72D50DEF2546}" presName="node" presStyleLbl="node1" presStyleIdx="6" presStyleCnt="9">
        <dgm:presLayoutVars>
          <dgm:bulletEnabled val="1"/>
        </dgm:presLayoutVars>
      </dgm:prSet>
      <dgm:spPr/>
      <dgm:t>
        <a:bodyPr/>
        <a:lstStyle/>
        <a:p>
          <a:endParaRPr lang="en-US"/>
        </a:p>
      </dgm:t>
    </dgm:pt>
    <dgm:pt modelId="{0BD94484-BB92-4632-ACF4-E041A0E696D4}" type="pres">
      <dgm:prSet presAssocID="{46D327D9-A440-4703-BA77-62ABACACA902}" presName="parTrans" presStyleLbl="sibTrans2D1" presStyleIdx="7" presStyleCnt="9"/>
      <dgm:spPr/>
      <dgm:t>
        <a:bodyPr/>
        <a:lstStyle/>
        <a:p>
          <a:endParaRPr lang="en-US"/>
        </a:p>
      </dgm:t>
    </dgm:pt>
    <dgm:pt modelId="{0B38EDBE-22C8-40CE-8EEB-EC21FB796718}" type="pres">
      <dgm:prSet presAssocID="{46D327D9-A440-4703-BA77-62ABACACA902}" presName="connectorText" presStyleLbl="sibTrans2D1" presStyleIdx="7" presStyleCnt="9"/>
      <dgm:spPr/>
      <dgm:t>
        <a:bodyPr/>
        <a:lstStyle/>
        <a:p>
          <a:endParaRPr lang="en-US"/>
        </a:p>
      </dgm:t>
    </dgm:pt>
    <dgm:pt modelId="{DA06161E-8776-481D-88C9-62359857DEC7}" type="pres">
      <dgm:prSet presAssocID="{22A9D5A9-7123-4C07-ADA2-9D2BB848013A}" presName="node" presStyleLbl="node1" presStyleIdx="7" presStyleCnt="9">
        <dgm:presLayoutVars>
          <dgm:bulletEnabled val="1"/>
        </dgm:presLayoutVars>
      </dgm:prSet>
      <dgm:spPr/>
      <dgm:t>
        <a:bodyPr/>
        <a:lstStyle/>
        <a:p>
          <a:endParaRPr lang="en-US"/>
        </a:p>
      </dgm:t>
    </dgm:pt>
    <dgm:pt modelId="{56CCA75C-AC99-44A7-831A-5AAA3731C76E}" type="pres">
      <dgm:prSet presAssocID="{063349D8-C2A9-4C73-A883-7629706F8783}" presName="parTrans" presStyleLbl="sibTrans2D1" presStyleIdx="8" presStyleCnt="9"/>
      <dgm:spPr/>
      <dgm:t>
        <a:bodyPr/>
        <a:lstStyle/>
        <a:p>
          <a:endParaRPr lang="en-US"/>
        </a:p>
      </dgm:t>
    </dgm:pt>
    <dgm:pt modelId="{47E61E06-F146-46B8-8964-59243EDB258F}" type="pres">
      <dgm:prSet presAssocID="{063349D8-C2A9-4C73-A883-7629706F8783}" presName="connectorText" presStyleLbl="sibTrans2D1" presStyleIdx="8" presStyleCnt="9"/>
      <dgm:spPr/>
      <dgm:t>
        <a:bodyPr/>
        <a:lstStyle/>
        <a:p>
          <a:endParaRPr lang="en-US"/>
        </a:p>
      </dgm:t>
    </dgm:pt>
    <dgm:pt modelId="{5ED1EF4A-0078-41D5-8608-1D2DE8CF583A}" type="pres">
      <dgm:prSet presAssocID="{A7321381-5B1C-4D14-B81C-EE2FC1406EFA}" presName="node" presStyleLbl="node1" presStyleIdx="8" presStyleCnt="9">
        <dgm:presLayoutVars>
          <dgm:bulletEnabled val="1"/>
        </dgm:presLayoutVars>
      </dgm:prSet>
      <dgm:spPr/>
      <dgm:t>
        <a:bodyPr/>
        <a:lstStyle/>
        <a:p>
          <a:endParaRPr lang="en-US"/>
        </a:p>
      </dgm:t>
    </dgm:pt>
  </dgm:ptLst>
  <dgm:cxnLst>
    <dgm:cxn modelId="{BE3E6E47-4AF5-42B3-83FF-B4D266609611}" srcId="{5F1137F4-DCE5-4859-AF86-C9FBDBF6E1F5}" destId="{9D67FE6E-F130-4C3D-ABA5-72D50DEF2546}" srcOrd="6" destOrd="0" parTransId="{C830B782-1526-4226-97D9-95B0F0721F33}" sibTransId="{A56C15CF-4BCD-4D36-A553-D1A0A4C17151}"/>
    <dgm:cxn modelId="{FBEBB3D1-C18E-4827-9928-8D5FCD9A8FC5}" type="presOf" srcId="{F4B8CC09-0967-4B34-9A30-2D68C09016DF}" destId="{90E4AFC8-63AA-4EB4-AE0F-42C7910AEF73}" srcOrd="0" destOrd="0" presId="urn:microsoft.com/office/officeart/2005/8/layout/radial5"/>
    <dgm:cxn modelId="{C8454091-08AD-4E3B-B4FF-DBA4A72FB72A}" type="presOf" srcId="{128FF17E-C2AD-4D85-A108-96D22809883D}" destId="{4C19EAB6-8654-46AB-A481-16A0557FFCF8}" srcOrd="0" destOrd="0" presId="urn:microsoft.com/office/officeart/2005/8/layout/radial5"/>
    <dgm:cxn modelId="{67285646-A8D9-4B3D-BB08-FA4A12B7B01E}" type="presOf" srcId="{64F56284-F31E-4C5C-887C-AFABAB15B88C}" destId="{FEEB509F-A147-4497-BCB2-F2C7E8FA2392}" srcOrd="0" destOrd="0" presId="urn:microsoft.com/office/officeart/2005/8/layout/radial5"/>
    <dgm:cxn modelId="{3A461083-7067-418D-81EF-4F4A9579EF8E}" type="presOf" srcId="{E2CB36DC-6B50-46E5-A24A-BCFEB6C70A70}" destId="{4B4E2D2B-F336-49A9-8962-0B9DBF1E0468}" srcOrd="0" destOrd="0" presId="urn:microsoft.com/office/officeart/2005/8/layout/radial5"/>
    <dgm:cxn modelId="{F83BF39F-0B93-4C9A-A033-ABC9538D1B2C}" type="presOf" srcId="{06A22D05-28DA-4D84-8441-9FAAB89760B6}" destId="{2D2786AA-C75E-4527-9FA5-51C33F4C1664}" srcOrd="0" destOrd="0" presId="urn:microsoft.com/office/officeart/2005/8/layout/radial5"/>
    <dgm:cxn modelId="{7D662D6B-FC8C-441F-8983-CB22E4AE8F7D}" type="presOf" srcId="{7CCBBA9E-48EA-4DD1-A0EF-454A60843AD7}" destId="{CA4F1FD3-2024-4881-A8B0-4D2BC6736579}" srcOrd="0" destOrd="0" presId="urn:microsoft.com/office/officeart/2005/8/layout/radial5"/>
    <dgm:cxn modelId="{2883861E-A5F8-4A1D-9492-429617A94327}" type="presOf" srcId="{063349D8-C2A9-4C73-A883-7629706F8783}" destId="{56CCA75C-AC99-44A7-831A-5AAA3731C76E}" srcOrd="0" destOrd="0" presId="urn:microsoft.com/office/officeart/2005/8/layout/radial5"/>
    <dgm:cxn modelId="{15F38BF0-798A-49C4-9494-EC372C752954}" srcId="{5F1137F4-DCE5-4859-AF86-C9FBDBF6E1F5}" destId="{E2CB36DC-6B50-46E5-A24A-BCFEB6C70A70}" srcOrd="3" destOrd="0" parTransId="{06A22D05-28DA-4D84-8441-9FAAB89760B6}" sibTransId="{D345FC7B-CE24-4E39-9969-37D7B1B068FE}"/>
    <dgm:cxn modelId="{75393B62-FF0E-4C90-9220-0667AF7AE375}" srcId="{5F1137F4-DCE5-4859-AF86-C9FBDBF6E1F5}" destId="{128FF17E-C2AD-4D85-A108-96D22809883D}" srcOrd="5" destOrd="0" parTransId="{80A333EC-A9DF-4AB8-ADA7-FA92C68CCC4A}" sibTransId="{AD17A9D9-746A-434A-8A74-877BF920BB83}"/>
    <dgm:cxn modelId="{B53D3455-A091-46CC-B45D-201DD6BBFFF3}" srcId="{5F1137F4-DCE5-4859-AF86-C9FBDBF6E1F5}" destId="{062915AE-A5F4-46AC-98DB-28C8180FD792}" srcOrd="4" destOrd="0" parTransId="{FA0A809A-EC87-4EF7-9015-B6C1FEF9EE18}" sibTransId="{069F5E12-BEA4-46F8-8E4E-E8138F8C6D34}"/>
    <dgm:cxn modelId="{12F3BEB8-B30A-4CB8-884C-D6B95663DBCA}" type="presOf" srcId="{54021D6C-6841-49BD-BAC0-D1AEE8C1337D}" destId="{6A69629A-FDA8-48AE-8466-1D4B519BB360}" srcOrd="0" destOrd="0" presId="urn:microsoft.com/office/officeart/2005/8/layout/radial5"/>
    <dgm:cxn modelId="{5FD5D39F-EA76-47E4-868E-44FA2549C314}" srcId="{5F1137F4-DCE5-4859-AF86-C9FBDBF6E1F5}" destId="{23A8A7A5-D819-4724-B1FF-A86EF238FEAC}" srcOrd="2" destOrd="0" parTransId="{64F56284-F31E-4C5C-887C-AFABAB15B88C}" sibTransId="{FA42EE48-98AE-4274-B5D5-53DA70D266FE}"/>
    <dgm:cxn modelId="{1908C6C6-E63C-47D2-A605-E8F612523B14}" type="presOf" srcId="{063349D8-C2A9-4C73-A883-7629706F8783}" destId="{47E61E06-F146-46B8-8964-59243EDB258F}" srcOrd="1" destOrd="0" presId="urn:microsoft.com/office/officeart/2005/8/layout/radial5"/>
    <dgm:cxn modelId="{4AA64DB6-A618-4911-B763-4260C8909BEA}" type="presOf" srcId="{A7321381-5B1C-4D14-B81C-EE2FC1406EFA}" destId="{5ED1EF4A-0078-41D5-8608-1D2DE8CF583A}" srcOrd="0" destOrd="0" presId="urn:microsoft.com/office/officeart/2005/8/layout/radial5"/>
    <dgm:cxn modelId="{287E3CF9-DA9B-45D7-9222-4A5646F02C76}" type="presOf" srcId="{80A333EC-A9DF-4AB8-ADA7-FA92C68CCC4A}" destId="{CB1A1E59-7A8B-4646-8844-EE72C94EAF0C}" srcOrd="0" destOrd="0" presId="urn:microsoft.com/office/officeart/2005/8/layout/radial5"/>
    <dgm:cxn modelId="{B41423BB-5FD5-4381-9625-0346A283F399}" type="presOf" srcId="{46D327D9-A440-4703-BA77-62ABACACA902}" destId="{0BD94484-BB92-4632-ACF4-E041A0E696D4}" srcOrd="0" destOrd="0" presId="urn:microsoft.com/office/officeart/2005/8/layout/radial5"/>
    <dgm:cxn modelId="{F1FD5B9F-EFD8-4C61-8FD7-2B9CBB0F8253}" type="presOf" srcId="{F226E0B9-41CC-4301-A450-248F130AA698}" destId="{991C4EB5-EE49-42EB-9A5D-1D525DEFEA23}" srcOrd="1" destOrd="0" presId="urn:microsoft.com/office/officeart/2005/8/layout/radial5"/>
    <dgm:cxn modelId="{9DA9FB2A-D39B-4F04-9101-0E37507AEC21}" type="presOf" srcId="{06A22D05-28DA-4D84-8441-9FAAB89760B6}" destId="{2B21C701-54FB-4675-8A63-616C774CA2DC}" srcOrd="1" destOrd="0" presId="urn:microsoft.com/office/officeart/2005/8/layout/radial5"/>
    <dgm:cxn modelId="{A6EDC7F1-764E-4F42-95DE-3F6AE0BB3D09}" srcId="{5F1137F4-DCE5-4859-AF86-C9FBDBF6E1F5}" destId="{22A9D5A9-7123-4C07-ADA2-9D2BB848013A}" srcOrd="7" destOrd="0" parTransId="{46D327D9-A440-4703-BA77-62ABACACA902}" sibTransId="{44C2E722-2C51-4DD5-BE9A-47D1B58EF2B6}"/>
    <dgm:cxn modelId="{576E69F3-2913-42E8-AB08-E3153B47579E}" type="presOf" srcId="{9D67FE6E-F130-4C3D-ABA5-72D50DEF2546}" destId="{04605229-B37D-4F90-9C1F-EB98DE627284}" srcOrd="0" destOrd="0" presId="urn:microsoft.com/office/officeart/2005/8/layout/radial5"/>
    <dgm:cxn modelId="{99EFBC1A-2493-49FA-8473-6936282F21E1}" type="presOf" srcId="{3CAAC61B-8585-4471-A7A3-EB66E498A1EA}" destId="{7151D319-8A09-4C96-9A72-6C170C1CE293}" srcOrd="0" destOrd="0" presId="urn:microsoft.com/office/officeart/2005/8/layout/radial5"/>
    <dgm:cxn modelId="{5B4F3285-084B-43A5-8863-92677604E6AE}" srcId="{5F1137F4-DCE5-4859-AF86-C9FBDBF6E1F5}" destId="{54021D6C-6841-49BD-BAC0-D1AEE8C1337D}" srcOrd="0" destOrd="0" parTransId="{7CCBBA9E-48EA-4DD1-A0EF-454A60843AD7}" sibTransId="{30A30984-95BF-4478-AE2B-9CF5E2BAE196}"/>
    <dgm:cxn modelId="{0BCAE2AA-05E0-4010-A380-91E9166CF8FC}" srcId="{5F1137F4-DCE5-4859-AF86-C9FBDBF6E1F5}" destId="{F4B8CC09-0967-4B34-9A30-2D68C09016DF}" srcOrd="1" destOrd="0" parTransId="{F226E0B9-41CC-4301-A450-248F130AA698}" sibTransId="{C07EA6A2-CFFC-4C36-9251-04EE82DFDB06}"/>
    <dgm:cxn modelId="{2329FF0C-3649-48EA-BC61-B4F4CB9BD810}" srcId="{3CAAC61B-8585-4471-A7A3-EB66E498A1EA}" destId="{5F1137F4-DCE5-4859-AF86-C9FBDBF6E1F5}" srcOrd="0" destOrd="0" parTransId="{9FBCBC21-E571-477E-9009-CFECF6F3B892}" sibTransId="{C0A1F459-E32D-42A4-9C39-55FD6B981C78}"/>
    <dgm:cxn modelId="{53C36F31-E85D-4D1A-AF75-96BA310DD7DD}" type="presOf" srcId="{22A9D5A9-7123-4C07-ADA2-9D2BB848013A}" destId="{DA06161E-8776-481D-88C9-62359857DEC7}" srcOrd="0" destOrd="0" presId="urn:microsoft.com/office/officeart/2005/8/layout/radial5"/>
    <dgm:cxn modelId="{6BC9101A-913E-4F01-A82A-E02F17AB0A18}" type="presOf" srcId="{7CCBBA9E-48EA-4DD1-A0EF-454A60843AD7}" destId="{EC30E93D-6847-4954-8DCD-3A91A2C5CD3D}" srcOrd="1" destOrd="0" presId="urn:microsoft.com/office/officeart/2005/8/layout/radial5"/>
    <dgm:cxn modelId="{206C7800-95A7-4FC6-A4B1-81B921139E01}" type="presOf" srcId="{C830B782-1526-4226-97D9-95B0F0721F33}" destId="{129DC71F-8859-4A5B-AB50-2A2B9073B910}" srcOrd="1" destOrd="0" presId="urn:microsoft.com/office/officeart/2005/8/layout/radial5"/>
    <dgm:cxn modelId="{A13A9F9B-5B4F-42D6-B60E-CEAFB9E48CEC}" type="presOf" srcId="{64F56284-F31E-4C5C-887C-AFABAB15B88C}" destId="{DD6078D7-4C41-4779-98BC-C5206F03CFB0}" srcOrd="1" destOrd="0" presId="urn:microsoft.com/office/officeart/2005/8/layout/radial5"/>
    <dgm:cxn modelId="{F3687923-F9E4-4C20-A49D-D16C7B139E9B}" type="presOf" srcId="{062915AE-A5F4-46AC-98DB-28C8180FD792}" destId="{8A32E5D8-9E25-4536-9666-06E04360C069}" srcOrd="0" destOrd="0" presId="urn:microsoft.com/office/officeart/2005/8/layout/radial5"/>
    <dgm:cxn modelId="{ABD47AED-D35A-48F7-9660-6A2C90E4F458}" type="presOf" srcId="{5F1137F4-DCE5-4859-AF86-C9FBDBF6E1F5}" destId="{07CDC7BB-B39C-46E8-9DE4-D8772807D939}" srcOrd="0" destOrd="0" presId="urn:microsoft.com/office/officeart/2005/8/layout/radial5"/>
    <dgm:cxn modelId="{B58796E6-47F6-49CD-9480-DFD27816EAE3}" type="presOf" srcId="{FA0A809A-EC87-4EF7-9015-B6C1FEF9EE18}" destId="{4B949634-FA83-4A01-BC1A-72EE6D2F69D3}" srcOrd="1" destOrd="0" presId="urn:microsoft.com/office/officeart/2005/8/layout/radial5"/>
    <dgm:cxn modelId="{BA1EC33E-E6D2-4424-B73F-4A473253DA99}" type="presOf" srcId="{FA0A809A-EC87-4EF7-9015-B6C1FEF9EE18}" destId="{928F5BFA-6CC2-4FCF-AE34-CFC4D67E8A63}" srcOrd="0" destOrd="0" presId="urn:microsoft.com/office/officeart/2005/8/layout/radial5"/>
    <dgm:cxn modelId="{DED176DA-01CB-4D19-86C5-AA56B4767932}" type="presOf" srcId="{46D327D9-A440-4703-BA77-62ABACACA902}" destId="{0B38EDBE-22C8-40CE-8EEB-EC21FB796718}" srcOrd="1" destOrd="0" presId="urn:microsoft.com/office/officeart/2005/8/layout/radial5"/>
    <dgm:cxn modelId="{6578069B-7C54-427F-ADAF-23320FAC66FA}" srcId="{5F1137F4-DCE5-4859-AF86-C9FBDBF6E1F5}" destId="{A7321381-5B1C-4D14-B81C-EE2FC1406EFA}" srcOrd="8" destOrd="0" parTransId="{063349D8-C2A9-4C73-A883-7629706F8783}" sibTransId="{777FF2CF-3B4F-4A3C-B4D0-6DB30CCC8069}"/>
    <dgm:cxn modelId="{C850B385-A1D7-4A67-9F1C-005403B860E7}" type="presOf" srcId="{C830B782-1526-4226-97D9-95B0F0721F33}" destId="{434F92B2-35BA-405F-9257-29F78A31833F}" srcOrd="0" destOrd="0" presId="urn:microsoft.com/office/officeart/2005/8/layout/radial5"/>
    <dgm:cxn modelId="{46EDB7B3-F3B0-4B4D-84F8-7FA96EAD2CAF}" type="presOf" srcId="{23A8A7A5-D819-4724-B1FF-A86EF238FEAC}" destId="{79BC9126-2FE0-4F28-8F6A-632E497CADE6}" srcOrd="0" destOrd="0" presId="urn:microsoft.com/office/officeart/2005/8/layout/radial5"/>
    <dgm:cxn modelId="{EBBC9D86-2ADF-4E6C-A05E-209B317A5093}" type="presOf" srcId="{80A333EC-A9DF-4AB8-ADA7-FA92C68CCC4A}" destId="{96B40766-FA08-4B59-A6B7-91C318BCF0DA}" srcOrd="1" destOrd="0" presId="urn:microsoft.com/office/officeart/2005/8/layout/radial5"/>
    <dgm:cxn modelId="{0E44D2FA-2ECC-4319-A469-6030AB5454AC}" type="presOf" srcId="{F226E0B9-41CC-4301-A450-248F130AA698}" destId="{9957A5C1-5F8B-49F6-8E91-7C138DF0EA34}" srcOrd="0" destOrd="0" presId="urn:microsoft.com/office/officeart/2005/8/layout/radial5"/>
    <dgm:cxn modelId="{8A188546-ABFA-4135-BC8C-F5821303AEB8}" type="presParOf" srcId="{7151D319-8A09-4C96-9A72-6C170C1CE293}" destId="{07CDC7BB-B39C-46E8-9DE4-D8772807D939}" srcOrd="0" destOrd="0" presId="urn:microsoft.com/office/officeart/2005/8/layout/radial5"/>
    <dgm:cxn modelId="{A0FA3521-4068-435A-80E0-DCACC7D692B2}" type="presParOf" srcId="{7151D319-8A09-4C96-9A72-6C170C1CE293}" destId="{CA4F1FD3-2024-4881-A8B0-4D2BC6736579}" srcOrd="1" destOrd="0" presId="urn:microsoft.com/office/officeart/2005/8/layout/radial5"/>
    <dgm:cxn modelId="{BC470EAA-52CC-4D3A-87CE-0201D1E55C8F}" type="presParOf" srcId="{CA4F1FD3-2024-4881-A8B0-4D2BC6736579}" destId="{EC30E93D-6847-4954-8DCD-3A91A2C5CD3D}" srcOrd="0" destOrd="0" presId="urn:microsoft.com/office/officeart/2005/8/layout/radial5"/>
    <dgm:cxn modelId="{1880D545-2A4A-40AE-85F3-FD26DF62F547}" type="presParOf" srcId="{7151D319-8A09-4C96-9A72-6C170C1CE293}" destId="{6A69629A-FDA8-48AE-8466-1D4B519BB360}" srcOrd="2" destOrd="0" presId="urn:microsoft.com/office/officeart/2005/8/layout/radial5"/>
    <dgm:cxn modelId="{FB375624-CE14-4B79-B22B-63D5895C29A6}" type="presParOf" srcId="{7151D319-8A09-4C96-9A72-6C170C1CE293}" destId="{9957A5C1-5F8B-49F6-8E91-7C138DF0EA34}" srcOrd="3" destOrd="0" presId="urn:microsoft.com/office/officeart/2005/8/layout/radial5"/>
    <dgm:cxn modelId="{A96CBE0F-03C6-41B5-B19F-9091E9EB9273}" type="presParOf" srcId="{9957A5C1-5F8B-49F6-8E91-7C138DF0EA34}" destId="{991C4EB5-EE49-42EB-9A5D-1D525DEFEA23}" srcOrd="0" destOrd="0" presId="urn:microsoft.com/office/officeart/2005/8/layout/radial5"/>
    <dgm:cxn modelId="{44323CAA-20D5-463D-8105-A2EA7821D211}" type="presParOf" srcId="{7151D319-8A09-4C96-9A72-6C170C1CE293}" destId="{90E4AFC8-63AA-4EB4-AE0F-42C7910AEF73}" srcOrd="4" destOrd="0" presId="urn:microsoft.com/office/officeart/2005/8/layout/radial5"/>
    <dgm:cxn modelId="{3D3D335A-E698-4833-B566-0005D08CC5F9}" type="presParOf" srcId="{7151D319-8A09-4C96-9A72-6C170C1CE293}" destId="{FEEB509F-A147-4497-BCB2-F2C7E8FA2392}" srcOrd="5" destOrd="0" presId="urn:microsoft.com/office/officeart/2005/8/layout/radial5"/>
    <dgm:cxn modelId="{8762A255-65C5-4AAB-8DAE-E6376371F1CE}" type="presParOf" srcId="{FEEB509F-A147-4497-BCB2-F2C7E8FA2392}" destId="{DD6078D7-4C41-4779-98BC-C5206F03CFB0}" srcOrd="0" destOrd="0" presId="urn:microsoft.com/office/officeart/2005/8/layout/radial5"/>
    <dgm:cxn modelId="{E7FC594F-AC4F-492F-9FD3-C0B3F1BD087D}" type="presParOf" srcId="{7151D319-8A09-4C96-9A72-6C170C1CE293}" destId="{79BC9126-2FE0-4F28-8F6A-632E497CADE6}" srcOrd="6" destOrd="0" presId="urn:microsoft.com/office/officeart/2005/8/layout/radial5"/>
    <dgm:cxn modelId="{EA4E676F-390D-4EE4-91E6-FFC06F250D72}" type="presParOf" srcId="{7151D319-8A09-4C96-9A72-6C170C1CE293}" destId="{2D2786AA-C75E-4527-9FA5-51C33F4C1664}" srcOrd="7" destOrd="0" presId="urn:microsoft.com/office/officeart/2005/8/layout/radial5"/>
    <dgm:cxn modelId="{FCF5AC9F-962A-4700-BE22-0A1C01F17599}" type="presParOf" srcId="{2D2786AA-C75E-4527-9FA5-51C33F4C1664}" destId="{2B21C701-54FB-4675-8A63-616C774CA2DC}" srcOrd="0" destOrd="0" presId="urn:microsoft.com/office/officeart/2005/8/layout/radial5"/>
    <dgm:cxn modelId="{58559E08-DE43-4884-84E2-81D3C9A6E4EE}" type="presParOf" srcId="{7151D319-8A09-4C96-9A72-6C170C1CE293}" destId="{4B4E2D2B-F336-49A9-8962-0B9DBF1E0468}" srcOrd="8" destOrd="0" presId="urn:microsoft.com/office/officeart/2005/8/layout/radial5"/>
    <dgm:cxn modelId="{9D51F79E-6690-4153-A8EE-8ECE5C037E85}" type="presParOf" srcId="{7151D319-8A09-4C96-9A72-6C170C1CE293}" destId="{928F5BFA-6CC2-4FCF-AE34-CFC4D67E8A63}" srcOrd="9" destOrd="0" presId="urn:microsoft.com/office/officeart/2005/8/layout/radial5"/>
    <dgm:cxn modelId="{16B19264-2692-4977-A66C-B951F54E84DD}" type="presParOf" srcId="{928F5BFA-6CC2-4FCF-AE34-CFC4D67E8A63}" destId="{4B949634-FA83-4A01-BC1A-72EE6D2F69D3}" srcOrd="0" destOrd="0" presId="urn:microsoft.com/office/officeart/2005/8/layout/radial5"/>
    <dgm:cxn modelId="{48109070-8B79-4AE2-B674-71EE8ABB46C7}" type="presParOf" srcId="{7151D319-8A09-4C96-9A72-6C170C1CE293}" destId="{8A32E5D8-9E25-4536-9666-06E04360C069}" srcOrd="10" destOrd="0" presId="urn:microsoft.com/office/officeart/2005/8/layout/radial5"/>
    <dgm:cxn modelId="{3EE0B22C-35EF-40D7-92DE-3E91961E46FC}" type="presParOf" srcId="{7151D319-8A09-4C96-9A72-6C170C1CE293}" destId="{CB1A1E59-7A8B-4646-8844-EE72C94EAF0C}" srcOrd="11" destOrd="0" presId="urn:microsoft.com/office/officeart/2005/8/layout/radial5"/>
    <dgm:cxn modelId="{F39B3D56-05A4-4571-876B-FA84CD872005}" type="presParOf" srcId="{CB1A1E59-7A8B-4646-8844-EE72C94EAF0C}" destId="{96B40766-FA08-4B59-A6B7-91C318BCF0DA}" srcOrd="0" destOrd="0" presId="urn:microsoft.com/office/officeart/2005/8/layout/radial5"/>
    <dgm:cxn modelId="{5B51BA22-0F36-4E3C-923C-2F0BC5AF67FE}" type="presParOf" srcId="{7151D319-8A09-4C96-9A72-6C170C1CE293}" destId="{4C19EAB6-8654-46AB-A481-16A0557FFCF8}" srcOrd="12" destOrd="0" presId="urn:microsoft.com/office/officeart/2005/8/layout/radial5"/>
    <dgm:cxn modelId="{962CF09A-81B0-4615-8EF4-086E7B146553}" type="presParOf" srcId="{7151D319-8A09-4C96-9A72-6C170C1CE293}" destId="{434F92B2-35BA-405F-9257-29F78A31833F}" srcOrd="13" destOrd="0" presId="urn:microsoft.com/office/officeart/2005/8/layout/radial5"/>
    <dgm:cxn modelId="{58964299-F93D-447A-93C2-72A28B51EE0D}" type="presParOf" srcId="{434F92B2-35BA-405F-9257-29F78A31833F}" destId="{129DC71F-8859-4A5B-AB50-2A2B9073B910}" srcOrd="0" destOrd="0" presId="urn:microsoft.com/office/officeart/2005/8/layout/radial5"/>
    <dgm:cxn modelId="{07AD7D4B-0943-4AFF-B780-D4093FE9CF04}" type="presParOf" srcId="{7151D319-8A09-4C96-9A72-6C170C1CE293}" destId="{04605229-B37D-4F90-9C1F-EB98DE627284}" srcOrd="14" destOrd="0" presId="urn:microsoft.com/office/officeart/2005/8/layout/radial5"/>
    <dgm:cxn modelId="{79215756-5884-42F4-8C2E-16A7203F398C}" type="presParOf" srcId="{7151D319-8A09-4C96-9A72-6C170C1CE293}" destId="{0BD94484-BB92-4632-ACF4-E041A0E696D4}" srcOrd="15" destOrd="0" presId="urn:microsoft.com/office/officeart/2005/8/layout/radial5"/>
    <dgm:cxn modelId="{F39723E2-F663-4B7E-BA9B-07AEC6C53B42}" type="presParOf" srcId="{0BD94484-BB92-4632-ACF4-E041A0E696D4}" destId="{0B38EDBE-22C8-40CE-8EEB-EC21FB796718}" srcOrd="0" destOrd="0" presId="urn:microsoft.com/office/officeart/2005/8/layout/radial5"/>
    <dgm:cxn modelId="{6E3466C6-6956-4A49-9AB3-D122286DA5BE}" type="presParOf" srcId="{7151D319-8A09-4C96-9A72-6C170C1CE293}" destId="{DA06161E-8776-481D-88C9-62359857DEC7}" srcOrd="16" destOrd="0" presId="urn:microsoft.com/office/officeart/2005/8/layout/radial5"/>
    <dgm:cxn modelId="{3ADE8C0E-790E-48BE-A341-1AE1B46834BA}" type="presParOf" srcId="{7151D319-8A09-4C96-9A72-6C170C1CE293}" destId="{56CCA75C-AC99-44A7-831A-5AAA3731C76E}" srcOrd="17" destOrd="0" presId="urn:microsoft.com/office/officeart/2005/8/layout/radial5"/>
    <dgm:cxn modelId="{FFE398BF-8B4C-4D59-AEB4-A0A42AF3A078}" type="presParOf" srcId="{56CCA75C-AC99-44A7-831A-5AAA3731C76E}" destId="{47E61E06-F146-46B8-8964-59243EDB258F}" srcOrd="0" destOrd="0" presId="urn:microsoft.com/office/officeart/2005/8/layout/radial5"/>
    <dgm:cxn modelId="{7D7D1A5C-2C44-4466-A19F-31BC1488FF50}" type="presParOf" srcId="{7151D319-8A09-4C96-9A72-6C170C1CE293}" destId="{5ED1EF4A-0078-41D5-8608-1D2DE8CF583A}" srcOrd="18" destOrd="0" presId="urn:microsoft.com/office/officeart/2005/8/layout/radial5"/>
  </dgm:cxnLst>
  <dgm:bg/>
  <dgm:whole/>
</dgm:dataModel>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11/17/2019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7.gif"/><Relationship Id="rId4" Type="http://schemas.openxmlformats.org/officeDocument/2006/relationships/image" Target="../media/image6.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lower gif rak 8.jpg"/>
          <p:cNvPicPr>
            <a:picLocks noChangeAspect="1"/>
          </p:cNvPicPr>
          <p:nvPr/>
        </p:nvPicPr>
        <p:blipFill>
          <a:blip r:embed="rId2"/>
          <a:stretch>
            <a:fillRect/>
          </a:stretch>
        </p:blipFill>
        <p:spPr>
          <a:xfrm>
            <a:off x="0" y="152400"/>
            <a:ext cx="2447925" cy="6705600"/>
          </a:xfrm>
          <a:prstGeom prst="rect">
            <a:avLst/>
          </a:prstGeom>
        </p:spPr>
      </p:pic>
      <p:pic>
        <p:nvPicPr>
          <p:cNvPr id="3" name="Picture 2" descr="flower gif rak 0.gif"/>
          <p:cNvPicPr>
            <a:picLocks noChangeAspect="1"/>
          </p:cNvPicPr>
          <p:nvPr/>
        </p:nvPicPr>
        <p:blipFill>
          <a:blip r:embed="rId3"/>
          <a:stretch>
            <a:fillRect/>
          </a:stretch>
        </p:blipFill>
        <p:spPr>
          <a:xfrm>
            <a:off x="6553200" y="152400"/>
            <a:ext cx="2590800" cy="6705600"/>
          </a:xfrm>
          <a:prstGeom prst="rect">
            <a:avLst/>
          </a:prstGeom>
        </p:spPr>
      </p:pic>
      <p:pic>
        <p:nvPicPr>
          <p:cNvPr id="4" name="Picture 3" descr="flower gif rak 6.gif"/>
          <p:cNvPicPr>
            <a:picLocks noChangeAspect="1"/>
          </p:cNvPicPr>
          <p:nvPr/>
        </p:nvPicPr>
        <p:blipFill>
          <a:blip r:embed="rId4"/>
          <a:stretch>
            <a:fillRect/>
          </a:stretch>
        </p:blipFill>
        <p:spPr>
          <a:xfrm>
            <a:off x="2209800" y="152401"/>
            <a:ext cx="4724400" cy="6705600"/>
          </a:xfrm>
          <a:prstGeom prst="rect">
            <a:avLst/>
          </a:prstGeom>
        </p:spPr>
      </p:pic>
      <p:sp>
        <p:nvSpPr>
          <p:cNvPr id="5" name="TextBox 4"/>
          <p:cNvSpPr txBox="1"/>
          <p:nvPr/>
        </p:nvSpPr>
        <p:spPr>
          <a:xfrm>
            <a:off x="914400" y="2057400"/>
            <a:ext cx="7924800" cy="2646878"/>
          </a:xfrm>
          <a:prstGeom prst="rect">
            <a:avLst/>
          </a:prstGeom>
          <a:noFill/>
        </p:spPr>
        <p:txBody>
          <a:bodyPr wrap="square" rtlCol="0">
            <a:spAutoFit/>
          </a:bodyPr>
          <a:lstStyle/>
          <a:p>
            <a:pPr algn="ctr"/>
            <a:r>
              <a:rPr lang="bn-IN" sz="16600" b="1" dirty="0" smtClean="0">
                <a:solidFill>
                  <a:srgbClr val="FFFF00"/>
                </a:solidFill>
              </a:rPr>
              <a:t>স্বাগতম</a:t>
            </a:r>
            <a:endParaRPr lang="en-US" sz="16600" b="1" dirty="0">
              <a:solidFill>
                <a:srgbClr val="FFFF00"/>
              </a:solidFill>
            </a:endParaRPr>
          </a:p>
        </p:txBody>
      </p:sp>
      <p:pic>
        <p:nvPicPr>
          <p:cNvPr id="6" name="Picture 5" descr="flower gif rak 8.jpg"/>
          <p:cNvPicPr>
            <a:picLocks noChangeAspect="1"/>
          </p:cNvPicPr>
          <p:nvPr/>
        </p:nvPicPr>
        <p:blipFill>
          <a:blip r:embed="rId2"/>
          <a:stretch>
            <a:fillRect/>
          </a:stretch>
        </p:blipFill>
        <p:spPr>
          <a:xfrm>
            <a:off x="68239" y="125105"/>
            <a:ext cx="2447925" cy="6705600"/>
          </a:xfrm>
          <a:prstGeom prst="rect">
            <a:avLst/>
          </a:prstGeom>
        </p:spPr>
      </p:pic>
      <p:sp>
        <p:nvSpPr>
          <p:cNvPr id="7" name="TextBox 6"/>
          <p:cNvSpPr txBox="1"/>
          <p:nvPr/>
        </p:nvSpPr>
        <p:spPr>
          <a:xfrm>
            <a:off x="982639" y="2030105"/>
            <a:ext cx="7924800" cy="2646878"/>
          </a:xfrm>
          <a:prstGeom prst="rect">
            <a:avLst/>
          </a:prstGeom>
          <a:noFill/>
        </p:spPr>
        <p:txBody>
          <a:bodyPr wrap="square" rtlCol="0">
            <a:spAutoFit/>
          </a:bodyPr>
          <a:lstStyle/>
          <a:p>
            <a:pPr algn="ctr"/>
            <a:r>
              <a:rPr lang="bn-IN" sz="16600" b="1" dirty="0" smtClean="0">
                <a:solidFill>
                  <a:srgbClr val="FFFF00"/>
                </a:solidFill>
              </a:rPr>
              <a:t>স্বাগতম</a:t>
            </a:r>
            <a:endParaRPr lang="en-US" sz="16600" b="1" dirty="0">
              <a:solidFill>
                <a:srgbClr val="FFFF00"/>
              </a:solidFill>
            </a:endParaRPr>
          </a:p>
        </p:txBody>
      </p:sp>
      <p:pic>
        <p:nvPicPr>
          <p:cNvPr id="8" name="Picture 7" descr="flower gif rak 6.gif"/>
          <p:cNvPicPr>
            <a:picLocks noChangeAspect="1"/>
          </p:cNvPicPr>
          <p:nvPr/>
        </p:nvPicPr>
        <p:blipFill>
          <a:blip r:embed="rId4"/>
          <a:stretch>
            <a:fillRect/>
          </a:stretch>
        </p:blipFill>
        <p:spPr>
          <a:xfrm>
            <a:off x="2286000" y="152400"/>
            <a:ext cx="4724400" cy="6705600"/>
          </a:xfrm>
          <a:prstGeom prst="rect">
            <a:avLst/>
          </a:prstGeom>
        </p:spPr>
      </p:pic>
      <p:pic>
        <p:nvPicPr>
          <p:cNvPr id="9" name="Picture 8" descr="flower gif rak 8.jpg"/>
          <p:cNvPicPr>
            <a:picLocks noChangeAspect="1"/>
          </p:cNvPicPr>
          <p:nvPr/>
        </p:nvPicPr>
        <p:blipFill>
          <a:blip r:embed="rId2"/>
          <a:stretch>
            <a:fillRect/>
          </a:stretch>
        </p:blipFill>
        <p:spPr>
          <a:xfrm>
            <a:off x="228600" y="152400"/>
            <a:ext cx="2447925" cy="6705600"/>
          </a:xfrm>
          <a:prstGeom prst="rect">
            <a:avLst/>
          </a:prstGeom>
        </p:spPr>
      </p:pic>
      <p:sp>
        <p:nvSpPr>
          <p:cNvPr id="10" name="TextBox 9"/>
          <p:cNvSpPr txBox="1"/>
          <p:nvPr/>
        </p:nvSpPr>
        <p:spPr>
          <a:xfrm>
            <a:off x="1023582" y="2002810"/>
            <a:ext cx="7924800" cy="2646878"/>
          </a:xfrm>
          <a:prstGeom prst="rect">
            <a:avLst/>
          </a:prstGeom>
          <a:noFill/>
        </p:spPr>
        <p:txBody>
          <a:bodyPr wrap="square" rtlCol="0">
            <a:spAutoFit/>
          </a:bodyPr>
          <a:lstStyle/>
          <a:p>
            <a:pPr algn="ctr"/>
            <a:r>
              <a:rPr lang="bn-IN" sz="16600" b="1" dirty="0" smtClean="0">
                <a:solidFill>
                  <a:srgbClr val="FFFF00"/>
                </a:solidFill>
              </a:rPr>
              <a:t>স্বাগতম</a:t>
            </a:r>
            <a:endParaRPr lang="en-US" sz="16600" b="1" dirty="0">
              <a:solidFill>
                <a:srgbClr val="FFFF00"/>
              </a:solidFill>
            </a:endParaRPr>
          </a:p>
        </p:txBody>
      </p:sp>
      <p:sp>
        <p:nvSpPr>
          <p:cNvPr id="11" name="Rectangle 10"/>
          <p:cNvSpPr/>
          <p:nvPr/>
        </p:nvSpPr>
        <p:spPr>
          <a:xfrm>
            <a:off x="0" y="6248400"/>
            <a:ext cx="9144000" cy="769441"/>
          </a:xfrm>
          <a:prstGeom prst="rect">
            <a:avLst/>
          </a:prstGeom>
          <a:solidFill>
            <a:srgbClr val="002060"/>
          </a:solidFill>
        </p:spPr>
        <p:txBody>
          <a:bodyPr wrap="square">
            <a:spAutoFit/>
          </a:bodyPr>
          <a:lstStyle/>
          <a:p>
            <a:pPr algn="ctr"/>
            <a:r>
              <a:rPr lang="bn-IN" sz="4400" b="1" dirty="0" smtClean="0">
                <a:solidFill>
                  <a:srgbClr val="00B050"/>
                </a:solidFill>
              </a:rPr>
              <a:t>আজকের ক্লাশে সকলকে শুভেচ্ছা</a:t>
            </a:r>
            <a:endParaRPr lang="en-US" sz="4400" b="1" dirty="0">
              <a:solidFill>
                <a:srgbClr val="00B050"/>
              </a:solidFill>
            </a:endParaRPr>
          </a:p>
        </p:txBody>
      </p:sp>
      <p:sp>
        <p:nvSpPr>
          <p:cNvPr id="12" name="Rectangle 11"/>
          <p:cNvSpPr/>
          <p:nvPr/>
        </p:nvSpPr>
        <p:spPr>
          <a:xfrm>
            <a:off x="381000" y="609600"/>
            <a:ext cx="8382000" cy="923330"/>
          </a:xfrm>
          <a:prstGeom prst="rect">
            <a:avLst/>
          </a:prstGeom>
        </p:spPr>
        <p:txBody>
          <a:bodyPr wrap="square">
            <a:spAutoFit/>
          </a:bodyPr>
          <a:lstStyle/>
          <a:p>
            <a:pPr algn="ctr"/>
            <a:r>
              <a:rPr lang="bn-IN" sz="5400" dirty="0" smtClean="0">
                <a:ln w="13462">
                  <a:solidFill>
                    <a:srgbClr val="FFFF00"/>
                  </a:solidFill>
                  <a:prstDash val="solid"/>
                </a:ln>
                <a:solidFill>
                  <a:srgbClr val="00B050"/>
                </a:solidFill>
                <a:effectLst>
                  <a:glow rad="228600">
                    <a:srgbClr val="C00000">
                      <a:alpha val="40000"/>
                    </a:srgbClr>
                  </a:glow>
                  <a:outerShdw dist="38100" dir="2700000" algn="bl" rotWithShape="0">
                    <a:schemeClr val="accent5"/>
                  </a:outerShdw>
                </a:effectLst>
                <a:latin typeface="NikoshBAN" panose="02000000000000000000" pitchFamily="2" charset="0"/>
                <a:cs typeface="NikoshBAN" panose="02000000000000000000" pitchFamily="2" charset="0"/>
              </a:rPr>
              <a:t>আসসালামু আলাইকুম</a:t>
            </a:r>
            <a:endParaRPr lang="en-US" sz="5400" dirty="0">
              <a:ln w="13462">
                <a:solidFill>
                  <a:srgbClr val="FFFF00"/>
                </a:solidFill>
                <a:prstDash val="solid"/>
              </a:ln>
              <a:solidFill>
                <a:srgbClr val="00B050"/>
              </a:solidFill>
              <a:effectLst>
                <a:glow rad="228600">
                  <a:srgbClr val="C00000">
                    <a:alpha val="40000"/>
                  </a:srgbClr>
                </a:glow>
                <a:outerShdw dist="38100" dir="2700000" algn="bl" rotWithShape="0">
                  <a:schemeClr val="accent5"/>
                </a:outerShdw>
              </a:effectLst>
              <a:latin typeface="NikoshBAN" panose="02000000000000000000" pitchFamily="2" charset="0"/>
              <a:cs typeface="NikoshBAN" panose="020000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path" presetSubtype="0" repeatCount="indefinite" accel="50000" decel="50000" fill="hold" nodeType="afterEffect">
                                  <p:stCondLst>
                                    <p:cond delay="0"/>
                                  </p:stCondLst>
                                  <p:childTnLst>
                                    <p:animMotion origin="layout" path="M 0 0  C 0.012 -0.02398  0.033 -0.05861  0.058 -0.05861  C 0.095 -0.05861  0.125 -0.02265  0.125 0.02265  C 0.125 0.0373  0.122 0.05062  0.116 0.06261  C 0.117 0.06261  0 0.24244  0 0.24377  C 0 0.24244  -0.117 0.06261  -0.116 0.06261  C -0.122 0.05062  -0.125 0.0373  -0.125 0.02265  C -0.125 -0.02265  -0.095 -0.05861  -0.057 -0.05861  C -0.033 -0.05861  -0.012 -0.02398  0 0  Z" pathEditMode="relative" ptsTypes="">
                                      <p:cBhvr>
                                        <p:cTn id="6" dur="2000" fill="hold"/>
                                        <p:tgtEl>
                                          <p:spTgt spid="9"/>
                                        </p:tgtEl>
                                        <p:attrNameLst>
                                          <p:attrName>ppt_x</p:attrName>
                                          <p:attrName>ppt_y</p:attrName>
                                        </p:attrNameLst>
                                      </p:cBhvr>
                                    </p:animMotion>
                                  </p:childTnLst>
                                </p:cTn>
                              </p:par>
                            </p:childTnLst>
                          </p:cTn>
                        </p:par>
                        <p:par>
                          <p:cTn id="7" fill="hold">
                            <p:stCondLst>
                              <p:cond delay="2000"/>
                            </p:stCondLst>
                            <p:childTnLst>
                              <p:par>
                                <p:cTn id="8" presetID="9" presetClass="path" presetSubtype="0" repeatCount="indefinite" accel="50000" decel="50000" fill="hold" grpId="0" nodeType="afterEffect">
                                  <p:stCondLst>
                                    <p:cond delay="0"/>
                                  </p:stCondLst>
                                  <p:childTnLst>
                                    <p:animMotion origin="layout" path="M 0 0  C 0.012 -0.02398  0.033 -0.05861  0.058 -0.05861  C 0.095 -0.05861  0.125 -0.02265  0.125 0.02265  C 0.125 0.0373  0.122 0.05062  0.116 0.06261  C 0.117 0.06261  0 0.24244  0 0.24377  C 0 0.24244  -0.117 0.06261  -0.116 0.06261  C -0.122 0.05062  -0.125 0.0373  -0.125 0.02265  C -0.125 -0.02265  -0.095 -0.05861  -0.057 -0.05861  C -0.033 -0.05861  -0.012 -0.02398  0 0  Z" pathEditMode="relative" ptsTypes="">
                                      <p:cBhvr>
                                        <p:cTn id="9" dur="2000" fill="hold"/>
                                        <p:tgtEl>
                                          <p:spTgt spid="10"/>
                                        </p:tgtEl>
                                        <p:attrNameLst>
                                          <p:attrName>ppt_x</p:attrName>
                                          <p:attrName>ppt_y</p:attrName>
                                        </p:attrNameLst>
                                      </p:cBhvr>
                                    </p:animMotion>
                                  </p:childTnLst>
                                </p:cTn>
                              </p:par>
                            </p:childTnLst>
                          </p:cTn>
                        </p:par>
                        <p:par>
                          <p:cTn id="10" fill="hold">
                            <p:stCondLst>
                              <p:cond delay="4000"/>
                            </p:stCondLst>
                            <p:childTnLst>
                              <p:par>
                                <p:cTn id="11" presetID="9" presetClass="path" presetSubtype="0" repeatCount="indefinite" accel="50000" decel="50000" fill="hold" nodeType="afterEffect">
                                  <p:stCondLst>
                                    <p:cond delay="0"/>
                                  </p:stCondLst>
                                  <p:childTnLst>
                                    <p:animMotion origin="layout" path="M 0 0  C 0.012 -0.02398  0.033 -0.05861  0.058 -0.05861  C 0.095 -0.05861  0.125 -0.02265  0.125 0.02265  C 0.125 0.0373  0.122 0.05062  0.116 0.06261  C 0.117 0.06261  0 0.24244  0 0.24377  C 0 0.24244  -0.117 0.06261  -0.116 0.06261  C -0.122 0.05062  -0.125 0.0373  -0.125 0.02265  C -0.125 -0.02265  -0.095 -0.05861  -0.057 -0.05861  C -0.033 -0.05861  -0.012 -0.02398  0 0  Z" pathEditMode="relative" ptsTypes="">
                                      <p:cBhvr>
                                        <p:cTn id="12" dur="2000" fill="hold"/>
                                        <p:tgtEl>
                                          <p:spTgt spid="3"/>
                                        </p:tgtEl>
                                        <p:attrNameLst>
                                          <p:attrName>ppt_x</p:attrName>
                                          <p:attrName>ppt_y</p:attrName>
                                        </p:attrNameLst>
                                      </p:cBhvr>
                                    </p:animMotion>
                                  </p:childTnLst>
                                </p:cTn>
                              </p:par>
                            </p:childTnLst>
                          </p:cTn>
                        </p:par>
                        <p:par>
                          <p:cTn id="13" fill="hold">
                            <p:stCondLst>
                              <p:cond delay="6000"/>
                            </p:stCondLst>
                            <p:childTnLst>
                              <p:par>
                                <p:cTn id="14" presetID="10" presetClass="entr" presetSubtype="0" repeatCount="indefinite"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2000"/>
                                        <p:tgtEl>
                                          <p:spTgt spid="11"/>
                                        </p:tgtEl>
                                      </p:cBhvr>
                                    </p:animEffect>
                                  </p:childTnLst>
                                </p:cTn>
                              </p:par>
                            </p:childTnLst>
                          </p:cTn>
                        </p:par>
                        <p:par>
                          <p:cTn id="17" fill="hold">
                            <p:stCondLst>
                              <p:cond delay="8000"/>
                            </p:stCondLst>
                            <p:childTnLst>
                              <p:par>
                                <p:cTn id="18" presetID="45" presetClass="entr" presetSubtype="0" repeatCount="indefinite" fill="hold" grpId="0" nodeType="afterEffect">
                                  <p:stCondLst>
                                    <p:cond delay="0"/>
                                  </p:stCondLst>
                                  <p:iterate type="lt">
                                    <p:tmPct val="10000"/>
                                  </p:iterate>
                                  <p:childTnLst>
                                    <p:set>
                                      <p:cBhvr>
                                        <p:cTn id="19" dur="1" fill="hold">
                                          <p:stCondLst>
                                            <p:cond delay="0"/>
                                          </p:stCondLst>
                                        </p:cTn>
                                        <p:tgtEl>
                                          <p:spTgt spid="12"/>
                                        </p:tgtEl>
                                        <p:attrNameLst>
                                          <p:attrName>style.visibility</p:attrName>
                                        </p:attrNameLst>
                                      </p:cBhvr>
                                      <p:to>
                                        <p:strVal val="visible"/>
                                      </p:to>
                                    </p:set>
                                    <p:animEffect transition="in" filter="fade">
                                      <p:cBhvr>
                                        <p:cTn id="20" dur="2000"/>
                                        <p:tgtEl>
                                          <p:spTgt spid="12"/>
                                        </p:tgtEl>
                                      </p:cBhvr>
                                    </p:animEffect>
                                    <p:anim calcmode="lin" valueType="num">
                                      <p:cBhvr>
                                        <p:cTn id="21" dur="2000" fill="hold"/>
                                        <p:tgtEl>
                                          <p:spTgt spid="12"/>
                                        </p:tgtEl>
                                        <p:attrNameLst>
                                          <p:attrName>ppt_w</p:attrName>
                                        </p:attrNameLst>
                                      </p:cBhvr>
                                      <p:tavLst>
                                        <p:tav tm="0" fmla="#ppt_w*sin(2.5*pi*$)">
                                          <p:val>
                                            <p:fltVal val="0"/>
                                          </p:val>
                                        </p:tav>
                                        <p:tav tm="100000">
                                          <p:val>
                                            <p:fltVal val="1"/>
                                          </p:val>
                                        </p:tav>
                                      </p:tavLst>
                                    </p:anim>
                                    <p:anim calcmode="lin" valueType="num">
                                      <p:cBhvr>
                                        <p:cTn id="22"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381000"/>
            <a:ext cx="3200400" cy="1143000"/>
          </a:xfrm>
        </p:spPr>
        <p:style>
          <a:lnRef idx="2">
            <a:schemeClr val="accent3"/>
          </a:lnRef>
          <a:fillRef idx="1">
            <a:schemeClr val="lt1"/>
          </a:fillRef>
          <a:effectRef idx="0">
            <a:schemeClr val="accent3"/>
          </a:effectRef>
          <a:fontRef idx="minor">
            <a:schemeClr val="dk1"/>
          </a:fontRef>
        </p:style>
        <p:txBody>
          <a:bodyPr/>
          <a:lstStyle/>
          <a:p>
            <a:r>
              <a:rPr lang="bn-IN" dirty="0" smtClean="0">
                <a:ln w="10160">
                  <a:solidFill>
                    <a:schemeClr val="accent1"/>
                  </a:solidFill>
                  <a:prstDash val="solid"/>
                </a:ln>
                <a:solidFill>
                  <a:srgbClr val="FFFFFF"/>
                </a:solidFill>
                <a:effectLst>
                  <a:outerShdw blurRad="38100" dist="32000" dir="5400000" algn="tl">
                    <a:srgbClr val="000000">
                      <a:alpha val="30000"/>
                    </a:srgbClr>
                  </a:outerShdw>
                </a:effectLst>
              </a:rPr>
              <a:t>একক</a:t>
            </a:r>
            <a:r>
              <a:rPr lang="bn-IN" dirty="0" smtClean="0"/>
              <a:t> </a:t>
            </a:r>
            <a:r>
              <a:rPr lang="bn-IN" dirty="0" smtClean="0">
                <a:ln w="10160">
                  <a:solidFill>
                    <a:schemeClr val="accent1"/>
                  </a:solidFill>
                  <a:prstDash val="solid"/>
                </a:ln>
                <a:solidFill>
                  <a:srgbClr val="FFFFFF"/>
                </a:solidFill>
                <a:effectLst>
                  <a:outerShdw blurRad="38100" dist="32000" dir="5400000" algn="tl">
                    <a:srgbClr val="000000">
                      <a:alpha val="30000"/>
                    </a:srgbClr>
                  </a:outerShdw>
                </a:effectLst>
              </a:rPr>
              <a:t>কাজ</a:t>
            </a:r>
            <a:endParaRPr lang="en-US" dirty="0"/>
          </a:p>
        </p:txBody>
      </p:sp>
      <p:sp>
        <p:nvSpPr>
          <p:cNvPr id="3" name="Content Placeholder 2"/>
          <p:cNvSpPr>
            <a:spLocks noGrp="1"/>
          </p:cNvSpPr>
          <p:nvPr>
            <p:ph idx="1"/>
          </p:nvPr>
        </p:nvSpPr>
        <p:spPr>
          <a:xfrm>
            <a:off x="381000" y="1524000"/>
            <a:ext cx="8229600" cy="4525963"/>
          </a:xfrm>
        </p:spPr>
        <p:txBody>
          <a:bodyPr/>
          <a:lstStyle/>
          <a:p>
            <a:pPr>
              <a:buNone/>
            </a:pPr>
            <a:endParaRPr lang="bn-IN" dirty="0" smtClean="0"/>
          </a:p>
          <a:p>
            <a:pPr>
              <a:buNone/>
            </a:pPr>
            <a:endParaRPr lang="bn-IN" dirty="0" smtClean="0"/>
          </a:p>
          <a:p>
            <a:pPr>
              <a:buNone/>
            </a:pPr>
            <a:endParaRPr lang="bn-IN" dirty="0" smtClean="0"/>
          </a:p>
          <a:p>
            <a:pPr>
              <a:buNone/>
            </a:pPr>
            <a:endParaRPr lang="bn-IN" sz="2400" dirty="0" smtClean="0"/>
          </a:p>
          <a:p>
            <a:pPr>
              <a:buNone/>
            </a:pPr>
            <a:endParaRPr lang="bn-IN" sz="2400" dirty="0" smtClean="0"/>
          </a:p>
          <a:p>
            <a:pPr>
              <a:buNone/>
            </a:pPr>
            <a:r>
              <a:rPr lang="bn-IN" sz="2400" dirty="0" smtClean="0"/>
              <a:t>প্রশ্নঃ১।পৃথিবীর প্রথম ঘর কোথায় অবস্থিত? ১।উত্তরঃ মক্কায়।</a:t>
            </a:r>
          </a:p>
          <a:p>
            <a:pPr>
              <a:buNone/>
            </a:pPr>
            <a:r>
              <a:rPr lang="bn-IN" sz="2400" dirty="0" smtClean="0"/>
              <a:t>প্রশ্নঃ২।কাবা কতবার নির্মিত হয়েছে?      ২।উত্তরঃ ১০বার।</a:t>
            </a:r>
          </a:p>
          <a:p>
            <a:pPr>
              <a:buNone/>
            </a:pPr>
            <a:r>
              <a:rPr lang="bn-IN" sz="2400" dirty="0" smtClean="0"/>
              <a:t>৩।হজের ফরজ কয়টি?               ৩।উত্তরঃ ৩টি।</a:t>
            </a:r>
          </a:p>
          <a:p>
            <a:pPr>
              <a:buNone/>
            </a:pPr>
            <a:endParaRPr lang="en-US" sz="2400" dirty="0"/>
          </a:p>
        </p:txBody>
      </p:sp>
      <p:pic>
        <p:nvPicPr>
          <p:cNvPr id="4" name="Picture 3">
            <a:extLst>
              <a:ext uri="{FF2B5EF4-FFF2-40B4-BE49-F238E27FC236}">
                <a16:creationId xmlns:lc="http://schemas.openxmlformats.org/drawingml/2006/lockedCanvas" xmlns:a16="http://schemas.microsoft.com/office/drawing/2014/main" xmlns="" id="{921FE52D-7B8E-4E6F-B99E-B5BDF4B35C48}"/>
              </a:ext>
            </a:extLst>
          </p:cNvPr>
          <p:cNvPicPr>
            <a:picLocks noChangeAspect="1"/>
          </p:cNvPicPr>
          <p:nvPr/>
        </p:nvPicPr>
        <p:blipFill>
          <a:blip r:embed="rId2">
            <a:extLst>
              <a:ext uri="{28A0092B-C50C-407E-A947-70E740481C1C}">
                <a14:useLocalDpi xmlns:lc="http://schemas.openxmlformats.org/drawingml/2006/lockedCanvas" xmlns:a14="http://schemas.microsoft.com/office/drawing/2010/main" xmlns="" val="0"/>
              </a:ext>
            </a:extLst>
          </a:blip>
          <a:srcRect l="49834" r="331"/>
          <a:stretch>
            <a:fillRect/>
          </a:stretch>
        </p:blipFill>
        <p:spPr>
          <a:xfrm>
            <a:off x="3124200" y="1828800"/>
            <a:ext cx="2286000" cy="17526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274638"/>
            <a:ext cx="3352800" cy="1143000"/>
          </a:xfrm>
        </p:spPr>
        <p:style>
          <a:lnRef idx="2">
            <a:schemeClr val="accent3"/>
          </a:lnRef>
          <a:fillRef idx="1">
            <a:schemeClr val="lt1"/>
          </a:fillRef>
          <a:effectRef idx="0">
            <a:schemeClr val="accent3"/>
          </a:effectRef>
          <a:fontRef idx="minor">
            <a:schemeClr val="dk1"/>
          </a:fontRef>
        </p:style>
        <p:txBody>
          <a:bodyPr>
            <a:normAutofit fontScale="90000"/>
          </a:bodyPr>
          <a:lstStyle/>
          <a:p>
            <a:r>
              <a:rPr lang="bn-IN"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জোড়ায়</a:t>
            </a:r>
            <a:r>
              <a:rPr lang="bn-IN" dirty="0" smtClean="0"/>
              <a:t> </a:t>
            </a:r>
            <a:r>
              <a:rPr lang="bn-IN"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কাজ</a:t>
            </a:r>
            <a:endParaRPr lang="en-US" dirty="0"/>
          </a:p>
        </p:txBody>
      </p:sp>
      <p:sp>
        <p:nvSpPr>
          <p:cNvPr id="3" name="Content Placeholder 2"/>
          <p:cNvSpPr>
            <a:spLocks noGrp="1"/>
          </p:cNvSpPr>
          <p:nvPr>
            <p:ph idx="1"/>
          </p:nvPr>
        </p:nvSpPr>
        <p:spPr>
          <a:xfrm>
            <a:off x="609600" y="1524000"/>
            <a:ext cx="8305800" cy="4830763"/>
          </a:xfrm>
          <a:blipFill>
            <a:blip r:embed="rId2"/>
            <a:tile tx="0" ty="0" sx="100000" sy="100000" flip="none" algn="tl"/>
          </a:blipFill>
        </p:spPr>
        <p:style>
          <a:lnRef idx="2">
            <a:schemeClr val="accent5"/>
          </a:lnRef>
          <a:fillRef idx="1">
            <a:schemeClr val="lt1"/>
          </a:fillRef>
          <a:effectRef idx="0">
            <a:schemeClr val="accent5"/>
          </a:effectRef>
          <a:fontRef idx="minor">
            <a:schemeClr val="dk1"/>
          </a:fontRef>
        </p:style>
        <p:txBody>
          <a:bodyPr/>
          <a:lstStyle/>
          <a:p>
            <a:pPr>
              <a:buNone/>
            </a:pPr>
            <a:endParaRPr lang="bn-IN" dirty="0" smtClean="0"/>
          </a:p>
          <a:p>
            <a:pPr>
              <a:buNone/>
            </a:pPr>
            <a:endParaRPr lang="bn-IN" dirty="0" smtClean="0"/>
          </a:p>
          <a:p>
            <a:pPr>
              <a:buNone/>
            </a:pPr>
            <a:endParaRPr lang="bn-IN" dirty="0" smtClean="0"/>
          </a:p>
          <a:p>
            <a:pPr>
              <a:buNone/>
            </a:pPr>
            <a:r>
              <a:rPr lang="bn-IN" b="1" dirty="0" smtClean="0"/>
              <a:t>প্রশ্নঃ১।’কাবা সারা বিশ্ববাসীর জন্য পথপ্রদর্শক’আল্লাহর বাণীটির ব্যাখ্যা কর।</a:t>
            </a:r>
          </a:p>
          <a:p>
            <a:pPr>
              <a:buNone/>
            </a:pPr>
            <a:r>
              <a:rPr lang="bn-IN" b="1" dirty="0" smtClean="0"/>
              <a:t>প্রশ্নঃ২।হজ্ব ও উম্ রার মধ্যে প্রার্থক্য কর।</a:t>
            </a:r>
          </a:p>
          <a:p>
            <a:pPr>
              <a:buNone/>
            </a:pPr>
            <a:r>
              <a:rPr lang="bn-IN" b="1" dirty="0" smtClean="0"/>
              <a:t>প্রশ্নঃ৩।মহানবী(সঃ)হাজরে আস ওয়াদ কোথায় রাখলেন?তার ফযিলত লিখ।</a:t>
            </a:r>
            <a:endParaRPr lang="en-US" b="1" dirty="0"/>
          </a:p>
        </p:txBody>
      </p:sp>
      <p:pic>
        <p:nvPicPr>
          <p:cNvPr id="18434" name="Picture 2" descr="D:\RAK\namaj.jpg"/>
          <p:cNvPicPr>
            <a:picLocks noChangeAspect="1" noChangeArrowheads="1"/>
          </p:cNvPicPr>
          <p:nvPr/>
        </p:nvPicPr>
        <p:blipFill>
          <a:blip r:embed="rId3"/>
          <a:srcRect/>
          <a:stretch>
            <a:fillRect/>
          </a:stretch>
        </p:blipFill>
        <p:spPr bwMode="auto">
          <a:xfrm>
            <a:off x="3048000" y="1676400"/>
            <a:ext cx="2876550" cy="159067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304800"/>
            <a:ext cx="2514600" cy="1143000"/>
          </a:xfrm>
        </p:spPr>
        <p:style>
          <a:lnRef idx="2">
            <a:schemeClr val="accent3"/>
          </a:lnRef>
          <a:fillRef idx="1">
            <a:schemeClr val="lt1"/>
          </a:fillRef>
          <a:effectRef idx="0">
            <a:schemeClr val="accent3"/>
          </a:effectRef>
          <a:fontRef idx="minor">
            <a:schemeClr val="dk1"/>
          </a:fontRef>
        </p:style>
        <p:txBody>
          <a:bodyPr>
            <a:normAutofit fontScale="90000"/>
            <a:scene3d>
              <a:camera prst="orthographicFront"/>
              <a:lightRig rig="glow" dir="tl">
                <a:rot lat="0" lon="0" rev="5400000"/>
              </a:lightRig>
            </a:scene3d>
            <a:sp3d extrusionH="57150" contourW="12700">
              <a:bevelT w="25400" h="25400" prst="relaxedInset"/>
              <a:contourClr>
                <a:schemeClr val="accent6">
                  <a:shade val="73000"/>
                </a:schemeClr>
              </a:contourClr>
            </a:sp3d>
          </a:bodyPr>
          <a:lstStyle/>
          <a:p>
            <a:r>
              <a:rPr lang="bn-IN"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দলীয়</a:t>
            </a:r>
            <a:r>
              <a:rPr lang="bn-IN"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bn-IN"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কাজ</a:t>
            </a: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Content Placeholder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normAutofit/>
          </a:bodyPr>
          <a:lstStyle/>
          <a:p>
            <a:pPr>
              <a:buNone/>
            </a:pPr>
            <a:endParaRPr lang="bn-IN" dirty="0" smtClean="0"/>
          </a:p>
          <a:p>
            <a:pPr>
              <a:buNone/>
            </a:pPr>
            <a:endParaRPr lang="bn-IN" dirty="0" smtClean="0"/>
          </a:p>
          <a:p>
            <a:pPr>
              <a:buNone/>
            </a:pPr>
            <a:endParaRPr lang="bn-IN" dirty="0" smtClean="0"/>
          </a:p>
          <a:p>
            <a:pPr>
              <a:buNone/>
            </a:pPr>
            <a:endParaRPr lang="bn-IN" dirty="0" smtClean="0"/>
          </a:p>
          <a:p>
            <a:pPr>
              <a:buNone/>
            </a:pPr>
            <a:r>
              <a:rPr lang="bn-IN" dirty="0" smtClean="0"/>
              <a:t>প্রশ্নঃ১।</a:t>
            </a:r>
            <a:r>
              <a:rPr lang="ar-SA" dirty="0" smtClean="0">
                <a:solidFill>
                  <a:srgbClr val="002060"/>
                </a:solidFill>
              </a:rPr>
              <a:t> لما تكفركن بايت الله- </a:t>
            </a:r>
            <a:r>
              <a:rPr lang="bn-IN" dirty="0" smtClean="0">
                <a:solidFill>
                  <a:srgbClr val="002060"/>
                </a:solidFill>
              </a:rPr>
              <a:t>-</a:t>
            </a:r>
            <a:r>
              <a:rPr lang="bn-IN" b="1" dirty="0" smtClean="0">
                <a:solidFill>
                  <a:srgbClr val="002060"/>
                </a:solidFill>
              </a:rPr>
              <a:t> </a:t>
            </a:r>
            <a:r>
              <a:rPr lang="bn-IN" sz="2000" b="1" dirty="0" smtClean="0">
                <a:solidFill>
                  <a:srgbClr val="002060"/>
                </a:solidFill>
              </a:rPr>
              <a:t>তোমরা কেন আল্লাহর আয়াতসমুহ অস্বীকার কর-এর দ্বারা কী বুঝানো হয়েছে?লিখ।</a:t>
            </a:r>
          </a:p>
          <a:p>
            <a:pPr>
              <a:buNone/>
            </a:pPr>
            <a:r>
              <a:rPr lang="bn-IN" sz="2400" b="1" dirty="0" smtClean="0"/>
              <a:t>প্রশ্নঃ</a:t>
            </a:r>
            <a:r>
              <a:rPr lang="bn-IN" sz="2400" b="1" dirty="0" smtClean="0">
                <a:solidFill>
                  <a:srgbClr val="002060"/>
                </a:solidFill>
              </a:rPr>
              <a:t>২।’কাবা বরকতময় ‘ও ‘কাবা বিশ্ববাসীর কিবলা’ তা যুক্তিসহ</a:t>
            </a:r>
          </a:p>
          <a:p>
            <a:pPr>
              <a:buNone/>
            </a:pPr>
            <a:r>
              <a:rPr lang="bn-IN" sz="2400" b="1" dirty="0" smtClean="0">
                <a:solidFill>
                  <a:srgbClr val="002060"/>
                </a:solidFill>
              </a:rPr>
              <a:t>বুঝিয়ে লিখ।</a:t>
            </a:r>
            <a:endParaRPr lang="bn-IN" sz="3600" b="1" dirty="0" smtClean="0">
              <a:solidFill>
                <a:srgbClr val="002060"/>
              </a:solidFill>
            </a:endParaRPr>
          </a:p>
          <a:p>
            <a:pPr>
              <a:buNone/>
            </a:pPr>
            <a:endParaRPr lang="en-US" dirty="0"/>
          </a:p>
        </p:txBody>
      </p:sp>
      <p:pic>
        <p:nvPicPr>
          <p:cNvPr id="4" name="Picture 3" descr="download.jpg"/>
          <p:cNvPicPr>
            <a:picLocks noChangeAspect="1"/>
          </p:cNvPicPr>
          <p:nvPr/>
        </p:nvPicPr>
        <p:blipFill>
          <a:blip r:embed="rId2"/>
          <a:stretch>
            <a:fillRect/>
          </a:stretch>
        </p:blipFill>
        <p:spPr>
          <a:xfrm>
            <a:off x="2590800" y="1676400"/>
            <a:ext cx="3581400" cy="2302181"/>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glow rad="1016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a:lstStyle/>
          <a:p>
            <a:r>
              <a:rPr lang="bn-IN" b="1" dirty="0" smtClean="0"/>
              <a:t>বাড়ির কাজ</a:t>
            </a:r>
            <a:endParaRPr lang="en-US" b="1" dirty="0"/>
          </a:p>
        </p:txBody>
      </p:sp>
      <p:sp>
        <p:nvSpPr>
          <p:cNvPr id="5" name="Content Placeholder 4"/>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normAutofit/>
          </a:bodyPr>
          <a:lstStyle/>
          <a:p>
            <a:pPr>
              <a:buNone/>
            </a:pPr>
            <a:r>
              <a:rPr lang="bn-IN" sz="1800" dirty="0" smtClean="0"/>
              <a:t>-উদ্দীপকটি পড়ে নিচের প্রশ্নের উত্তর দাওঃ-</a:t>
            </a:r>
          </a:p>
          <a:p>
            <a:pPr>
              <a:buNone/>
            </a:pPr>
            <a:r>
              <a:rPr lang="bn-IN" sz="1800" dirty="0" smtClean="0"/>
              <a:t>মনিরওকাদির ২জন ধনী লোক।মনির ১বার হজ্ব করে ইবাদতে মনোযোগী হয়।কাদির প্রতি বছর হজ্ব করে নামাজ তেমন পড়েনা। তারা ২জন একদিন ইবাদতের গল্প করে কাদির মনিরকে বলল,”আমি প্রতি বছর হজ্বে যাই” ।মনির বলল,”হজ্ব জীবনে ১বার আদায় করা ফরজ,নামাজ দিনে ৫বার ফরজ।তখন কাদির বলে কাবা ঘরে প্রতি রাকাতে ১লক্ষ নেকি।তাই নামাজ সেখানেই পড়া ভাল।মনির বলল,তোমার ইসলামের</a:t>
            </a:r>
          </a:p>
          <a:p>
            <a:pPr>
              <a:buNone/>
            </a:pPr>
            <a:r>
              <a:rPr lang="bn-IN" sz="1800" dirty="0" smtClean="0"/>
              <a:t>   জ্ঞানের অভাব।</a:t>
            </a:r>
          </a:p>
          <a:p>
            <a:pPr>
              <a:buNone/>
            </a:pPr>
            <a:endParaRPr lang="bn-IN" sz="1800" dirty="0" smtClean="0"/>
          </a:p>
          <a:p>
            <a:pPr>
              <a:buNone/>
            </a:pPr>
            <a:r>
              <a:rPr lang="bn-IN" sz="1800" dirty="0" smtClean="0"/>
              <a:t>প্রশ্নঃ১।হজ্ব অর্থ কি?</a:t>
            </a:r>
          </a:p>
          <a:p>
            <a:pPr>
              <a:buNone/>
            </a:pPr>
            <a:r>
              <a:rPr lang="bn-IN" sz="1800" dirty="0" smtClean="0"/>
              <a:t>প্রশ্নঃ২।হজ্ব ও উমরার মধ্যে প্রার্থক্য কী?</a:t>
            </a:r>
          </a:p>
          <a:p>
            <a:pPr>
              <a:buNone/>
            </a:pPr>
            <a:r>
              <a:rPr lang="bn-IN" sz="1800" dirty="0" smtClean="0"/>
              <a:t>প্রশ্নঃ৩।মনিরের মন্তব্যের সাথে তুমি কি এ্মত?। থাকলে কাদিরের যুক্তি খন্ডন করে তোমার মতামত লিখ। </a:t>
            </a:r>
          </a:p>
          <a:p>
            <a:pPr>
              <a:buNone/>
            </a:pPr>
            <a:r>
              <a:rPr lang="bn-IN" sz="1800" dirty="0" smtClean="0"/>
              <a:t>প্রশ্নঃ৪।উদ্দীপকের আলোকে কাদিরের কি করণীয় হবে ? তা যুক্তি সহকারে ব্যাখ্যা কর।</a:t>
            </a:r>
            <a:endParaRPr lang="en-US"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8229600" cy="4525963"/>
          </a:xfrm>
        </p:spPr>
        <p:txBody>
          <a:bodyPr/>
          <a:lstStyle/>
          <a:p>
            <a:pPr>
              <a:buNone/>
            </a:pPr>
            <a:r>
              <a:rPr lang="bn-IN" dirty="0" smtClean="0"/>
              <a:t>          </a:t>
            </a:r>
          </a:p>
          <a:p>
            <a:pPr algn="ctr">
              <a:buNone/>
            </a:pPr>
            <a:r>
              <a:rPr lang="bn-IN" sz="4800" b="1" dirty="0" smtClean="0"/>
              <a:t>আল্লাহ হাফেজ</a:t>
            </a:r>
            <a:endParaRPr lang="en-US" sz="4800" b="1" dirty="0" smtClean="0"/>
          </a:p>
          <a:p>
            <a:pPr algn="ctr">
              <a:buNone/>
            </a:pPr>
            <a:endParaRPr lang="bn-IN" dirty="0" smtClean="0"/>
          </a:p>
          <a:p>
            <a:pPr>
              <a:buNone/>
            </a:pPr>
            <a:endParaRPr lang="bn-IN" dirty="0" smtClean="0"/>
          </a:p>
          <a:p>
            <a:pPr>
              <a:buNone/>
            </a:pPr>
            <a:endParaRPr lang="bn-IN" dirty="0" smtClean="0"/>
          </a:p>
        </p:txBody>
      </p:sp>
      <p:pic>
        <p:nvPicPr>
          <p:cNvPr id="4" name="Picture 3" descr="kaba ghor.jpg"/>
          <p:cNvPicPr>
            <a:picLocks noChangeAspect="1"/>
          </p:cNvPicPr>
          <p:nvPr/>
        </p:nvPicPr>
        <p:blipFill>
          <a:blip r:embed="rId2"/>
          <a:stretch>
            <a:fillRect/>
          </a:stretch>
        </p:blipFill>
        <p:spPr>
          <a:xfrm>
            <a:off x="2514600" y="4495800"/>
            <a:ext cx="4064000" cy="1524000"/>
          </a:xfrm>
          <a:prstGeom prst="rect">
            <a:avLst/>
          </a:prstGeom>
        </p:spPr>
      </p:pic>
      <p:sp>
        <p:nvSpPr>
          <p:cNvPr id="5" name="Title 4"/>
          <p:cNvSpPr>
            <a:spLocks noGrp="1"/>
          </p:cNvSpPr>
          <p:nvPr>
            <p:ph type="title"/>
          </p:nvPr>
        </p:nvSpPr>
        <p:spPr/>
        <p:txBody>
          <a:bodyPr/>
          <a:lstStyle/>
          <a:p>
            <a:r>
              <a:rPr lang="en-US"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indefinite"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repeatCount="indefinite"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ura imra.jpg"/>
          <p:cNvPicPr>
            <a:picLocks noChangeAspect="1"/>
          </p:cNvPicPr>
          <p:nvPr/>
        </p:nvPicPr>
        <p:blipFill>
          <a:blip r:embed="rId2"/>
          <a:stretch>
            <a:fillRect/>
          </a:stretch>
        </p:blipFill>
        <p:spPr>
          <a:xfrm>
            <a:off x="5257800" y="2209800"/>
            <a:ext cx="3200400" cy="27432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3" name="TextBox 2"/>
          <p:cNvSpPr txBox="1"/>
          <p:nvPr/>
        </p:nvSpPr>
        <p:spPr>
          <a:xfrm>
            <a:off x="5257800" y="5029200"/>
            <a:ext cx="3124200" cy="830997"/>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bn-IN" sz="2400" b="1" dirty="0" smtClean="0">
                <a:solidFill>
                  <a:srgbClr val="002060"/>
                </a:solidFill>
              </a:rPr>
              <a:t>শ্রেনিঃদাখিল দশম</a:t>
            </a:r>
            <a:endParaRPr lang="en-US" sz="2400" b="1" dirty="0" smtClean="0">
              <a:solidFill>
                <a:srgbClr val="002060"/>
              </a:solidFill>
            </a:endParaRPr>
          </a:p>
          <a:p>
            <a:pPr algn="ctr"/>
            <a:r>
              <a:rPr lang="bn-IN" sz="2400" b="1" dirty="0" smtClean="0">
                <a:solidFill>
                  <a:srgbClr val="002060"/>
                </a:solidFill>
              </a:rPr>
              <a:t>আয়াতঃ৯৬,৯৭,৯৮</a:t>
            </a:r>
            <a:endParaRPr lang="en-US" sz="2400" b="1" dirty="0">
              <a:solidFill>
                <a:srgbClr val="002060"/>
              </a:solidFill>
            </a:endParaRPr>
          </a:p>
        </p:txBody>
      </p:sp>
      <p:sp>
        <p:nvSpPr>
          <p:cNvPr id="4" name="TextBox 3"/>
          <p:cNvSpPr txBox="1"/>
          <p:nvPr/>
        </p:nvSpPr>
        <p:spPr>
          <a:xfrm>
            <a:off x="304800" y="2057400"/>
            <a:ext cx="4572000"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bn-IN" b="1" dirty="0" smtClean="0">
                <a:solidFill>
                  <a:srgbClr val="002060"/>
                </a:solidFill>
              </a:rPr>
              <a:t>মো;রুহুল আমিন খান</a:t>
            </a:r>
          </a:p>
          <a:p>
            <a:r>
              <a:rPr lang="bn-IN" b="1" dirty="0" smtClean="0">
                <a:solidFill>
                  <a:srgbClr val="002060"/>
                </a:solidFill>
              </a:rPr>
              <a:t>সহকারি প্রধান শিক্ষক,</a:t>
            </a:r>
          </a:p>
          <a:p>
            <a:r>
              <a:rPr lang="bn-IN" b="1" dirty="0" smtClean="0">
                <a:solidFill>
                  <a:srgbClr val="002060"/>
                </a:solidFill>
              </a:rPr>
              <a:t>বালালি বাঘমারা খঃআঃরাঃ দাখিল মাদ্রাসা</a:t>
            </a:r>
          </a:p>
          <a:p>
            <a:r>
              <a:rPr lang="bn-IN" b="1" dirty="0" smtClean="0">
                <a:solidFill>
                  <a:srgbClr val="002060"/>
                </a:solidFill>
              </a:rPr>
              <a:t>মদন-নেত্রকোনা মোবাঃ০১৯২০৩৮১৪১৫</a:t>
            </a:r>
            <a:endParaRPr lang="en-US" b="1" dirty="0">
              <a:solidFill>
                <a:srgbClr val="002060"/>
              </a:solidFill>
            </a:endParaRPr>
          </a:p>
        </p:txBody>
      </p:sp>
      <p:pic>
        <p:nvPicPr>
          <p:cNvPr id="5" name="Picture 4" descr="ambasador ruhul khan amin.jpg"/>
          <p:cNvPicPr>
            <a:picLocks noChangeAspect="1"/>
          </p:cNvPicPr>
          <p:nvPr/>
        </p:nvPicPr>
        <p:blipFill>
          <a:blip r:embed="rId3"/>
          <a:stretch>
            <a:fillRect/>
          </a:stretch>
        </p:blipFill>
        <p:spPr>
          <a:xfrm>
            <a:off x="381000" y="3733800"/>
            <a:ext cx="4419600" cy="2133600"/>
          </a:xfrm>
          <a:prstGeom prst="rect">
            <a:avLst/>
          </a:prstGeom>
          <a:ln w="88900" cap="sq" cmpd="thickThin">
            <a:solidFill>
              <a:srgbClr val="000000"/>
            </a:solidFill>
            <a:prstDash val="solid"/>
            <a:miter lim="800000"/>
          </a:ln>
          <a:effectLst>
            <a:innerShdw blurRad="76200">
              <a:srgbClr val="000000"/>
            </a:innerShdw>
          </a:effectLst>
        </p:spPr>
      </p:pic>
      <p:sp>
        <p:nvSpPr>
          <p:cNvPr id="6" name="TextBox 5"/>
          <p:cNvSpPr txBox="1"/>
          <p:nvPr/>
        </p:nvSpPr>
        <p:spPr>
          <a:xfrm>
            <a:off x="2514600" y="762000"/>
            <a:ext cx="4267200" cy="92333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bn-IN" sz="5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পরিচিতি</a:t>
            </a:r>
            <a:endParaRPr lang="en-US" sz="54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pic>
        <p:nvPicPr>
          <p:cNvPr id="7" name="Picture 6" descr="flower gif rak1 - Copy.gif"/>
          <p:cNvPicPr>
            <a:picLocks noChangeAspect="1"/>
          </p:cNvPicPr>
          <p:nvPr/>
        </p:nvPicPr>
        <p:blipFill>
          <a:blip r:embed="rId4"/>
          <a:stretch>
            <a:fillRect/>
          </a:stretch>
        </p:blipFill>
        <p:spPr>
          <a:xfrm>
            <a:off x="304800" y="762000"/>
            <a:ext cx="2133600" cy="990600"/>
          </a:xfrm>
          <a:prstGeom prst="rect">
            <a:avLst/>
          </a:prstGeom>
          <a:ln>
            <a:noFill/>
          </a:ln>
          <a:effectLst>
            <a:softEdge rad="112500"/>
          </a:effectLst>
        </p:spPr>
      </p:pic>
      <p:pic>
        <p:nvPicPr>
          <p:cNvPr id="10" name="Picture 9" descr="flower gif rak1.gif"/>
          <p:cNvPicPr>
            <a:picLocks noChangeAspect="1"/>
          </p:cNvPicPr>
          <p:nvPr/>
        </p:nvPicPr>
        <p:blipFill>
          <a:blip r:embed="rId5" cstate="print"/>
          <a:stretch>
            <a:fillRect/>
          </a:stretch>
        </p:blipFill>
        <p:spPr>
          <a:xfrm>
            <a:off x="6781800" y="762000"/>
            <a:ext cx="2057400" cy="97155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lnRef>
          <a:fillRef idx="1">
            <a:schemeClr val="lt1"/>
          </a:fillRef>
          <a:effectRef idx="0">
            <a:schemeClr val="accent3"/>
          </a:effectRef>
          <a:fontRef idx="minor">
            <a:schemeClr val="dk1"/>
          </a:fontRef>
        </p:style>
        <p:txBody>
          <a:bodyPr/>
          <a:lstStyle/>
          <a:p>
            <a:r>
              <a:rPr lang="bn-IN" b="1" dirty="0" smtClean="0"/>
              <a:t>শিখনফল</a:t>
            </a:r>
            <a:endParaRPr lang="en-US" b="1" dirty="0"/>
          </a:p>
        </p:txBody>
      </p:sp>
      <p:sp>
        <p:nvSpPr>
          <p:cNvPr id="3" name="Content Placeholder 2"/>
          <p:cNvSpPr>
            <a:spLocks noGrp="1"/>
          </p:cNvSpPr>
          <p:nvPr>
            <p:ph idx="1"/>
          </p:nvPr>
        </p:nvSpPr>
        <p:spPr/>
        <p:style>
          <a:lnRef idx="1">
            <a:schemeClr val="dk1"/>
          </a:lnRef>
          <a:fillRef idx="2">
            <a:schemeClr val="dk1"/>
          </a:fillRef>
          <a:effectRef idx="1">
            <a:schemeClr val="dk1"/>
          </a:effectRef>
          <a:fontRef idx="minor">
            <a:schemeClr val="dk1"/>
          </a:fontRef>
        </p:style>
        <p:txBody>
          <a:bodyPr>
            <a:normAutofit fontScale="92500" lnSpcReduction="20000"/>
          </a:bodyPr>
          <a:lstStyle/>
          <a:p>
            <a:pPr>
              <a:buNone/>
            </a:pPr>
            <a:r>
              <a:rPr lang="bn-IN" b="1" dirty="0" smtClean="0"/>
              <a:t>   ***এ পাঠ শেষে শিক্ষার্থীরা যা শিখবে---</a:t>
            </a:r>
          </a:p>
          <a:p>
            <a:pPr>
              <a:buNone/>
            </a:pPr>
            <a:r>
              <a:rPr lang="bn-IN" b="1" dirty="0" smtClean="0"/>
              <a:t>*১।ইবাদতের জন্য একমাত্র বরকতময় গৃহ কাবা তা বলতে পাবে।</a:t>
            </a:r>
          </a:p>
          <a:p>
            <a:pPr>
              <a:buNone/>
            </a:pPr>
            <a:endParaRPr lang="bn-IN" b="1" dirty="0" smtClean="0"/>
          </a:p>
          <a:p>
            <a:pPr>
              <a:buNone/>
            </a:pPr>
            <a:r>
              <a:rPr lang="bn-IN" b="1" dirty="0" smtClean="0"/>
              <a:t> *২।এ ঘর মুসলিম বিশ্ববাসীর হজের কেন্দ্র তা শিক্ষার্থীরা চিহ্নিত করতে পারবে।</a:t>
            </a:r>
          </a:p>
          <a:p>
            <a:pPr>
              <a:buNone/>
            </a:pPr>
            <a:r>
              <a:rPr lang="bn-IN" b="1" dirty="0" smtClean="0"/>
              <a:t> </a:t>
            </a:r>
          </a:p>
          <a:p>
            <a:pPr>
              <a:buNone/>
            </a:pPr>
            <a:endParaRPr lang="bn-IN" b="1" dirty="0" smtClean="0"/>
          </a:p>
          <a:p>
            <a:pPr>
              <a:buNone/>
            </a:pPr>
            <a:r>
              <a:rPr lang="bn-IN" b="1" dirty="0" smtClean="0"/>
              <a:t>*৩।মক্কা নগরীর মর্যাদা সম্পর্কে ব্যাখ্যা করতে পারবে।</a:t>
            </a:r>
            <a:endParaRPr lang="en-US"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381000"/>
            <a:ext cx="4953000" cy="1143000"/>
          </a:xfrm>
        </p:spPr>
        <p:style>
          <a:lnRef idx="2">
            <a:schemeClr val="accent3"/>
          </a:lnRef>
          <a:fillRef idx="1">
            <a:schemeClr val="lt1"/>
          </a:fillRef>
          <a:effectRef idx="0">
            <a:schemeClr val="accent3"/>
          </a:effectRef>
          <a:fontRef idx="minor">
            <a:schemeClr val="dk1"/>
          </a:fontRef>
        </p:style>
        <p:txBody>
          <a:bodyPr>
            <a:normAutofit/>
          </a:bodyPr>
          <a:lstStyle/>
          <a:p>
            <a:r>
              <a:rPr lang="bn-IN" sz="3600" b="1" dirty="0" smtClean="0"/>
              <a:t>শব্দার্থ খাতায় লিখ</a:t>
            </a:r>
            <a:endParaRPr lang="en-US" sz="3600" b="1" dirty="0"/>
          </a:p>
        </p:txBody>
      </p:sp>
      <p:sp>
        <p:nvSpPr>
          <p:cNvPr id="3" name="Content Placeholder 2"/>
          <p:cNvSpPr>
            <a:spLocks noGrp="1"/>
          </p:cNvSpPr>
          <p:nvPr>
            <p:ph idx="1"/>
          </p:nvPr>
        </p:nvSpPr>
        <p:spPr>
          <a:xfrm>
            <a:off x="2057400" y="1905000"/>
            <a:ext cx="4953000" cy="3505200"/>
          </a:xfrm>
        </p:spPr>
        <p:style>
          <a:lnRef idx="2">
            <a:schemeClr val="accent5"/>
          </a:lnRef>
          <a:fillRef idx="1">
            <a:schemeClr val="lt1"/>
          </a:fillRef>
          <a:effectRef idx="0">
            <a:schemeClr val="accent5"/>
          </a:effectRef>
          <a:fontRef idx="minor">
            <a:schemeClr val="dk1"/>
          </a:fontRef>
        </p:style>
        <p:txBody>
          <a:bodyPr>
            <a:normAutofit fontScale="70000" lnSpcReduction="20000"/>
          </a:bodyPr>
          <a:lstStyle/>
          <a:p>
            <a:pPr>
              <a:buNone/>
            </a:pPr>
            <a:r>
              <a:rPr lang="ar-SA" dirty="0" smtClean="0">
                <a:solidFill>
                  <a:srgbClr val="002060"/>
                </a:solidFill>
              </a:rPr>
              <a:t>بيت                </a:t>
            </a:r>
            <a:r>
              <a:rPr lang="bn-IN" dirty="0" smtClean="0">
                <a:solidFill>
                  <a:srgbClr val="002060"/>
                </a:solidFill>
              </a:rPr>
              <a:t>=ঘর,গৃহ</a:t>
            </a:r>
            <a:r>
              <a:rPr lang="ar-SA" dirty="0" smtClean="0">
                <a:solidFill>
                  <a:srgbClr val="002060"/>
                </a:solidFill>
              </a:rPr>
              <a:t>           </a:t>
            </a:r>
          </a:p>
          <a:p>
            <a:pPr algn="ctr">
              <a:buNone/>
            </a:pPr>
            <a:r>
              <a:rPr lang="ar-SA" dirty="0" smtClean="0">
                <a:solidFill>
                  <a:srgbClr val="002060"/>
                </a:solidFill>
              </a:rPr>
              <a:t> </a:t>
            </a:r>
            <a:r>
              <a:rPr lang="bn-IN" dirty="0" smtClean="0">
                <a:solidFill>
                  <a:srgbClr val="002060"/>
                </a:solidFill>
              </a:rPr>
              <a:t>    </a:t>
            </a:r>
            <a:r>
              <a:rPr lang="ar-SA" dirty="0" smtClean="0">
                <a:solidFill>
                  <a:srgbClr val="002060"/>
                </a:solidFill>
              </a:rPr>
              <a:t>  </a:t>
            </a:r>
            <a:r>
              <a:rPr lang="bn-IN" dirty="0" smtClean="0">
                <a:solidFill>
                  <a:srgbClr val="002060"/>
                </a:solidFill>
              </a:rPr>
              <a:t>=</a:t>
            </a:r>
            <a:r>
              <a:rPr lang="ar-SA" dirty="0" smtClean="0">
                <a:solidFill>
                  <a:srgbClr val="002060"/>
                </a:solidFill>
              </a:rPr>
              <a:t>وضع</a:t>
            </a:r>
            <a:r>
              <a:rPr lang="bn-IN" dirty="0" smtClean="0">
                <a:solidFill>
                  <a:srgbClr val="002060"/>
                </a:solidFill>
              </a:rPr>
              <a:t>যা নির্মিত হয়েছে</a:t>
            </a:r>
            <a:r>
              <a:rPr lang="ar-SA" dirty="0" smtClean="0">
                <a:solidFill>
                  <a:srgbClr val="002060"/>
                </a:solidFill>
              </a:rPr>
              <a:t>                              </a:t>
            </a:r>
          </a:p>
          <a:p>
            <a:pPr algn="ctr">
              <a:buNone/>
            </a:pPr>
            <a:r>
              <a:rPr lang="ar-SA" dirty="0" smtClean="0">
                <a:solidFill>
                  <a:srgbClr val="002060"/>
                </a:solidFill>
              </a:rPr>
              <a:t>مبر كا=   </a:t>
            </a:r>
            <a:r>
              <a:rPr lang="bn-IN" dirty="0" smtClean="0">
                <a:solidFill>
                  <a:srgbClr val="002060"/>
                </a:solidFill>
              </a:rPr>
              <a:t>বরকতময়</a:t>
            </a:r>
            <a:r>
              <a:rPr lang="ar-SA" dirty="0" smtClean="0">
                <a:solidFill>
                  <a:srgbClr val="002060"/>
                </a:solidFill>
              </a:rPr>
              <a:t>                             </a:t>
            </a:r>
          </a:p>
          <a:p>
            <a:pPr algn="ctr">
              <a:buNone/>
            </a:pPr>
            <a:r>
              <a:rPr lang="bn-IN" dirty="0" smtClean="0">
                <a:solidFill>
                  <a:srgbClr val="002060"/>
                </a:solidFill>
              </a:rPr>
              <a:t>পথপ্রদর্শক </a:t>
            </a:r>
            <a:r>
              <a:rPr lang="ar-SA" dirty="0" smtClean="0">
                <a:solidFill>
                  <a:srgbClr val="002060"/>
                </a:solidFill>
              </a:rPr>
              <a:t>هدى=</a:t>
            </a:r>
          </a:p>
          <a:p>
            <a:pPr algn="ctr">
              <a:buNone/>
            </a:pPr>
            <a:r>
              <a:rPr lang="bn-IN" dirty="0" smtClean="0">
                <a:solidFill>
                  <a:srgbClr val="002060"/>
                </a:solidFill>
              </a:rPr>
              <a:t>সুস্পষ্ট </a:t>
            </a:r>
            <a:r>
              <a:rPr lang="ar-SA" dirty="0" smtClean="0">
                <a:solidFill>
                  <a:srgbClr val="002060"/>
                </a:solidFill>
              </a:rPr>
              <a:t>بينة=</a:t>
            </a:r>
          </a:p>
          <a:p>
            <a:pPr algn="ctr">
              <a:buNone/>
            </a:pPr>
            <a:r>
              <a:rPr lang="bn-IN" dirty="0" smtClean="0">
                <a:solidFill>
                  <a:srgbClr val="002060"/>
                </a:solidFill>
              </a:rPr>
              <a:t>সক্ষমতা,সামর্থ </a:t>
            </a:r>
            <a:r>
              <a:rPr lang="ar-SA" dirty="0" smtClean="0">
                <a:solidFill>
                  <a:srgbClr val="002060"/>
                </a:solidFill>
              </a:rPr>
              <a:t>استطاع=</a:t>
            </a:r>
          </a:p>
          <a:p>
            <a:pPr algn="ctr">
              <a:buNone/>
            </a:pPr>
            <a:r>
              <a:rPr lang="bn-IN" dirty="0" smtClean="0">
                <a:solidFill>
                  <a:srgbClr val="002060"/>
                </a:solidFill>
              </a:rPr>
              <a:t>ধনী,অমুখাপেক্ষী </a:t>
            </a:r>
            <a:r>
              <a:rPr lang="ar-SA" dirty="0" smtClean="0">
                <a:solidFill>
                  <a:srgbClr val="002060"/>
                </a:solidFill>
              </a:rPr>
              <a:t>غنى=</a:t>
            </a:r>
          </a:p>
          <a:p>
            <a:pPr algn="ctr">
              <a:buNone/>
            </a:pPr>
            <a:r>
              <a:rPr lang="bn-IN" dirty="0" smtClean="0">
                <a:solidFill>
                  <a:srgbClr val="002060"/>
                </a:solidFill>
              </a:rPr>
              <a:t>সাক্ষী </a:t>
            </a:r>
            <a:r>
              <a:rPr lang="ar-SA" dirty="0" smtClean="0">
                <a:solidFill>
                  <a:srgbClr val="002060"/>
                </a:solidFill>
              </a:rPr>
              <a:t>شهيد=</a:t>
            </a:r>
            <a:endParaRPr lang="en-US" dirty="0">
              <a:solidFill>
                <a:srgbClr val="00206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lstStyle/>
          <a:p>
            <a:r>
              <a:rPr lang="bn-IN" dirty="0" smtClean="0">
                <a:solidFill>
                  <a:schemeClr val="tx2">
                    <a:lumMod val="75000"/>
                  </a:schemeClr>
                </a:solidFill>
              </a:rPr>
              <a:t>নিচের আয়াত গুলো সহীহ করে পড়</a:t>
            </a:r>
            <a:endParaRPr lang="en-US" dirty="0">
              <a:solidFill>
                <a:schemeClr val="tx2">
                  <a:lumMod val="75000"/>
                </a:schemeClr>
              </a:solidFill>
            </a:endParaRPr>
          </a:p>
        </p:txBody>
      </p:sp>
      <p:sp>
        <p:nvSpPr>
          <p:cNvPr id="3" name="Content Placeholder 2"/>
          <p:cNvSpPr>
            <a:spLocks noGrp="1"/>
          </p:cNvSpPr>
          <p:nvPr>
            <p:ph idx="1"/>
          </p:nvPr>
        </p:nvSpPr>
        <p:spPr>
          <a:xfrm>
            <a:off x="457200" y="1524000"/>
            <a:ext cx="8229600" cy="4525963"/>
          </a:xfrm>
        </p:spPr>
        <p:style>
          <a:lnRef idx="2">
            <a:schemeClr val="dk1"/>
          </a:lnRef>
          <a:fillRef idx="1">
            <a:schemeClr val="lt1"/>
          </a:fillRef>
          <a:effectRef idx="0">
            <a:schemeClr val="dk1"/>
          </a:effectRef>
          <a:fontRef idx="minor">
            <a:schemeClr val="dk1"/>
          </a:fontRef>
        </p:style>
        <p:txBody>
          <a:bodyPr/>
          <a:lstStyle/>
          <a:p>
            <a:pPr algn="r">
              <a:buNone/>
            </a:pPr>
            <a:endParaRPr lang="en-US" dirty="0" smtClean="0">
              <a:solidFill>
                <a:srgbClr val="002060"/>
              </a:solidFill>
            </a:endParaRPr>
          </a:p>
          <a:p>
            <a:pPr algn="r">
              <a:buNone/>
            </a:pPr>
            <a:r>
              <a:rPr lang="ar-SA" dirty="0" smtClean="0">
                <a:solidFill>
                  <a:srgbClr val="002060"/>
                </a:solidFill>
              </a:rPr>
              <a:t>ان اول بيت وضع للناس ببكة مبركا  وهدى للعلمين-</a:t>
            </a:r>
            <a:endParaRPr lang="en-US" dirty="0" smtClean="0">
              <a:solidFill>
                <a:srgbClr val="002060"/>
              </a:solidFill>
            </a:endParaRPr>
          </a:p>
          <a:p>
            <a:pPr algn="r">
              <a:buNone/>
            </a:pPr>
            <a:endParaRPr lang="ar-SA" dirty="0" smtClean="0">
              <a:solidFill>
                <a:srgbClr val="002060"/>
              </a:solidFill>
            </a:endParaRPr>
          </a:p>
          <a:p>
            <a:pPr algn="r">
              <a:buNone/>
            </a:pPr>
            <a:r>
              <a:rPr lang="ar-SA" dirty="0" smtClean="0">
                <a:solidFill>
                  <a:srgbClr val="002060"/>
                </a:solidFill>
              </a:rPr>
              <a:t>فيه ايت بينة مقام ابراهيما-        ومن دخله كان امنا-</a:t>
            </a:r>
          </a:p>
          <a:p>
            <a:pPr algn="r">
              <a:buNone/>
            </a:pPr>
            <a:r>
              <a:rPr lang="ar-SA" dirty="0" smtClean="0">
                <a:solidFill>
                  <a:srgbClr val="002060"/>
                </a:solidFill>
              </a:rPr>
              <a:t>ولله على الناس حج البيت من استطاع اليه سبيلا-</a:t>
            </a:r>
          </a:p>
          <a:p>
            <a:pPr algn="r">
              <a:buNone/>
            </a:pPr>
            <a:r>
              <a:rPr lang="ar-SA" dirty="0" smtClean="0">
                <a:solidFill>
                  <a:srgbClr val="002060"/>
                </a:solidFill>
              </a:rPr>
              <a:t>ومن كفر فان الله غنى عن العلمين-</a:t>
            </a:r>
          </a:p>
          <a:p>
            <a:pPr algn="r">
              <a:buNone/>
            </a:pPr>
            <a:r>
              <a:rPr lang="ar-SA" dirty="0" smtClean="0">
                <a:solidFill>
                  <a:srgbClr val="002060"/>
                </a:solidFill>
              </a:rPr>
              <a:t>قل ياهل الكتب لما تكفركن بايت الله- والله شهيد على ما تعملون</a:t>
            </a:r>
            <a:endParaRPr lang="en-US" dirty="0">
              <a:solidFill>
                <a:srgbClr val="00206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rmAutofit/>
          </a:bodyPr>
          <a:lstStyle/>
          <a:p>
            <a:r>
              <a:rPr lang="bn-IN" sz="4800" b="1" dirty="0" smtClean="0"/>
              <a:t>আয়াত গুলোর অনুবাদ </a:t>
            </a:r>
            <a:endParaRPr lang="en-US" sz="4800" b="1" dirty="0"/>
          </a:p>
        </p:txBody>
      </p:sp>
      <p:sp>
        <p:nvSpPr>
          <p:cNvPr id="3" name="Content Placeholder 2"/>
          <p:cNvSpPr>
            <a:spLocks noGrp="1"/>
          </p:cNvSpPr>
          <p:nvPr>
            <p:ph idx="1"/>
          </p:nvPr>
        </p:nvSpPr>
        <p:spPr/>
        <p:style>
          <a:lnRef idx="2">
            <a:schemeClr val="accent5"/>
          </a:lnRef>
          <a:fillRef idx="1">
            <a:schemeClr val="lt1"/>
          </a:fillRef>
          <a:effectRef idx="0">
            <a:schemeClr val="accent5"/>
          </a:effectRef>
          <a:fontRef idx="minor">
            <a:schemeClr val="dk1"/>
          </a:fontRef>
        </p:style>
        <p:txBody>
          <a:bodyPr>
            <a:noAutofit/>
          </a:bodyPr>
          <a:lstStyle/>
          <a:p>
            <a:pPr>
              <a:buNone/>
            </a:pPr>
            <a:r>
              <a:rPr lang="bn-IN" sz="2000" b="1" dirty="0" smtClean="0">
                <a:solidFill>
                  <a:srgbClr val="002060"/>
                </a:solidFill>
              </a:rPr>
              <a:t>৯৬-নিশ্চয় মানব জাতির জন্য সর্বপ্রথম যে গৃহ নির্মিত হয়েছে তা বাক্কায় অবস্থিত,ইহা বরকতময় ওবিশ্ববাসীর জন্য পথপ্রদর্শক।</a:t>
            </a:r>
          </a:p>
          <a:p>
            <a:pPr>
              <a:buNone/>
            </a:pPr>
            <a:r>
              <a:rPr lang="bn-IN" sz="2000" b="1" dirty="0" smtClean="0">
                <a:solidFill>
                  <a:srgbClr val="002060"/>
                </a:solidFill>
              </a:rPr>
              <a:t>৯৭।এতে রয়েছে সুস্পষ্ট নির্দশনাবলি।(বিশেষত)মাকামে ইব্রাহিম,আর যে কেউ তথায় প্রবেশ করবে সে নিরাপত্তা</a:t>
            </a:r>
          </a:p>
          <a:p>
            <a:pPr>
              <a:buNone/>
            </a:pPr>
            <a:r>
              <a:rPr lang="bn-IN" sz="2000" b="1" dirty="0" smtClean="0">
                <a:solidFill>
                  <a:srgbClr val="002060"/>
                </a:solidFill>
              </a:rPr>
              <a:t>লাভ করবে।আর আল্লাহর উদ্দেশ্যে কাবা গৃহের হজ্জ করা</a:t>
            </a:r>
          </a:p>
          <a:p>
            <a:pPr>
              <a:buNone/>
            </a:pPr>
            <a:r>
              <a:rPr lang="bn-IN" sz="2000" b="1" dirty="0" smtClean="0">
                <a:solidFill>
                  <a:srgbClr val="002060"/>
                </a:solidFill>
              </a:rPr>
              <a:t>সের সকল মানুষের ওপর ফরয,যাদের সেখানে যাতায়াতের ব্যয় করার ক্ষমতা রয়েছে।যে ব্যক্তি অমান্য করবে  তবে নিশ্চয় আল্লাহ তায়ালা বিশ্বজগত হতে</a:t>
            </a:r>
          </a:p>
          <a:p>
            <a:pPr>
              <a:buNone/>
            </a:pPr>
            <a:r>
              <a:rPr lang="bn-IN" sz="2000" b="1" dirty="0" smtClean="0">
                <a:solidFill>
                  <a:srgbClr val="002060"/>
                </a:solidFill>
              </a:rPr>
              <a:t>অমুখাপেক্ষী। </a:t>
            </a:r>
          </a:p>
          <a:p>
            <a:pPr>
              <a:buNone/>
            </a:pPr>
            <a:r>
              <a:rPr lang="bn-IN" sz="2000" b="1" dirty="0" smtClean="0">
                <a:solidFill>
                  <a:srgbClr val="002060"/>
                </a:solidFill>
              </a:rPr>
              <a:t>৯৮-আপনি বলুন,হে আহলে কিতাব,তোমরা কেন আল্লাহর আয়াতসমুহ অস্বীকার </a:t>
            </a:r>
          </a:p>
          <a:p>
            <a:pPr>
              <a:buNone/>
            </a:pPr>
            <a:r>
              <a:rPr lang="bn-IN" sz="2000" b="1" dirty="0" smtClean="0">
                <a:solidFill>
                  <a:srgbClr val="002060"/>
                </a:solidFill>
              </a:rPr>
              <a:t>কর,অথচ আল্লাহ তয়ালা তোমাদের সকল কর্মকান্ড অবলোকন করছেন।</a:t>
            </a:r>
            <a:endParaRPr lang="en-US" sz="2000" b="1" dirty="0">
              <a:solidFill>
                <a:srgbClr val="00206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s hoj.jpg"/>
          <p:cNvPicPr>
            <a:picLocks noChangeAspect="1"/>
          </p:cNvPicPr>
          <p:nvPr/>
        </p:nvPicPr>
        <p:blipFill>
          <a:blip r:embed="rId2"/>
          <a:stretch>
            <a:fillRect/>
          </a:stretch>
        </p:blipFill>
        <p:spPr>
          <a:xfrm>
            <a:off x="152400" y="152400"/>
            <a:ext cx="8991600" cy="6705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bn-IN"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কাবা১০বার</a:t>
            </a:r>
            <a:r>
              <a:rPr lang="bn-IN" dirty="0" smtClean="0"/>
              <a:t> পুনঃনির্মিত হয়</a:t>
            </a:r>
            <a:endParaRPr lang="en-US" dirty="0"/>
          </a:p>
        </p:txBody>
      </p:sp>
      <p:graphicFrame>
        <p:nvGraphicFramePr>
          <p:cNvPr id="4" name="Content Placeholder 3"/>
          <p:cNvGraphicFramePr>
            <a:graphicFrameLocks noGrp="1"/>
          </p:cNvGraphicFramePr>
          <p:nvPr>
            <p:ph idx="1"/>
          </p:nvPr>
        </p:nvGraphicFramePr>
        <p:xfrm>
          <a:off x="457200" y="1600200"/>
          <a:ext cx="8229600" cy="5257800"/>
        </p:xfrm>
        <a:graphic>
          <a:graphicData uri="http://schemas.openxmlformats.org/drawingml/2006/table">
            <a:tbl>
              <a:tblPr firstRow="1" bandRow="1">
                <a:tableStyleId>{2D5ABB26-0587-4C30-8999-92F81FD0307C}</a:tableStyleId>
              </a:tblPr>
              <a:tblGrid>
                <a:gridCol w="4114800"/>
                <a:gridCol w="4114800"/>
              </a:tblGrid>
              <a:tr h="2628900">
                <a:tc>
                  <a:txBody>
                    <a:bodyPr/>
                    <a:lstStyle/>
                    <a:p>
                      <a:endParaRPr lang="en-US" dirty="0"/>
                    </a:p>
                  </a:txBody>
                  <a:tcPr/>
                </a:tc>
                <a:tc>
                  <a:txBody>
                    <a:bodyPr/>
                    <a:lstStyle/>
                    <a:p>
                      <a:endParaRPr lang="en-US" dirty="0"/>
                    </a:p>
                  </a:txBody>
                  <a:tcPr/>
                </a:tc>
              </a:tr>
              <a:tr h="2628900">
                <a:tc>
                  <a:txBody>
                    <a:bodyPr/>
                    <a:lstStyle/>
                    <a:p>
                      <a:endParaRPr lang="en-US" dirty="0"/>
                    </a:p>
                  </a:txBody>
                  <a:tcPr/>
                </a:tc>
                <a:tc>
                  <a:txBody>
                    <a:bodyPr/>
                    <a:lstStyle/>
                    <a:p>
                      <a:endParaRPr lang="en-US" dirty="0"/>
                    </a:p>
                  </a:txBody>
                  <a:tcPr/>
                </a:tc>
              </a:tr>
            </a:tbl>
          </a:graphicData>
        </a:graphic>
      </p:graphicFrame>
      <p:graphicFrame>
        <p:nvGraphicFramePr>
          <p:cNvPr id="5" name="Diagram 4"/>
          <p:cNvGraphicFramePr/>
          <p:nvPr/>
        </p:nvGraphicFramePr>
        <p:xfrm>
          <a:off x="533400" y="1397000"/>
          <a:ext cx="8153400" cy="508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07CDC7BB-B39C-46E8-9DE4-D8772807D939}"/>
                                            </p:graphicEl>
                                          </p:spTgt>
                                        </p:tgtEl>
                                        <p:attrNameLst>
                                          <p:attrName>style.visibility</p:attrName>
                                        </p:attrNameLst>
                                      </p:cBhvr>
                                      <p:to>
                                        <p:strVal val="visible"/>
                                      </p:to>
                                    </p:set>
                                    <p:animEffect transition="in" filter="fade">
                                      <p:cBhvr>
                                        <p:cTn id="7" dur="500"/>
                                        <p:tgtEl>
                                          <p:spTgt spid="5">
                                            <p:graphicEl>
                                              <a:dgm id="{07CDC7BB-B39C-46E8-9DE4-D8772807D939}"/>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CA4F1FD3-2024-4881-A8B0-4D2BC6736579}"/>
                                            </p:graphicEl>
                                          </p:spTgt>
                                        </p:tgtEl>
                                        <p:attrNameLst>
                                          <p:attrName>style.visibility</p:attrName>
                                        </p:attrNameLst>
                                      </p:cBhvr>
                                      <p:to>
                                        <p:strVal val="visible"/>
                                      </p:to>
                                    </p:set>
                                    <p:animEffect transition="in" filter="fade">
                                      <p:cBhvr>
                                        <p:cTn id="12" dur="500"/>
                                        <p:tgtEl>
                                          <p:spTgt spid="5">
                                            <p:graphicEl>
                                              <a:dgm id="{CA4F1FD3-2024-4881-A8B0-4D2BC6736579}"/>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graphicEl>
                                              <a:dgm id="{6A69629A-FDA8-48AE-8466-1D4B519BB360}"/>
                                            </p:graphicEl>
                                          </p:spTgt>
                                        </p:tgtEl>
                                        <p:attrNameLst>
                                          <p:attrName>style.visibility</p:attrName>
                                        </p:attrNameLst>
                                      </p:cBhvr>
                                      <p:to>
                                        <p:strVal val="visible"/>
                                      </p:to>
                                    </p:set>
                                    <p:animEffect transition="in" filter="fade">
                                      <p:cBhvr>
                                        <p:cTn id="15" dur="500"/>
                                        <p:tgtEl>
                                          <p:spTgt spid="5">
                                            <p:graphicEl>
                                              <a:dgm id="{6A69629A-FDA8-48AE-8466-1D4B519BB360}"/>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graphicEl>
                                              <a:dgm id="{9957A5C1-5F8B-49F6-8E91-7C138DF0EA34}"/>
                                            </p:graphicEl>
                                          </p:spTgt>
                                        </p:tgtEl>
                                        <p:attrNameLst>
                                          <p:attrName>style.visibility</p:attrName>
                                        </p:attrNameLst>
                                      </p:cBhvr>
                                      <p:to>
                                        <p:strVal val="visible"/>
                                      </p:to>
                                    </p:set>
                                    <p:animEffect transition="in" filter="fade">
                                      <p:cBhvr>
                                        <p:cTn id="20" dur="500"/>
                                        <p:tgtEl>
                                          <p:spTgt spid="5">
                                            <p:graphicEl>
                                              <a:dgm id="{9957A5C1-5F8B-49F6-8E91-7C138DF0EA34}"/>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graphicEl>
                                              <a:dgm id="{90E4AFC8-63AA-4EB4-AE0F-42C7910AEF73}"/>
                                            </p:graphicEl>
                                          </p:spTgt>
                                        </p:tgtEl>
                                        <p:attrNameLst>
                                          <p:attrName>style.visibility</p:attrName>
                                        </p:attrNameLst>
                                      </p:cBhvr>
                                      <p:to>
                                        <p:strVal val="visible"/>
                                      </p:to>
                                    </p:set>
                                    <p:animEffect transition="in" filter="fade">
                                      <p:cBhvr>
                                        <p:cTn id="23" dur="500"/>
                                        <p:tgtEl>
                                          <p:spTgt spid="5">
                                            <p:graphicEl>
                                              <a:dgm id="{90E4AFC8-63AA-4EB4-AE0F-42C7910AEF73}"/>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graphicEl>
                                              <a:dgm id="{FEEB509F-A147-4497-BCB2-F2C7E8FA2392}"/>
                                            </p:graphicEl>
                                          </p:spTgt>
                                        </p:tgtEl>
                                        <p:attrNameLst>
                                          <p:attrName>style.visibility</p:attrName>
                                        </p:attrNameLst>
                                      </p:cBhvr>
                                      <p:to>
                                        <p:strVal val="visible"/>
                                      </p:to>
                                    </p:set>
                                    <p:animEffect transition="in" filter="fade">
                                      <p:cBhvr>
                                        <p:cTn id="28" dur="500"/>
                                        <p:tgtEl>
                                          <p:spTgt spid="5">
                                            <p:graphicEl>
                                              <a:dgm id="{FEEB509F-A147-4497-BCB2-F2C7E8FA2392}"/>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
                                            <p:graphicEl>
                                              <a:dgm id="{79BC9126-2FE0-4F28-8F6A-632E497CADE6}"/>
                                            </p:graphicEl>
                                          </p:spTgt>
                                        </p:tgtEl>
                                        <p:attrNameLst>
                                          <p:attrName>style.visibility</p:attrName>
                                        </p:attrNameLst>
                                      </p:cBhvr>
                                      <p:to>
                                        <p:strVal val="visible"/>
                                      </p:to>
                                    </p:set>
                                    <p:animEffect transition="in" filter="fade">
                                      <p:cBhvr>
                                        <p:cTn id="31" dur="500"/>
                                        <p:tgtEl>
                                          <p:spTgt spid="5">
                                            <p:graphicEl>
                                              <a:dgm id="{79BC9126-2FE0-4F28-8F6A-632E497CADE6}"/>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5">
                                            <p:graphicEl>
                                              <a:dgm id="{2D2786AA-C75E-4527-9FA5-51C33F4C1664}"/>
                                            </p:graphicEl>
                                          </p:spTgt>
                                        </p:tgtEl>
                                        <p:attrNameLst>
                                          <p:attrName>style.visibility</p:attrName>
                                        </p:attrNameLst>
                                      </p:cBhvr>
                                      <p:to>
                                        <p:strVal val="visible"/>
                                      </p:to>
                                    </p:set>
                                    <p:animEffect transition="in" filter="fade">
                                      <p:cBhvr>
                                        <p:cTn id="36" dur="500"/>
                                        <p:tgtEl>
                                          <p:spTgt spid="5">
                                            <p:graphicEl>
                                              <a:dgm id="{2D2786AA-C75E-4527-9FA5-51C33F4C1664}"/>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
                                            <p:graphicEl>
                                              <a:dgm id="{4B4E2D2B-F336-49A9-8962-0B9DBF1E0468}"/>
                                            </p:graphicEl>
                                          </p:spTgt>
                                        </p:tgtEl>
                                        <p:attrNameLst>
                                          <p:attrName>style.visibility</p:attrName>
                                        </p:attrNameLst>
                                      </p:cBhvr>
                                      <p:to>
                                        <p:strVal val="visible"/>
                                      </p:to>
                                    </p:set>
                                    <p:animEffect transition="in" filter="fade">
                                      <p:cBhvr>
                                        <p:cTn id="39" dur="500"/>
                                        <p:tgtEl>
                                          <p:spTgt spid="5">
                                            <p:graphicEl>
                                              <a:dgm id="{4B4E2D2B-F336-49A9-8962-0B9DBF1E0468}"/>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5">
                                            <p:graphicEl>
                                              <a:dgm id="{928F5BFA-6CC2-4FCF-AE34-CFC4D67E8A63}"/>
                                            </p:graphicEl>
                                          </p:spTgt>
                                        </p:tgtEl>
                                        <p:attrNameLst>
                                          <p:attrName>style.visibility</p:attrName>
                                        </p:attrNameLst>
                                      </p:cBhvr>
                                      <p:to>
                                        <p:strVal val="visible"/>
                                      </p:to>
                                    </p:set>
                                    <p:animEffect transition="in" filter="fade">
                                      <p:cBhvr>
                                        <p:cTn id="44" dur="500"/>
                                        <p:tgtEl>
                                          <p:spTgt spid="5">
                                            <p:graphicEl>
                                              <a:dgm id="{928F5BFA-6CC2-4FCF-AE34-CFC4D67E8A63}"/>
                                            </p:graphic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
                                            <p:graphicEl>
                                              <a:dgm id="{8A32E5D8-9E25-4536-9666-06E04360C069}"/>
                                            </p:graphicEl>
                                          </p:spTgt>
                                        </p:tgtEl>
                                        <p:attrNameLst>
                                          <p:attrName>style.visibility</p:attrName>
                                        </p:attrNameLst>
                                      </p:cBhvr>
                                      <p:to>
                                        <p:strVal val="visible"/>
                                      </p:to>
                                    </p:set>
                                    <p:animEffect transition="in" filter="fade">
                                      <p:cBhvr>
                                        <p:cTn id="47" dur="500"/>
                                        <p:tgtEl>
                                          <p:spTgt spid="5">
                                            <p:graphicEl>
                                              <a:dgm id="{8A32E5D8-9E25-4536-9666-06E04360C069}"/>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
                                            <p:graphicEl>
                                              <a:dgm id="{CB1A1E59-7A8B-4646-8844-EE72C94EAF0C}"/>
                                            </p:graphicEl>
                                          </p:spTgt>
                                        </p:tgtEl>
                                        <p:attrNameLst>
                                          <p:attrName>style.visibility</p:attrName>
                                        </p:attrNameLst>
                                      </p:cBhvr>
                                      <p:to>
                                        <p:strVal val="visible"/>
                                      </p:to>
                                    </p:set>
                                    <p:animEffect transition="in" filter="fade">
                                      <p:cBhvr>
                                        <p:cTn id="52" dur="500"/>
                                        <p:tgtEl>
                                          <p:spTgt spid="5">
                                            <p:graphicEl>
                                              <a:dgm id="{CB1A1E59-7A8B-4646-8844-EE72C94EAF0C}"/>
                                            </p:graphic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5">
                                            <p:graphicEl>
                                              <a:dgm id="{4C19EAB6-8654-46AB-A481-16A0557FFCF8}"/>
                                            </p:graphicEl>
                                          </p:spTgt>
                                        </p:tgtEl>
                                        <p:attrNameLst>
                                          <p:attrName>style.visibility</p:attrName>
                                        </p:attrNameLst>
                                      </p:cBhvr>
                                      <p:to>
                                        <p:strVal val="visible"/>
                                      </p:to>
                                    </p:set>
                                    <p:animEffect transition="in" filter="fade">
                                      <p:cBhvr>
                                        <p:cTn id="55" dur="500"/>
                                        <p:tgtEl>
                                          <p:spTgt spid="5">
                                            <p:graphicEl>
                                              <a:dgm id="{4C19EAB6-8654-46AB-A481-16A0557FFCF8}"/>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5">
                                            <p:graphicEl>
                                              <a:dgm id="{434F92B2-35BA-405F-9257-29F78A31833F}"/>
                                            </p:graphicEl>
                                          </p:spTgt>
                                        </p:tgtEl>
                                        <p:attrNameLst>
                                          <p:attrName>style.visibility</p:attrName>
                                        </p:attrNameLst>
                                      </p:cBhvr>
                                      <p:to>
                                        <p:strVal val="visible"/>
                                      </p:to>
                                    </p:set>
                                    <p:animEffect transition="in" filter="fade">
                                      <p:cBhvr>
                                        <p:cTn id="60" dur="500"/>
                                        <p:tgtEl>
                                          <p:spTgt spid="5">
                                            <p:graphicEl>
                                              <a:dgm id="{434F92B2-35BA-405F-9257-29F78A31833F}"/>
                                            </p:graphicEl>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5">
                                            <p:graphicEl>
                                              <a:dgm id="{04605229-B37D-4F90-9C1F-EB98DE627284}"/>
                                            </p:graphicEl>
                                          </p:spTgt>
                                        </p:tgtEl>
                                        <p:attrNameLst>
                                          <p:attrName>style.visibility</p:attrName>
                                        </p:attrNameLst>
                                      </p:cBhvr>
                                      <p:to>
                                        <p:strVal val="visible"/>
                                      </p:to>
                                    </p:set>
                                    <p:animEffect transition="in" filter="fade">
                                      <p:cBhvr>
                                        <p:cTn id="63" dur="500"/>
                                        <p:tgtEl>
                                          <p:spTgt spid="5">
                                            <p:graphicEl>
                                              <a:dgm id="{04605229-B37D-4F90-9C1F-EB98DE627284}"/>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5">
                                            <p:graphicEl>
                                              <a:dgm id="{0BD94484-BB92-4632-ACF4-E041A0E696D4}"/>
                                            </p:graphicEl>
                                          </p:spTgt>
                                        </p:tgtEl>
                                        <p:attrNameLst>
                                          <p:attrName>style.visibility</p:attrName>
                                        </p:attrNameLst>
                                      </p:cBhvr>
                                      <p:to>
                                        <p:strVal val="visible"/>
                                      </p:to>
                                    </p:set>
                                    <p:animEffect transition="in" filter="fade">
                                      <p:cBhvr>
                                        <p:cTn id="68" dur="500"/>
                                        <p:tgtEl>
                                          <p:spTgt spid="5">
                                            <p:graphicEl>
                                              <a:dgm id="{0BD94484-BB92-4632-ACF4-E041A0E696D4}"/>
                                            </p:graphicEl>
                                          </p:spTgt>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5">
                                            <p:graphicEl>
                                              <a:dgm id="{DA06161E-8776-481D-88C9-62359857DEC7}"/>
                                            </p:graphicEl>
                                          </p:spTgt>
                                        </p:tgtEl>
                                        <p:attrNameLst>
                                          <p:attrName>style.visibility</p:attrName>
                                        </p:attrNameLst>
                                      </p:cBhvr>
                                      <p:to>
                                        <p:strVal val="visible"/>
                                      </p:to>
                                    </p:set>
                                    <p:animEffect transition="in" filter="fade">
                                      <p:cBhvr>
                                        <p:cTn id="71" dur="500"/>
                                        <p:tgtEl>
                                          <p:spTgt spid="5">
                                            <p:graphicEl>
                                              <a:dgm id="{DA06161E-8776-481D-88C9-62359857DEC7}"/>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5">
                                            <p:graphicEl>
                                              <a:dgm id="{56CCA75C-AC99-44A7-831A-5AAA3731C76E}"/>
                                            </p:graphicEl>
                                          </p:spTgt>
                                        </p:tgtEl>
                                        <p:attrNameLst>
                                          <p:attrName>style.visibility</p:attrName>
                                        </p:attrNameLst>
                                      </p:cBhvr>
                                      <p:to>
                                        <p:strVal val="visible"/>
                                      </p:to>
                                    </p:set>
                                    <p:animEffect transition="in" filter="fade">
                                      <p:cBhvr>
                                        <p:cTn id="76" dur="500"/>
                                        <p:tgtEl>
                                          <p:spTgt spid="5">
                                            <p:graphicEl>
                                              <a:dgm id="{56CCA75C-AC99-44A7-831A-5AAA3731C76E}"/>
                                            </p:graphicEl>
                                          </p:spTgt>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5">
                                            <p:graphicEl>
                                              <a:dgm id="{5ED1EF4A-0078-41D5-8608-1D2DE8CF583A}"/>
                                            </p:graphicEl>
                                          </p:spTgt>
                                        </p:tgtEl>
                                        <p:attrNameLst>
                                          <p:attrName>style.visibility</p:attrName>
                                        </p:attrNameLst>
                                      </p:cBhvr>
                                      <p:to>
                                        <p:strVal val="visible"/>
                                      </p:to>
                                    </p:set>
                                    <p:animEffect transition="in" filter="fade">
                                      <p:cBhvr>
                                        <p:cTn id="79" dur="500"/>
                                        <p:tgtEl>
                                          <p:spTgt spid="5">
                                            <p:graphicEl>
                                              <a:dgm id="{5ED1EF4A-0078-41D5-8608-1D2DE8CF583A}"/>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1" presetClass="path" presetSubtype="0" accel="50000" decel="50000" fill="hold" grpId="0" nodeType="clickEffect">
                                  <p:stCondLst>
                                    <p:cond delay="0"/>
                                  </p:stCondLst>
                                  <p:childTnLst>
                                    <p:animMotion origin="layout" path="M 0 0  C 0.069 0  0.125 0.0746  0.125 0.16651  C 0.125 0.25843  0.069 0.33302  0 0.33302  C -0.069 0.33302  -0.125 0.25843  -0.125 0.16651  C -0.125 0.0746  -0.069 0  0 0  Z" pathEditMode="relative" ptsTypes="">
                                      <p:cBhvr>
                                        <p:cTn id="83" dur="5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5"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noAutofit/>
          </a:bodyPr>
          <a:lstStyle/>
          <a:p>
            <a:r>
              <a:rPr lang="bn-IN" b="1" dirty="0" smtClean="0"/>
              <a:t/>
            </a:r>
            <a:br>
              <a:rPr lang="bn-IN" b="1" dirty="0" smtClean="0"/>
            </a:br>
            <a:r>
              <a:rPr lang="bn-IN" sz="4800" b="1" dirty="0" smtClean="0"/>
              <a:t>মুল্যায়ন</a:t>
            </a:r>
            <a:r>
              <a:rPr lang="bn-IN" sz="3600" b="1" dirty="0" smtClean="0"/>
              <a:t/>
            </a:r>
            <a:br>
              <a:rPr lang="bn-IN" sz="3600" b="1" dirty="0" smtClean="0"/>
            </a:br>
            <a:endParaRPr lang="en-US" sz="2400" b="1" dirty="0">
              <a:solidFill>
                <a:srgbClr val="002060"/>
              </a:solidFill>
            </a:endParaRPr>
          </a:p>
        </p:txBody>
      </p:sp>
      <p:sp>
        <p:nvSpPr>
          <p:cNvPr id="3" name="Content Placeholder 2"/>
          <p:cNvSpPr>
            <a:spLocks noGrp="1"/>
          </p:cNvSpPr>
          <p:nvPr>
            <p:ph idx="1"/>
          </p:nvPr>
        </p:nvSpPr>
        <p:spPr/>
        <p:style>
          <a:lnRef idx="2">
            <a:schemeClr val="accent4"/>
          </a:lnRef>
          <a:fillRef idx="1">
            <a:schemeClr val="lt1"/>
          </a:fillRef>
          <a:effectRef idx="0">
            <a:schemeClr val="accent4"/>
          </a:effectRef>
          <a:fontRef idx="minor">
            <a:schemeClr val="dk1"/>
          </a:fontRef>
        </p:style>
        <p:txBody>
          <a:bodyPr>
            <a:normAutofit/>
          </a:bodyPr>
          <a:lstStyle/>
          <a:p>
            <a:pPr>
              <a:buNone/>
            </a:pPr>
            <a:r>
              <a:rPr lang="bn-IN" sz="2400" b="1" dirty="0" smtClean="0"/>
              <a:t>উপরের টেবিল থেকে শব্দ নিয়ে নিচের শুন্যস্থান পুরন করঃ-</a:t>
            </a:r>
            <a:br>
              <a:rPr lang="bn-IN" sz="2400" b="1" dirty="0" smtClean="0"/>
            </a:br>
            <a:r>
              <a:rPr lang="bn-IN" sz="2400" b="1" dirty="0" smtClean="0">
                <a:solidFill>
                  <a:srgbClr val="002060"/>
                </a:solidFill>
              </a:rPr>
              <a:t>আল্লাহর রহমত/এক লক্ষ /তাওয়াফকারী/কাবাগৃহ ছাড়া/বরকতের প্রমাণ</a:t>
            </a:r>
            <a:endParaRPr lang="bn-IN" sz="2400" b="1" dirty="0" smtClean="0"/>
          </a:p>
          <a:p>
            <a:pPr>
              <a:buNone/>
            </a:pPr>
            <a:endParaRPr lang="bn-IN" sz="2400" b="1" dirty="0" smtClean="0"/>
          </a:p>
          <a:p>
            <a:pPr>
              <a:buNone/>
            </a:pPr>
            <a:r>
              <a:rPr lang="bn-IN" sz="2400" b="1" dirty="0" smtClean="0"/>
              <a:t>১।কাবাঘরে নামাজ আদায় করলে অন্য স্থানের চেয়ে---রাকাতের সমান সওয়াব পাওয়া যায়</a:t>
            </a:r>
            <a:r>
              <a:rPr lang="bn-IN" sz="2400" dirty="0" smtClean="0"/>
              <a:t>।</a:t>
            </a:r>
          </a:p>
          <a:p>
            <a:pPr>
              <a:buNone/>
            </a:pPr>
            <a:r>
              <a:rPr lang="bn-IN" sz="2400" b="1" dirty="0" smtClean="0"/>
              <a:t>২।তাই কাবা ঘরের ---আল্লাহ নিজেই।</a:t>
            </a:r>
          </a:p>
          <a:p>
            <a:pPr>
              <a:buNone/>
            </a:pPr>
            <a:r>
              <a:rPr lang="bn-IN" sz="2400" b="1" dirty="0" smtClean="0"/>
              <a:t>৩।কাবা ঘরে সঠিকভাবে---নবজাত শিশুর মত নিষ্পাপ হয়।</a:t>
            </a:r>
          </a:p>
          <a:p>
            <a:pPr>
              <a:buNone/>
            </a:pPr>
            <a:r>
              <a:rPr lang="bn-IN" sz="2400" b="1" dirty="0" smtClean="0"/>
              <a:t>৪।কাবা ঘরে সর্বদাই ---ও বরকত নাযিল হয়।</a:t>
            </a:r>
          </a:p>
          <a:p>
            <a:pPr>
              <a:buNone/>
            </a:pPr>
            <a:endParaRPr lang="bn-IN" sz="2400" b="1" dirty="0" smtClean="0"/>
          </a:p>
          <a:p>
            <a:pPr>
              <a:buNone/>
            </a:pPr>
            <a:endParaRPr lang="bn-IN" sz="2400" b="1" dirty="0" smtClean="0"/>
          </a:p>
          <a:p>
            <a:pPr>
              <a:buNone/>
            </a:pPr>
            <a:endParaRPr lang="bn-IN" sz="2400" b="1" dirty="0" smtClean="0"/>
          </a:p>
          <a:p>
            <a:pPr>
              <a:buNone/>
            </a:pPr>
            <a:endParaRPr lang="en-US" sz="2400"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827</TotalTime>
  <Words>529</Words>
  <Application>Microsoft Office PowerPoint</Application>
  <PresentationFormat>On-screen Show (4:3)</PresentationFormat>
  <Paragraphs>102</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Slide 1</vt:lpstr>
      <vt:lpstr>Slide 2</vt:lpstr>
      <vt:lpstr>শিখনফল</vt:lpstr>
      <vt:lpstr>শব্দার্থ খাতায় লিখ</vt:lpstr>
      <vt:lpstr>নিচের আয়াত গুলো সহীহ করে পড়</vt:lpstr>
      <vt:lpstr>আয়াত গুলোর অনুবাদ </vt:lpstr>
      <vt:lpstr>Slide 7</vt:lpstr>
      <vt:lpstr>কাবা১০বার পুনঃনির্মিত হয়</vt:lpstr>
      <vt:lpstr> মুল্যায়ন </vt:lpstr>
      <vt:lpstr>একক কাজ</vt:lpstr>
      <vt:lpstr>জোড়ায় কাজ</vt:lpstr>
      <vt:lpstr>দলীয় কাজ</vt:lpstr>
      <vt:lpstr>বাড়ির কাজ</vt:lpstr>
      <vt:lpst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swagotom</dc:title>
  <dc:creator>ashraf computer</dc:creator>
  <cp:lastModifiedBy>https://ww.microsoft.com/</cp:lastModifiedBy>
  <cp:revision>146</cp:revision>
  <dcterms:created xsi:type="dcterms:W3CDTF">2006-08-16T00:00:00Z</dcterms:created>
  <dcterms:modified xsi:type="dcterms:W3CDTF">2019-11-16T18:27:31Z</dcterms:modified>
</cp:coreProperties>
</file>