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2" r:id="rId6"/>
    <p:sldId id="268" r:id="rId7"/>
    <p:sldId id="273" r:id="rId8"/>
    <p:sldId id="275" r:id="rId9"/>
    <p:sldId id="274" r:id="rId10"/>
    <p:sldId id="264" r:id="rId11"/>
    <p:sldId id="266" r:id="rId12"/>
    <p:sldId id="276" r:id="rId13"/>
    <p:sldId id="281" r:id="rId14"/>
    <p:sldId id="278" r:id="rId15"/>
    <p:sldId id="279" r:id="rId16"/>
    <p:sldId id="263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646" autoAdjust="0"/>
  </p:normalViewPr>
  <p:slideViewPr>
    <p:cSldViewPr snapToGrid="0" showGuides="1">
      <p:cViewPr varScale="1">
        <p:scale>
          <a:sx n="77" d="100"/>
          <a:sy n="77" d="100"/>
        </p:scale>
        <p:origin x="246" y="78"/>
      </p:cViewPr>
      <p:guideLst>
        <p:guide orient="horz" pos="4224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4123-4642-4DEC-B8EE-75A9ABAF480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01A06-7A08-4825-8CF0-C3FE640BB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4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1A06-7A08-4825-8CF0-C3FE640BB1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36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টিগারের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1A06-7A08-4825-8CF0-C3FE640BB1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2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1A06-7A08-4825-8CF0-C3FE640BB1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83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টিগারের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1A06-7A08-4825-8CF0-C3FE640BB1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42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টিগারের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1A06-7A08-4825-8CF0-C3FE640BB1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99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টিগারের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1A06-7A08-4825-8CF0-C3FE640BB1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61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1A06-7A08-4825-8CF0-C3FE640BB1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6EE1-40A6-438A-9EEA-ACE5F17DA904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C6B-E115-49CF-A416-02ED7633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6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6EE1-40A6-438A-9EEA-ACE5F17DA904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C6B-E115-49CF-A416-02ED7633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6EE1-40A6-438A-9EEA-ACE5F17DA904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C6B-E115-49CF-A416-02ED7633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7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6EE1-40A6-438A-9EEA-ACE5F17DA904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C6B-E115-49CF-A416-02ED7633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4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6EE1-40A6-438A-9EEA-ACE5F17DA904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C6B-E115-49CF-A416-02ED7633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0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6EE1-40A6-438A-9EEA-ACE5F17DA904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C6B-E115-49CF-A416-02ED7633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6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6EE1-40A6-438A-9EEA-ACE5F17DA904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C6B-E115-49CF-A416-02ED7633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5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6EE1-40A6-438A-9EEA-ACE5F17DA904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C6B-E115-49CF-A416-02ED7633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1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6EE1-40A6-438A-9EEA-ACE5F17DA904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C6B-E115-49CF-A416-02ED7633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0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6EE1-40A6-438A-9EEA-ACE5F17DA904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C6B-E115-49CF-A416-02ED7633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3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6EE1-40A6-438A-9EEA-ACE5F17DA904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C6B-E115-49CF-A416-02ED7633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2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56EE1-40A6-438A-9EEA-ACE5F17DA904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72C6B-E115-49CF-A416-02ED7633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1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" y="15517"/>
            <a:ext cx="12191999" cy="65314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/>
          <p:cNvSpPr txBox="1"/>
          <p:nvPr/>
        </p:nvSpPr>
        <p:spPr>
          <a:xfrm>
            <a:off x="4056017" y="790731"/>
            <a:ext cx="425148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693" y="2991"/>
            <a:ext cx="6288074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5087"/>
            <a:ext cx="6100174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80708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8419" y="4495566"/>
            <a:ext cx="6635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দর্শনীয়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04" y="1554472"/>
            <a:ext cx="4660061" cy="24592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TextBox 3"/>
          <p:cNvSpPr txBox="1"/>
          <p:nvPr/>
        </p:nvSpPr>
        <p:spPr>
          <a:xfrm>
            <a:off x="908344" y="5273635"/>
            <a:ext cx="104374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দর্শ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 উপাদান থেকে আমরা বিশেষ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স্থান বা ব্যক্তি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পাই, সে বস্তু বা উপাদানই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দর্শ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681" y="3424275"/>
            <a:ext cx="2887040" cy="7127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8845" y="147961"/>
            <a:ext cx="4796196" cy="1104245"/>
          </a:xfrm>
          <a:prstGeom prst="downArrow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5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08" y="1032094"/>
            <a:ext cx="6576164" cy="34221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</p:pic>
      <p:sp>
        <p:nvSpPr>
          <p:cNvPr id="3" name="TextBox 2"/>
          <p:cNvSpPr txBox="1"/>
          <p:nvPr/>
        </p:nvSpPr>
        <p:spPr>
          <a:xfrm>
            <a:off x="5310297" y="4441689"/>
            <a:ext cx="173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3071" y="5062968"/>
            <a:ext cx="10366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দীর্ঘতম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সৈকত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পর্যটক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ভ্রমণে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সৈকতে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অভাবনীয়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নারী-পুরুষ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অপূর্ব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মিলনমেলা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।তাদের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উচ্ছ্বাসে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মুখরিত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সৈকতের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9603" y="110294"/>
            <a:ext cx="6512534" cy="777061"/>
          </a:xfrm>
          <a:prstGeom prst="downArrow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46" y="1052187"/>
            <a:ext cx="6458618" cy="29436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5102091" y="3995803"/>
            <a:ext cx="2138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গণভবন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4163" y="4579504"/>
            <a:ext cx="82894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১৭শ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শতাব্দীর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১৯শ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মাঝামাঝি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দিঘাপাতিয়া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প্রজন্ম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গনভবন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দিঘাপাতিয়া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রাজবাড়ি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দয়ারাম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নাটোরের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9603" y="172924"/>
            <a:ext cx="6512534" cy="777061"/>
          </a:xfrm>
          <a:prstGeom prst="downArrow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9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83" y="1128106"/>
            <a:ext cx="5962390" cy="31432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TextBox 2"/>
          <p:cNvSpPr txBox="1"/>
          <p:nvPr/>
        </p:nvSpPr>
        <p:spPr>
          <a:xfrm>
            <a:off x="5386192" y="4308953"/>
            <a:ext cx="1489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চলনবিল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5839" y="4915143"/>
            <a:ext cx="95333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সমৃদ্ধতম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জলাভূমি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সর্ববৃহ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ৎ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জলখাত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অনেকগুলি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একসঙ্গে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৩৬৮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কিমি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জলরাশিতে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সংলগ্ন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সিরাজগঞ্জ-এর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অংশবিশেষ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9603" y="172924"/>
            <a:ext cx="6512534" cy="777061"/>
          </a:xfrm>
          <a:prstGeom prst="downArrow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34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142" y="1052187"/>
            <a:ext cx="6375747" cy="3144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5321108" y="4203787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বিড়িসিরি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437" y="4807581"/>
            <a:ext cx="10860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বিরিশিরি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নেত্রকোনা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দূর্গাপুর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উপজেলায়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বিরিশিরির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বিজয়পুরে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আকর্ষনীয়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চীনামাটির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বিজযয়পুরের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চীনামাটির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৬০০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অপরুপ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সোমেশ্বরী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9603" y="197976"/>
            <a:ext cx="6512534" cy="777061"/>
          </a:xfrm>
          <a:prstGeom prst="downArrow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15" y="1035592"/>
            <a:ext cx="7064680" cy="27636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5541932" y="3722668"/>
            <a:ext cx="1348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জাফলং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2706" y="4941602"/>
            <a:ext cx="92320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জাফলং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গোয়াইনঘাট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উপজেলার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পর্যটনস্থল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জাফলং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৬২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উত্তর-পূর্ব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মেঘালয়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সীমান্ত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ঘেঁষে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খাসিয়া-জৈন্তা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পাদদেশে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পাহাড়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অপূর্ব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সম্মিলন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পর্যটনস্থল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9603" y="147872"/>
            <a:ext cx="6512534" cy="777061"/>
          </a:xfrm>
          <a:prstGeom prst="downArrow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2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951" y="218719"/>
            <a:ext cx="5044401" cy="6087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14" y="4547251"/>
            <a:ext cx="2743200" cy="16601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10" name="TextBox 9"/>
          <p:cNvSpPr txBox="1"/>
          <p:nvPr/>
        </p:nvSpPr>
        <p:spPr>
          <a:xfrm>
            <a:off x="34207" y="1658700"/>
            <a:ext cx="6229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দর্শনীয়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স্থানগুলো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5" y="2479804"/>
            <a:ext cx="2706949" cy="15662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13" name="TextBox 12"/>
          <p:cNvSpPr txBox="1"/>
          <p:nvPr/>
        </p:nvSpPr>
        <p:spPr>
          <a:xfrm>
            <a:off x="549432" y="4033829"/>
            <a:ext cx="19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কান্তজিউ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মুন্দির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14" y="2479314"/>
            <a:ext cx="2743200" cy="15662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15" name="TextBox 14"/>
          <p:cNvSpPr txBox="1"/>
          <p:nvPr/>
        </p:nvSpPr>
        <p:spPr>
          <a:xfrm>
            <a:off x="3630724" y="3989249"/>
            <a:ext cx="1742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গণভবন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1247" y="6207401"/>
            <a:ext cx="1375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কক্সবাজার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92890" y="6207400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জাফলং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78744" y="1004713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84620" y="2144342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21610" y="1920310"/>
            <a:ext cx="151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80195" y="4512469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6013" y="6488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5554" y="206168"/>
            <a:ext cx="5846896" cy="1226939"/>
          </a:xfrm>
          <a:prstGeom prst="downArrow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655" y="4512469"/>
            <a:ext cx="2746924" cy="1600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42902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200" y="4988695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দর্শনীয়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গুরত্ব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1946" y="5573470"/>
            <a:ext cx="63369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নাটোরের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চলনবিল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নেত্রকোনার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বিড়িসিরি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জাফলং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7214" y="137786"/>
            <a:ext cx="3944704" cy="1298377"/>
          </a:xfrm>
          <a:prstGeom prst="wedgeEllipseCallout">
            <a:avLst>
              <a:gd name="adj1" fmla="val -2506"/>
              <a:gd name="adj2" fmla="val 73112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321" t="34623"/>
          <a:stretch/>
        </p:blipFill>
        <p:spPr>
          <a:xfrm>
            <a:off x="3760940" y="1836996"/>
            <a:ext cx="4822520" cy="28352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Rounded Rectangle 5"/>
          <p:cNvSpPr/>
          <p:nvPr/>
        </p:nvSpPr>
        <p:spPr>
          <a:xfrm>
            <a:off x="545091" y="3825107"/>
            <a:ext cx="2799358" cy="7127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3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3533" y="-37578"/>
            <a:ext cx="31357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6577" y="5356197"/>
            <a:ext cx="177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8190" y="4611848"/>
            <a:ext cx="6045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দর্শনীয়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241" y="1456877"/>
            <a:ext cx="5817457" cy="29522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TextBox 2"/>
          <p:cNvSpPr txBox="1"/>
          <p:nvPr/>
        </p:nvSpPr>
        <p:spPr>
          <a:xfrm>
            <a:off x="3118190" y="4554738"/>
            <a:ext cx="4677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চলনবিল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0936" y="5254978"/>
            <a:ext cx="2310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8190" y="4538002"/>
            <a:ext cx="5386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সৈকতের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2663" y="5270469"/>
            <a:ext cx="5660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 সমুদ্র সৈকতের দৈর্ঘ্য ১২০ কি.মি।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9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3" grpId="0"/>
      <p:bldP spid="3" grpId="1"/>
      <p:bldP spid="4" grpId="0"/>
      <p:bldP spid="4" grpId="1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9910" y="99964"/>
            <a:ext cx="6133603" cy="1349633"/>
          </a:xfrm>
          <a:prstGeom prst="downArrow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758" y="4988933"/>
            <a:ext cx="11112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দর্শনীয়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387" y="1703540"/>
            <a:ext cx="4762195" cy="28809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389054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37602" y="220464"/>
            <a:ext cx="5155238" cy="6362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সপ্তম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32610" y="297132"/>
            <a:ext cx="1148925" cy="6286279"/>
            <a:chOff x="5480405" y="213460"/>
            <a:chExt cx="1010210" cy="6059606"/>
          </a:xfrm>
          <a:noFill/>
        </p:grpSpPr>
        <p:sp>
          <p:nvSpPr>
            <p:cNvPr id="6" name="Rectangle 5"/>
            <p:cNvSpPr/>
            <p:nvPr/>
          </p:nvSpPr>
          <p:spPr>
            <a:xfrm>
              <a:off x="5495235" y="213460"/>
              <a:ext cx="995380" cy="60596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480405" y="454344"/>
              <a:ext cx="995380" cy="5577840"/>
              <a:chOff x="5456342" y="550596"/>
              <a:chExt cx="995380" cy="5577840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>
                <a:off x="6085962" y="550596"/>
                <a:ext cx="365760" cy="5577840"/>
                <a:chOff x="6167850" y="642718"/>
                <a:chExt cx="365760" cy="5577840"/>
              </a:xfrm>
              <a:grpFill/>
            </p:grpSpPr>
            <p:sp>
              <p:nvSpPr>
                <p:cNvPr id="36" name="Oval 35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 flipH="1">
                <a:off x="5456342" y="550596"/>
                <a:ext cx="365760" cy="5577840"/>
                <a:chOff x="6167850" y="642718"/>
                <a:chExt cx="365760" cy="5577840"/>
              </a:xfrm>
              <a:grpFill/>
            </p:grpSpPr>
            <p:sp>
              <p:nvSpPr>
                <p:cNvPr id="23" name="Oval 22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</p:grpSp>
          <p:sp>
            <p:nvSpPr>
              <p:cNvPr id="10" name="Rounded Rectangle 9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5576169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</p:grpSp>
      </p:grpSp>
      <p:sp>
        <p:nvSpPr>
          <p:cNvPr id="49" name="Rectangle 48"/>
          <p:cNvSpPr/>
          <p:nvPr/>
        </p:nvSpPr>
        <p:spPr>
          <a:xfrm>
            <a:off x="297388" y="231824"/>
            <a:ext cx="5200879" cy="63515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</a:p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41113" y="114072"/>
            <a:ext cx="2522605" cy="777061"/>
          </a:xfrm>
          <a:prstGeom prst="downArrow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91" y="1319060"/>
            <a:ext cx="2476386" cy="2686165"/>
          </a:xfrm>
          <a:prstGeom prst="roundRect">
            <a:avLst>
              <a:gd name="adj" fmla="val 9243"/>
            </a:avLst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3" name="TextBox 52"/>
          <p:cNvSpPr txBox="1"/>
          <p:nvPr/>
        </p:nvSpPr>
        <p:spPr>
          <a:xfrm>
            <a:off x="946287" y="4237779"/>
            <a:ext cx="400149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শরিফুল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চৌরাপাড়া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নিয়ামতপুর,নওগাঁ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977592" y="4341516"/>
            <a:ext cx="29049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সময়-৪০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তারিখ-১৮/১১/২০১৯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6" t="17490" r="41968" b="32255"/>
          <a:stretch/>
        </p:blipFill>
        <p:spPr>
          <a:xfrm>
            <a:off x="8225069" y="970852"/>
            <a:ext cx="2384476" cy="320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14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0" y="177510"/>
            <a:ext cx="11887199" cy="6523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0441" y="4058472"/>
            <a:ext cx="792877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801" y="-8873"/>
            <a:ext cx="6041199" cy="68517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576" y="0"/>
            <a:ext cx="61722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98896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3082" y="82035"/>
            <a:ext cx="9827393" cy="1022449"/>
          </a:xfrm>
          <a:prstGeom prst="downArrow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দেখে ব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38" y="1423246"/>
            <a:ext cx="5101173" cy="3349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13" name="TextBox 12"/>
          <p:cNvSpPr txBox="1"/>
          <p:nvPr/>
        </p:nvSpPr>
        <p:spPr>
          <a:xfrm>
            <a:off x="2415999" y="4817845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সোনামসজিদ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90409" y="4843061"/>
            <a:ext cx="1617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পাহাড়পুর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2021" y="54623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97584" y="5649375"/>
            <a:ext cx="5525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5" y="1423246"/>
            <a:ext cx="5348613" cy="33820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3015750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6166" y="1079152"/>
            <a:ext cx="9753600" cy="464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16057" y="2650612"/>
            <a:ext cx="5912286" cy="111481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দর্শনীয়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8100" y="1066800"/>
            <a:ext cx="635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66"/>
            </a:avLst>
          </a:prstGeom>
          <a:pattFill prst="pct90">
            <a:fgClr>
              <a:srgbClr val="C000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33177" y="3838740"/>
            <a:ext cx="5623143" cy="3810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93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200" y="254000"/>
            <a:ext cx="11772900" cy="635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4500" y="520700"/>
            <a:ext cx="11290300" cy="584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1"/>
          <p:cNvSpPr/>
          <p:nvPr/>
        </p:nvSpPr>
        <p:spPr>
          <a:xfrm>
            <a:off x="4191794" y="864389"/>
            <a:ext cx="3958724" cy="1595021"/>
          </a:xfrm>
          <a:prstGeom prst="downArrow">
            <a:avLst/>
          </a:prstGeom>
          <a:ln>
            <a:noFill/>
          </a:ln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400" dirty="0" smtClean="0">
                <a:cs typeface="NikoshBAN" panose="02000000000000000000" pitchFamily="2" charset="0"/>
              </a:rPr>
              <a:t>শিখ</a:t>
            </a:r>
            <a:r>
              <a:rPr lang="en-US" sz="4400" dirty="0">
                <a:cs typeface="NikoshBAN" panose="02000000000000000000" pitchFamily="2" charset="0"/>
              </a:rPr>
              <a:t>ন</a:t>
            </a:r>
            <a:r>
              <a:rPr lang="bn-BD" sz="4400" dirty="0" smtClean="0">
                <a:cs typeface="NikoshBAN" panose="02000000000000000000" pitchFamily="2" charset="0"/>
              </a:rPr>
              <a:t>ফল</a:t>
            </a:r>
            <a:r>
              <a:rPr lang="bn-BD" sz="7200" dirty="0" smtClean="0">
                <a:solidFill>
                  <a:schemeClr val="accent2">
                    <a:lumMod val="75000"/>
                  </a:schemeClr>
                </a:solidFill>
                <a:cs typeface="NikoshBAN" panose="02000000000000000000" pitchFamily="2" charset="0"/>
              </a:rPr>
              <a:t> </a:t>
            </a:r>
            <a:endParaRPr lang="en-GB" sz="7200" dirty="0"/>
          </a:p>
        </p:txBody>
      </p:sp>
      <p:sp>
        <p:nvSpPr>
          <p:cNvPr id="4" name="Rectangle 3"/>
          <p:cNvSpPr/>
          <p:nvPr/>
        </p:nvSpPr>
        <p:spPr>
          <a:xfrm>
            <a:off x="2672220" y="2641659"/>
            <a:ext cx="69853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দর্শনীয়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75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47" y="943995"/>
            <a:ext cx="6288066" cy="32416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TextBox 5"/>
          <p:cNvSpPr txBox="1"/>
          <p:nvPr/>
        </p:nvSpPr>
        <p:spPr>
          <a:xfrm>
            <a:off x="4942257" y="4288417"/>
            <a:ext cx="2430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কান্তজিউ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মুন্দির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390" y="4872118"/>
            <a:ext cx="10164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সাক্ষী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সগৌরবে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সেগুলোর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কান্তজিউ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কাহারোল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সাত-আট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কিলোমিটারদক্ষিণ-পূর্বে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সুন্দরপুর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ইউনিয়নে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9603" y="22612"/>
            <a:ext cx="6512534" cy="777061"/>
          </a:xfrm>
          <a:prstGeom prst="downArrow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t="19461"/>
          <a:stretch/>
        </p:blipFill>
        <p:spPr>
          <a:xfrm>
            <a:off x="3252054" y="977031"/>
            <a:ext cx="5824603" cy="31941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5355479" y="4222480"/>
            <a:ext cx="1617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248" y="4824203"/>
            <a:ext cx="10193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পাহাড়পুর বৌদ্ধবিহার বা সোমপুর বিহার বা সোমপুর মহাবিহার বর্তমানে ধ্বংসপ্রাপ্ত একটি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বিহার ।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পালবংশের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দ্বিতীয়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 শ্রী ধর্মপালদেব অষ্টম শতকের শেষের দিকে বা নবম শতকে এই বিহার তৈরি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করছিলেন।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১৯৮৫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ইউনেস্কো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এটিকে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 ঐতিহ্যবাহী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স্থানের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মর্যাদা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৩০০ বছর ধরে বৌদ্ধদের অতি বিখ্যাত ধর্মচর্চা কেন্দ্র ছিল।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9603" y="110294"/>
            <a:ext cx="6512534" cy="777061"/>
          </a:xfrm>
          <a:prstGeom prst="downArrow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4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81" y="828626"/>
            <a:ext cx="5593203" cy="30043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5221889" y="3820730"/>
            <a:ext cx="185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0700" y="4572001"/>
            <a:ext cx="91903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সর্বপ্রাচীন ও সর্ববৃহৎ নগর পুন্ড্রনগরের ধ্বংসাবশেষ বিদ্যমান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স্থানটি 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বগুড়া শহর থেকে ১৩ কিমি উত্তরে ঢাকা-দিনাজপুর মহাসড়কের পাশে অবস্থিত।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তাকার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ধ্বংসস্তূপটি 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উত্তর-দক্ষিণে ১৫০০ মিটার এবং পূর্ব-পশ্চিমে ১৪০০ মিটার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9603" y="22612"/>
            <a:ext cx="6512534" cy="777061"/>
          </a:xfrm>
          <a:prstGeom prst="downArrow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4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04" y="816988"/>
            <a:ext cx="7214991" cy="34875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TextBox 2"/>
          <p:cNvSpPr txBox="1"/>
          <p:nvPr/>
        </p:nvSpPr>
        <p:spPr>
          <a:xfrm>
            <a:off x="5022826" y="4333597"/>
            <a:ext cx="2347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মঞ্জিল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231" y="5134000"/>
            <a:ext cx="10782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মঞ্জিল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পুরনো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ইসলামপুর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বুড়িগঙ্গা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নবাবদের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প্রাসাদ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জাদুঘর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খাজা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আহসানুল্লাহ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-র</a:t>
            </a: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নামানুসারে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মঞ্জিল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9603" y="22612"/>
            <a:ext cx="6512534" cy="777061"/>
          </a:xfrm>
          <a:prstGeom prst="downArrow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713</Words>
  <Application>Microsoft Office PowerPoint</Application>
  <PresentationFormat>Widescreen</PresentationFormat>
  <Paragraphs>109</Paragraphs>
  <Slides>20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NikoshLightBAN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277</cp:revision>
  <dcterms:created xsi:type="dcterms:W3CDTF">2019-11-11T05:50:36Z</dcterms:created>
  <dcterms:modified xsi:type="dcterms:W3CDTF">2019-11-18T16:21:44Z</dcterms:modified>
</cp:coreProperties>
</file>