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18"/>
  </p:notesMasterIdLst>
  <p:sldIdLst>
    <p:sldId id="257" r:id="rId6"/>
    <p:sldId id="272" r:id="rId7"/>
    <p:sldId id="259" r:id="rId8"/>
    <p:sldId id="258" r:id="rId9"/>
    <p:sldId id="256" r:id="rId10"/>
    <p:sldId id="261" r:id="rId11"/>
    <p:sldId id="262" r:id="rId12"/>
    <p:sldId id="271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E30"/>
    <a:srgbClr val="9A2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8844F-A06C-46CC-A37B-3CB5576583D5}" type="datetimeFigureOut">
              <a:rPr lang="en-US" smtClean="0"/>
              <a:t>03-Sep-18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A3394-09D2-460D-8A88-A4AE9A73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A3394-09D2-460D-8A88-A4AE9A733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2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33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75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9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3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21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3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0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32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49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9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gif"/><Relationship Id="rId7" Type="http://schemas.openxmlformats.org/officeDocument/2006/relationships/image" Target="../media/image13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12" Type="http://schemas.openxmlformats.org/officeDocument/2006/relationships/image" Target="../media/image33.gif"/><Relationship Id="rId2" Type="http://schemas.openxmlformats.org/officeDocument/2006/relationships/image" Target="../media/image24.jp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g"/><Relationship Id="rId11" Type="http://schemas.openxmlformats.org/officeDocument/2006/relationships/image" Target="../media/image32.jpg"/><Relationship Id="rId5" Type="http://schemas.openxmlformats.org/officeDocument/2006/relationships/image" Target="../media/image27.jpg"/><Relationship Id="rId15" Type="http://schemas.openxmlformats.org/officeDocument/2006/relationships/image" Target="../media/image36.gif"/><Relationship Id="rId10" Type="http://schemas.openxmlformats.org/officeDocument/2006/relationships/image" Target="../media/image31.gif"/><Relationship Id="rId4" Type="http://schemas.openxmlformats.org/officeDocument/2006/relationships/image" Target="../media/image26.gif"/><Relationship Id="rId9" Type="http://schemas.microsoft.com/office/2007/relationships/hdphoto" Target="../media/hdphoto1.wdp"/><Relationship Id="rId1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3839" y="685800"/>
            <a:ext cx="34163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767" y="3865227"/>
            <a:ext cx="52293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Business Studies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Class:   ix</a:t>
            </a:r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Subject: Introduction to Business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Chapter: Business Environment</a:t>
            </a:r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4108" y="420414"/>
            <a:ext cx="46602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EVALUATION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24" y="2286000"/>
            <a:ext cx="9062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hich types of business  do not require machines?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2. What are the difficulties to cultivate apple in   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    Bangladesh?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Why is it difficult to establish big industries  in  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villages?</a:t>
            </a: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Why Japan is enriched in industries?</a:t>
            </a:r>
            <a:endParaRPr lang="bn-BD" sz="32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7113" y="381000"/>
            <a:ext cx="4014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Homework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" y="2667000"/>
            <a:ext cx="7901673" cy="245727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Abir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wants to establish a jute industry in Saudi  Arab. Do you support his decision? Give reasons for your opinion.</a:t>
            </a:r>
            <a:endParaRPr lang="bn-BD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3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0915" y="1905000"/>
            <a:ext cx="4402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9A266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THANKS</a:t>
            </a:r>
            <a:endParaRPr lang="en-US" sz="7200" b="1" cap="none" spc="50" dirty="0">
              <a:ln w="11430"/>
              <a:solidFill>
                <a:srgbClr val="9A266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32" y="117396"/>
            <a:ext cx="9137668" cy="6858000"/>
            <a:chOff x="3166" y="0"/>
            <a:chExt cx="913766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" y="0"/>
              <a:ext cx="9137668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29000" y="6248400"/>
              <a:ext cx="3121367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Shop in a village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83869" y="59883"/>
            <a:ext cx="9241793" cy="6894731"/>
            <a:chOff x="126039" y="-2141427"/>
            <a:chExt cx="9241793" cy="68947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39" y="-2141427"/>
              <a:ext cx="9241793" cy="689473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73552" y="4230084"/>
              <a:ext cx="2820003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Shop in a town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09" y="1"/>
            <a:ext cx="9259609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8552" y="2438400"/>
            <a:ext cx="53928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Business </a:t>
            </a:r>
          </a:p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Environment</a:t>
            </a:r>
            <a:r>
              <a:rPr lang="bn-BD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864" y="87592"/>
            <a:ext cx="9412009" cy="701039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522987" y="381000"/>
            <a:ext cx="62504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  <a:endParaRPr lang="en-US" sz="4800" b="1" cap="none" spc="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638" y="1517185"/>
            <a:ext cx="92140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By the end of this lesson students will be able to---</a:t>
            </a:r>
            <a:endParaRPr lang="bn-BD" sz="32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say what business environment is.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describe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elements of business environment.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explain the  influence of environment on business.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compare and analyze among different types of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business.       </a:t>
            </a: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32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254613" cy="7349612"/>
            <a:chOff x="-127477" y="-17206"/>
            <a:chExt cx="9396838" cy="73496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477" y="-17206"/>
              <a:ext cx="9283767" cy="73496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414" y="0"/>
              <a:ext cx="1423736" cy="13525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348" y="3428999"/>
              <a:ext cx="2549013" cy="2657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81000"/>
              <a:ext cx="2571750" cy="3810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42" y="17206"/>
            <a:ext cx="9194195" cy="6993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" y="-228600"/>
            <a:ext cx="9144000" cy="7239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57022" y="-228600"/>
            <a:ext cx="9276999" cy="7196155"/>
            <a:chOff x="27989" y="1780069"/>
            <a:chExt cx="9144000" cy="69421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9" y="1780069"/>
              <a:ext cx="9144000" cy="694213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654606" y="8073372"/>
              <a:ext cx="3937730" cy="602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77CE30"/>
                  </a:solidFill>
                  <a:latin typeface="NikoshBAN" pitchFamily="2" charset="0"/>
                  <a:cs typeface="NikoshBAN" pitchFamily="2" charset="0"/>
                </a:rPr>
                <a:t>Business in desert </a:t>
              </a:r>
              <a:endParaRPr lang="en-US" sz="3200" b="1" dirty="0">
                <a:solidFill>
                  <a:srgbClr val="77CE3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726" y="-257387"/>
            <a:ext cx="9245136" cy="7267787"/>
            <a:chOff x="1381443" y="-4344613"/>
            <a:chExt cx="9245136" cy="65238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443" y="-4344613"/>
              <a:ext cx="9245136" cy="65238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249349" y="1594501"/>
              <a:ext cx="566373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Business in populous area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4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0855" y="6862916"/>
            <a:ext cx="4191000" cy="3124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0-Point Star 6"/>
          <p:cNvSpPr/>
          <p:nvPr/>
        </p:nvSpPr>
        <p:spPr>
          <a:xfrm>
            <a:off x="6629400" y="2286000"/>
            <a:ext cx="2514601" cy="2057400"/>
          </a:xfrm>
          <a:prstGeom prst="star10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Land and Natural Resources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3276600" y="18436"/>
            <a:ext cx="2590800" cy="1752600"/>
          </a:xfrm>
          <a:prstGeom prst="star10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Climate</a:t>
            </a:r>
          </a:p>
        </p:txBody>
      </p:sp>
      <p:sp>
        <p:nvSpPr>
          <p:cNvPr id="8" name="10-Point Star 7"/>
          <p:cNvSpPr/>
          <p:nvPr/>
        </p:nvSpPr>
        <p:spPr>
          <a:xfrm>
            <a:off x="0" y="2438400"/>
            <a:ext cx="2514599" cy="2438400"/>
          </a:xfrm>
          <a:prstGeom prst="star10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Primary industries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&amp;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Secondary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industries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3162060" y="5105400"/>
            <a:ext cx="3086340" cy="1752600"/>
          </a:xfrm>
          <a:prstGeom prst="star10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Finance and credit system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62060" y="2597855"/>
            <a:ext cx="297228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Factors</a:t>
            </a:r>
          </a:p>
          <a:p>
            <a:pPr algn="ctr"/>
            <a:r>
              <a:rPr lang="en-US" sz="3200" b="1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influencing</a:t>
            </a:r>
          </a:p>
          <a:p>
            <a:pPr algn="ctr"/>
            <a:r>
              <a:rPr lang="en-US" sz="3200" b="1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Business</a:t>
            </a:r>
          </a:p>
          <a:p>
            <a:pPr algn="ctr"/>
            <a:r>
              <a:rPr lang="en-US" sz="3200" b="1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Environment</a:t>
            </a:r>
            <a:endParaRPr lang="bn-BD" sz="3200" b="1" dirty="0" smtClean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75 L -0.01181 -0.72847 " pathEditMode="relative" rAng="0" ptsTypes="AA">
                                      <p:cBhvr>
                                        <p:cTn id="9" dur="8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40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7" grpId="0" animBg="1"/>
      <p:bldP spid="6" grpId="0" animBg="1"/>
      <p:bldP spid="8" grpId="0" animBg="1"/>
      <p:bldP spid="9" grpId="0" animBg="1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1018" y="1198418"/>
            <a:ext cx="9175955" cy="5638800"/>
            <a:chOff x="-31956" y="1219200"/>
            <a:chExt cx="9175955" cy="5638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56" y="1219200"/>
              <a:ext cx="9175955" cy="5638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53845" y="6275355"/>
              <a:ext cx="2637260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Tropical Area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6858000" y="54077"/>
            <a:ext cx="2209800" cy="933473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Natural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Environment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9087" y="-33185"/>
            <a:ext cx="289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Climate</a:t>
            </a:r>
            <a:endParaRPr lang="en-US" sz="54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04" y="1915753"/>
            <a:ext cx="1550687" cy="11798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61018" y="1137701"/>
            <a:ext cx="9296865" cy="5756482"/>
            <a:chOff x="0" y="1219200"/>
            <a:chExt cx="9186024" cy="57564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19200"/>
              <a:ext cx="9186024" cy="57564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44271" y="6452462"/>
              <a:ext cx="2048959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Cold Area</a:t>
              </a:r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95" y="1478217"/>
            <a:ext cx="1550687" cy="117987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" y="970319"/>
            <a:ext cx="9235847" cy="5918102"/>
            <a:chOff x="-2111828" y="-194067"/>
            <a:chExt cx="9264910" cy="546657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1828" y="-194067"/>
              <a:ext cx="9264910" cy="54665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36088" y="4716623"/>
              <a:ext cx="3726295" cy="55588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Temperate Area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91" y="704848"/>
            <a:ext cx="1550687" cy="1179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37" y="629264"/>
            <a:ext cx="1550687" cy="1179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61" y="2055245"/>
            <a:ext cx="1550687" cy="11798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66615"/>
            <a:ext cx="1550687" cy="11798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02" y="1539052"/>
            <a:ext cx="1550687" cy="11798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70" y="1650282"/>
            <a:ext cx="1550687" cy="11798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87" y="735882"/>
            <a:ext cx="1550687" cy="11798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95" y="997205"/>
            <a:ext cx="1550687" cy="11798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2859"/>
            <a:ext cx="1550687" cy="11798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19" y="1766731"/>
            <a:ext cx="1550687" cy="11798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62" y="970319"/>
            <a:ext cx="1550687" cy="1179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56" y="886744"/>
            <a:ext cx="1550687" cy="11798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13" y="1176796"/>
            <a:ext cx="1550687" cy="11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2790" y="-33185"/>
            <a:ext cx="75103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Land and Natural Resources</a:t>
            </a:r>
            <a:endParaRPr lang="en-US" sz="40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6825752" y="320759"/>
            <a:ext cx="2332103" cy="113352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Natural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Environment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93050" y="1004408"/>
            <a:ext cx="5029200" cy="2906954"/>
            <a:chOff x="2209800" y="987550"/>
            <a:chExt cx="5029200" cy="29069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987550"/>
              <a:ext cx="5029200" cy="2906954"/>
            </a:xfrm>
            <a:prstGeom prst="rect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821950" y="3466555"/>
              <a:ext cx="162385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Plain land</a:t>
              </a:r>
              <a:endPara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8600" y="4038601"/>
            <a:ext cx="4267199" cy="2696598"/>
            <a:chOff x="228601" y="4038601"/>
            <a:chExt cx="3997216" cy="2696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1" y="4038601"/>
              <a:ext cx="3997216" cy="2696598"/>
            </a:xfrm>
            <a:prstGeom prst="rect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955395" y="6335089"/>
              <a:ext cx="15199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Hilly area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8200" y="4105168"/>
            <a:ext cx="4267199" cy="2563462"/>
            <a:chOff x="4888504" y="4105168"/>
            <a:chExt cx="4026895" cy="25634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504" y="4105168"/>
              <a:ext cx="4026895" cy="2563462"/>
            </a:xfrm>
            <a:prstGeom prst="rect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617959" y="6268520"/>
              <a:ext cx="15702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Sea beach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0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14002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9018" y="-14002"/>
            <a:ext cx="6912074" cy="1529145"/>
            <a:chOff x="619633" y="191427"/>
            <a:chExt cx="6912074" cy="1529145"/>
          </a:xfrm>
        </p:grpSpPr>
        <p:sp>
          <p:nvSpPr>
            <p:cNvPr id="3" name="Rectangle 2"/>
            <p:cNvSpPr/>
            <p:nvPr/>
          </p:nvSpPr>
          <p:spPr>
            <a:xfrm>
              <a:off x="1325009" y="304800"/>
              <a:ext cx="5594946" cy="14157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Money </a:t>
              </a:r>
              <a:r>
                <a:rPr lang="en-US" sz="3200" b="1" dirty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&amp; Credit System</a:t>
              </a:r>
            </a:p>
            <a:p>
              <a:pPr algn="ctr"/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33" y="191427"/>
              <a:ext cx="1161692" cy="11500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748" y="244485"/>
              <a:ext cx="1043959" cy="1043959"/>
            </a:xfrm>
            <a:prstGeom prst="rect">
              <a:avLst/>
            </a:prstGeom>
          </p:spPr>
        </p:pic>
      </p:grpSp>
      <p:sp>
        <p:nvSpPr>
          <p:cNvPr id="8" name="Oval 7"/>
          <p:cNvSpPr/>
          <p:nvPr/>
        </p:nvSpPr>
        <p:spPr>
          <a:xfrm>
            <a:off x="2456107" y="1083015"/>
            <a:ext cx="4231785" cy="2851431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3581400"/>
            <a:ext cx="3629889" cy="3020046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3581400"/>
            <a:ext cx="3810000" cy="28956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" y="1083015"/>
            <a:ext cx="9144000" cy="5964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6" y="1576196"/>
            <a:ext cx="1684464" cy="2358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72" y="1289530"/>
            <a:ext cx="3816924" cy="243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" y="4503586"/>
            <a:ext cx="2915604" cy="2459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90" y="4232319"/>
            <a:ext cx="3782288" cy="23691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0" y="1083015"/>
            <a:ext cx="23414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Primary 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Industry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094510"/>
            <a:ext cx="9178638" cy="59418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08730"/>
            <a:ext cx="3105150" cy="37396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71" y="2397966"/>
            <a:ext cx="3810000" cy="35456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403468" y="1212549"/>
            <a:ext cx="32588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Secondary</a:t>
            </a:r>
            <a:r>
              <a:rPr lang="bn-BD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Industry</a:t>
            </a:r>
            <a:endParaRPr lang="en-U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6477000" y="1094510"/>
            <a:ext cx="2639291" cy="111733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Economic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Environment</a:t>
            </a:r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8714" y="4916"/>
            <a:ext cx="40110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Work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202" y="906978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Form groups of five. Then discuss and write the answers of the following questions.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57" y="5105400"/>
            <a:ext cx="9214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arkisim" pitchFamily="34" charset="-79"/>
                <a:cs typeface="Narkisim" pitchFamily="34" charset="-79"/>
              </a:rPr>
              <a:t>1.Where is this shop </a:t>
            </a:r>
            <a:r>
              <a:rPr lang="en-US" sz="3200" dirty="0" err="1" smtClean="0">
                <a:solidFill>
                  <a:srgbClr val="C00000"/>
                </a:solidFill>
                <a:latin typeface="Narkisim" pitchFamily="34" charset="-79"/>
                <a:cs typeface="Narkisim" pitchFamily="34" charset="-79"/>
              </a:rPr>
              <a:t>situeted</a:t>
            </a:r>
            <a:r>
              <a:rPr lang="en-US" sz="3200" dirty="0" smtClean="0">
                <a:solidFill>
                  <a:srgbClr val="C00000"/>
                </a:solidFill>
                <a:latin typeface="Narkisim" pitchFamily="34" charset="-79"/>
                <a:cs typeface="Narkisim" pitchFamily="34" charset="-79"/>
              </a:rPr>
              <a:t> ?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arkisim" pitchFamily="34" charset="-79"/>
                <a:cs typeface="Narkisim" pitchFamily="34" charset="-79"/>
              </a:rPr>
              <a:t>2.Which environmental elements influence to set up and run this type of business?</a:t>
            </a:r>
            <a:endParaRPr lang="bn-BD" sz="3200" dirty="0" smtClean="0">
              <a:solidFill>
                <a:srgbClr val="C00000"/>
              </a:solidFill>
              <a:latin typeface="Narkisim" pitchFamily="34" charset="-79"/>
              <a:cs typeface="NikoshBAN" pitchFamily="2" charset="0"/>
            </a:endParaRPr>
          </a:p>
          <a:p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68634"/>
            <a:ext cx="6553200" cy="2638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70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594</TotalTime>
  <Words>274</Words>
  <Application>Microsoft Office PowerPoint</Application>
  <PresentationFormat>On-screen Show (4:3)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Arial</vt:lpstr>
      <vt:lpstr>Calibri</vt:lpstr>
      <vt:lpstr>Century Gothic</vt:lpstr>
      <vt:lpstr>Consolas</vt:lpstr>
      <vt:lpstr>Corbel</vt:lpstr>
      <vt:lpstr>Courier New</vt:lpstr>
      <vt:lpstr>Georgia</vt:lpstr>
      <vt:lpstr>Mongolian Baiti</vt:lpstr>
      <vt:lpstr>Narkisim</vt:lpstr>
      <vt:lpstr>NikoshBAN</vt:lpstr>
      <vt:lpstr>Palatino Linotype</vt:lpstr>
      <vt:lpstr>SutonnyMJ</vt:lpstr>
      <vt:lpstr>Times New Roman</vt:lpstr>
      <vt:lpstr>Trebuchet MS</vt:lpstr>
      <vt:lpstr>Vrinda</vt:lpstr>
      <vt:lpstr>Wingdings</vt:lpstr>
      <vt:lpstr>Wingdings 2</vt:lpstr>
      <vt:lpstr>Wingdings 3</vt:lpstr>
      <vt:lpstr>Metro</vt:lpstr>
      <vt:lpstr>Executive</vt:lpstr>
      <vt:lpstr>Office Theme</vt:lpstr>
      <vt:lpstr>1_Executive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Windows User</cp:lastModifiedBy>
  <cp:revision>66</cp:revision>
  <dcterms:created xsi:type="dcterms:W3CDTF">2006-08-16T00:00:00Z</dcterms:created>
  <dcterms:modified xsi:type="dcterms:W3CDTF">2018-09-03T18:00:12Z</dcterms:modified>
</cp:coreProperties>
</file>