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83" r:id="rId4"/>
    <p:sldId id="266" r:id="rId5"/>
    <p:sldId id="263" r:id="rId6"/>
    <p:sldId id="267" r:id="rId7"/>
    <p:sldId id="260" r:id="rId8"/>
    <p:sldId id="259" r:id="rId9"/>
    <p:sldId id="257" r:id="rId10"/>
    <p:sldId id="268" r:id="rId11"/>
    <p:sldId id="276" r:id="rId12"/>
    <p:sldId id="277" r:id="rId13"/>
    <p:sldId id="279" r:id="rId14"/>
    <p:sldId id="258" r:id="rId15"/>
    <p:sldId id="262" r:id="rId16"/>
    <p:sldId id="270" r:id="rId17"/>
    <p:sldId id="281" r:id="rId18"/>
    <p:sldId id="282" r:id="rId19"/>
    <p:sldId id="280" r:id="rId20"/>
    <p:sldId id="261" r:id="rId21"/>
    <p:sldId id="27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3552-CD3C-415E-84A2-5F867DB0C157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CD0-D65E-4C9E-B173-2A442319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94716" y="6413679"/>
            <a:ext cx="698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6126"/>
            <a:ext cx="12200708" cy="6831874"/>
          </a:xfrm>
          <a:prstGeom prst="rect">
            <a:avLst/>
          </a:prstGeom>
          <a:noFill/>
          <a:ln w="161925" cap="sq" cmpd="sng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0000">
                  <a:srgbClr val="218739"/>
                </a:gs>
                <a:gs pos="32000">
                  <a:srgbClr val="00B050"/>
                </a:gs>
                <a:gs pos="100000">
                  <a:srgbClr val="92D050"/>
                </a:gs>
              </a:gsLst>
              <a:path path="circle">
                <a:fillToRect l="50000" t="130000" r="50000" b="-30000"/>
              </a:path>
              <a:tileRect/>
            </a:gradFill>
            <a:prstDash val="sysDash"/>
            <a:round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2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457" y="722832"/>
            <a:ext cx="913093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62" y="1906908"/>
            <a:ext cx="7948749" cy="43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055" y="556708"/>
            <a:ext cx="605117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সাখাওয়াতের জন্ম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4030" y="2571432"/>
            <a:ext cx="5577840" cy="34163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৯ই ডিসেম্বর ১৮৮০ সালের রংপুর জেলার পায়রাবন্দ গ্রামে জন্মগ্রহণ করেন।তাঁর পিতা জহীর  মোহাম্মদ আবু আলী সাবের প্রভূত ভূসম্পত্তির অধিকারী ছিলেন। মাতা রাহাতুন্নেসা সাবেরা চৌধুরানী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37755" b="-720"/>
          <a:stretch/>
        </p:blipFill>
        <p:spPr>
          <a:xfrm>
            <a:off x="1290918" y="1842246"/>
            <a:ext cx="4101353" cy="4329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59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4593" y="504456"/>
            <a:ext cx="773705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সাখাওয়াতের শিক্ষাজীবন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8941" y="2545337"/>
            <a:ext cx="6790765" cy="28623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যে সময় জন্মগ্রহণ করেছিলেন সে সময়ে বাঙ্গালি মুসলমান সমাজে শিক্ষার ব্যাপক প্রচলন ছিলনা। লেখাপড়ার প্রতি রোকেয়ার ছিল প্রবল আগ্রহ। রোকেয়ার বড় ভাই রোকেয়াকে ইংরেজি শিক্ষায় শিক্ষিত করেন।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1" y="1697787"/>
            <a:ext cx="3905795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390" y="531350"/>
            <a:ext cx="836826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সাখাওয়াতের বৈবাহিক জীবন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5588" y="2191871"/>
            <a:ext cx="7301752" cy="28623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১৮৯৮ সালে কিশোরী বয়সেই বিহারের ভাগলপুরের ডেপুটি ম্যাজিস্ট্রেট সৈয়দ সাখাওয়াত হোসেনের সঙ্গে রোকেয়ার বিয়ে হয়।স্বামীর সহযোগীতায় তিনি তাঁর পড়াশোনার চর্চা চালিয়ে যান। বাংলা,ইংরেজি,ও উর্দু ভাষায় পারদর্শী হয়ে ওঠেন 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6" y="1839686"/>
            <a:ext cx="3370216" cy="3947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5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0236" y="585139"/>
            <a:ext cx="836826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সাখাওয়াতের উল্লেখযোগ্য গ্রন্থ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84" y="1962853"/>
            <a:ext cx="2160750" cy="2900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29" y="1881051"/>
            <a:ext cx="2313879" cy="2991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9" y="1828800"/>
            <a:ext cx="2355252" cy="3043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44" y="1907177"/>
            <a:ext cx="2306364" cy="2965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92623" y="5029199"/>
            <a:ext cx="88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 উল্লেখযোগ্য গ্রন্থগুলোর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মধ্যে‘অবরোধ-বাসিনী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, ‘পদ্মরাগ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,’‘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মতিচূর ১ম খন্ড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’,‘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সুলতানাজ ড্রিমস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’,উল্লেখযোগ্য।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3001" y="568737"/>
            <a:ext cx="480713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282" y="5008098"/>
            <a:ext cx="658367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 হোসেন এর শিক্ষা জীবন-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তিনটি বাক্য জোড়ায় আলোচনা করে লেখ </a:t>
            </a:r>
            <a:r>
              <a:rPr lang="bn-BD" b="1" dirty="0" smtClean="0"/>
              <a:t>।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23" y="1707776"/>
            <a:ext cx="4437529" cy="3012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63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2524" y="2587213"/>
            <a:ext cx="24296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970" y="3566544"/>
            <a:ext cx="24296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বিংশ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2523" y="4556631"/>
            <a:ext cx="24296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অগ্রদূত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995" y="600892"/>
            <a:ext cx="24296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7924" y="1436915"/>
            <a:ext cx="24296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অনুকুলে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6868" y="4473644"/>
            <a:ext cx="24296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পথ প্রদর্শক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3805" y="3538113"/>
            <a:ext cx="24296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 বা কুড়ি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7253" y="2456969"/>
            <a:ext cx="24296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0358" y="1477641"/>
            <a:ext cx="24296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0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327" y="862148"/>
            <a:ext cx="559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রোকেয়ার অবদান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53" y="3470108"/>
            <a:ext cx="11364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 হোসেন বাংলাদেশের নারী-আন্দোলনের অগ্রদূত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 শুরুর দিকে যখন এদেশের নারীরা শিক্ষা-দীক্ষা ও সকল অধিকার থেকে বঞ্চিত ছিল তখন তিনি প্রায় একক চেষ্টায় মেয়েদের শিক্ষার জন্য আন্দোলন গড়ে তোলেন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।তাঁর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আন্দোলনের হাতিয়ার ছিল কলম-লেখালেখি 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মুক্তির আন্দোলনে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 গুরুত্বপূর্ণ ।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7648"/>
          <a:stretch/>
        </p:blipFill>
        <p:spPr>
          <a:xfrm>
            <a:off x="512581" y="360996"/>
            <a:ext cx="3131956" cy="3048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67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327" y="862148"/>
            <a:ext cx="559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রোকেয়ার অবদান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53" y="3470108"/>
            <a:ext cx="1136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 ভাগলপুরে তাঁর স্বামীর নামে সাখাওয়াত মেমোরিয়াল গার্লস স্কুল প্রতিষ্ঠা করেন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।১৯১৫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 তিনি ‘আঞ্জুমানে খাওয়াতিনে ইসলাম’নামে একটি মহিলা সংগঠন প্রতিষ্ঠা করেন। এক কথায় এই সংগঠনটির লক্ষ্য ছিল সমাজের সাধারণ দুস্থ নারীদের স্বাবলম্বী করে তোলা ।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7648"/>
          <a:stretch/>
        </p:blipFill>
        <p:spPr>
          <a:xfrm>
            <a:off x="512581" y="360996"/>
            <a:ext cx="3131956" cy="3048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53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327" y="862148"/>
            <a:ext cx="559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রোকেয়ার অবদান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53" y="3470108"/>
            <a:ext cx="1136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 এই উপমহাদেশের একজন দুরদৃষ্টি সম্পন্ন মানুষ। তিনি দুই ভাবে  নারীদের মুক্তির পথ দেখেছিলেন। 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জন্য স্কুল স্থাপন করে ,দুই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রচনায় নারী মুক্তির দিক নির্দেশনা দিয়ে। বেগম রোকেয়া ১৯৩২ সালের ৯ই ডিসেম্বর কলকাতায় মৃত্যুবরণ করেন।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7648"/>
          <a:stretch/>
        </p:blipFill>
        <p:spPr>
          <a:xfrm>
            <a:off x="512581" y="360996"/>
            <a:ext cx="3131956" cy="3048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8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3599" y="351545"/>
            <a:ext cx="496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047" y="2918012"/>
            <a:ext cx="97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4635" y="4746813"/>
            <a:ext cx="7839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সাখাওয়াত হোসেন একজন অসাধারন নারী দলে আলোচনা কর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1" y="1438835"/>
            <a:ext cx="45720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990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1" y="940522"/>
            <a:ext cx="2261155" cy="2821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5394" r="7115" b="7054"/>
          <a:stretch/>
        </p:blipFill>
        <p:spPr>
          <a:xfrm>
            <a:off x="1724298" y="849085"/>
            <a:ext cx="2534193" cy="2899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453052" y="4271554"/>
            <a:ext cx="4637314" cy="1938992"/>
          </a:xfrm>
          <a:prstGeom prst="rect">
            <a:avLst/>
          </a:prstGeom>
          <a:noFill/>
          <a:ln w="53975" cap="sq" cmpd="dbl">
            <a:solidFill>
              <a:schemeClr val="accent6"/>
            </a:solidFill>
            <a:prstDash val="sysDash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 (গদ্য)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46" y="4232365"/>
            <a:ext cx="4637314" cy="2031325"/>
          </a:xfrm>
          <a:prstGeom prst="rect">
            <a:avLst/>
          </a:prstGeom>
          <a:noFill/>
          <a:ln w="60325" cap="rnd" cmpd="dbl">
            <a:prstDash val="sysDash"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mail-bishwanathdas07@gmail.com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71" y="378822"/>
            <a:ext cx="192024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868" y="1078189"/>
            <a:ext cx="292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45903"/>
              </p:ext>
            </p:extLst>
          </p:nvPr>
        </p:nvGraphicFramePr>
        <p:xfrm>
          <a:off x="3625446" y="2328204"/>
          <a:ext cx="4376057" cy="237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3" imgW="1151280" imgH="488520" progId="Package">
                  <p:embed/>
                </p:oleObj>
              </mc:Choice>
              <mc:Fallback>
                <p:oleObj name="Packager Shell Object" showAsIcon="1" r:id="rId3" imgW="11512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5446" y="2328204"/>
                        <a:ext cx="4376057" cy="2377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4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9932" y="428770"/>
            <a:ext cx="280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047" y="2918012"/>
            <a:ext cx="97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7519" y="4467498"/>
            <a:ext cx="6688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 কর্মজগতের প্রতি শ্রদ্ধাবোধ জাগ্রত করতে তুমি কি ভূমিকা রাখবে ব্যাখ্যা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/>
          <a:stretch/>
        </p:blipFill>
        <p:spPr>
          <a:xfrm>
            <a:off x="3572147" y="1528354"/>
            <a:ext cx="4959064" cy="28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9931" y="2480023"/>
            <a:ext cx="7933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1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439" y="470263"/>
            <a:ext cx="7104017" cy="1599247"/>
          </a:xfrm>
          <a:ln>
            <a:noFill/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454876"/>
              </p:ext>
            </p:extLst>
          </p:nvPr>
        </p:nvGraphicFramePr>
        <p:xfrm>
          <a:off x="4153989" y="2438354"/>
          <a:ext cx="3683724" cy="225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ackager Shell Object" showAsIcon="1" r:id="rId3" imgW="6255360" imgH="488520" progId="Package">
                  <p:embed/>
                </p:oleObj>
              </mc:Choice>
              <mc:Fallback>
                <p:oleObj name="Packager Shell Object" showAsIcon="1" r:id="rId3" imgW="62553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3989" y="2438354"/>
                        <a:ext cx="3683724" cy="2251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5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8119" y="1063115"/>
            <a:ext cx="564315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6293" y="2752245"/>
            <a:ext cx="6296297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রোকেয়া সাখাওয়াত হোসেন 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লেখক-সেলিনা হোসেন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r="16593"/>
          <a:stretch/>
        </p:blipFill>
        <p:spPr>
          <a:xfrm>
            <a:off x="616967" y="433343"/>
            <a:ext cx="4193177" cy="4838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61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8594" y="822960"/>
            <a:ext cx="500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3852" y="2050869"/>
            <a:ext cx="538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14694" y="3562140"/>
            <a:ext cx="548641" cy="44413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043835" y="4110780"/>
            <a:ext cx="548641" cy="44413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002636" y="4667457"/>
            <a:ext cx="548641" cy="44413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26080" y="3866606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60766" y="2965268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3829" y="3931920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14694" y="2978332"/>
            <a:ext cx="548641" cy="44413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95452" y="2886891"/>
            <a:ext cx="819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‘লেখক সেলিনা হোসেন’ এর-সংক্ষিপ্ত জীবনী বলতে পারবে ;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6118" y="3477734"/>
            <a:ext cx="80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‘রোকেয়া সাখাওয়াত’হোসেন এর পরিচয় বর্ণনা করতে পারবে ;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0525" y="4053505"/>
            <a:ext cx="80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বুঝে বাক্য তৈরী করতে পারবে ;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1674" y="4589082"/>
            <a:ext cx="836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মুক্তির আন্দোলনে রোকেয়ার অবদান ব্যাখ্যা করতে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6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4" y="1828799"/>
            <a:ext cx="2756264" cy="3952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25127" y="916706"/>
            <a:ext cx="2886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8594" y="1841863"/>
            <a:ext cx="8451669" cy="39087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-১৪ই জুন ১৯৪৭ খ্রিস্টাব্দে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রাজশাহীতে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  </a:t>
            </a:r>
          </a:p>
          <a:p>
            <a:r>
              <a:rPr lang="bn-BD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 নিবাস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জেলা ।</a:t>
            </a:r>
          </a:p>
          <a:p>
            <a:r>
              <a:rPr lang="bn-BD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-পিতা 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মোশারফ হোসেন,মাতা মরিয়মেন্নেসা।</a:t>
            </a:r>
          </a:p>
          <a:p>
            <a:r>
              <a:rPr lang="bn-BD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রাজশাহী বিশ্ববিদ্যালয় থেকে স্নাতকোত্তর লাভ ।</a:t>
            </a:r>
          </a:p>
          <a:p>
            <a:r>
              <a:rPr lang="bn-BD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-বাংলা একাডেমির পরিচালকের পদ থেকে অবসর গ্রহণ।</a:t>
            </a:r>
          </a:p>
          <a:p>
            <a:r>
              <a:rPr lang="bn-BD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’,‘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হাঙ্গর নদী গ্রেনেড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’,‘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মগ্ন চৈতন্য শিস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’‘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পোকামাকড়ের ঘরবসতি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’,‘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গল্প’ইত্যাদি। 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1276" y="676964"/>
            <a:ext cx="564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8" y="1600199"/>
            <a:ext cx="8834719" cy="4558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5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8697" y="612418"/>
            <a:ext cx="30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6" y="1532965"/>
            <a:ext cx="9439835" cy="459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3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596" y="1425831"/>
            <a:ext cx="3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4055" y="3228772"/>
            <a:ext cx="7452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‘লেখক সেলিনা হোসেন’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এর-সংক্ষিপ্ত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পরিচয়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64300" y="3348111"/>
            <a:ext cx="578223" cy="484094"/>
          </a:xfrm>
          <a:prstGeom prst="rightArrow">
            <a:avLst/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9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495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Package</vt:lpstr>
      <vt:lpstr>PowerPoint Presentation</vt:lpstr>
      <vt:lpstr>PowerPoint Presentation</vt:lpstr>
      <vt:lpstr> এসো আমরা একটি ভিডিও দেখি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 nath das</dc:creator>
  <cp:lastModifiedBy>Windows User</cp:lastModifiedBy>
  <cp:revision>280</cp:revision>
  <dcterms:created xsi:type="dcterms:W3CDTF">2019-08-25T17:16:05Z</dcterms:created>
  <dcterms:modified xsi:type="dcterms:W3CDTF">2019-11-18T09:47:36Z</dcterms:modified>
</cp:coreProperties>
</file>