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8" r:id="rId12"/>
    <p:sldId id="269" r:id="rId13"/>
    <p:sldId id="270" r:id="rId14"/>
    <p:sldId id="272" r:id="rId15"/>
    <p:sldId id="271" r:id="rId16"/>
    <p:sldId id="283" r:id="rId17"/>
    <p:sldId id="284" r:id="rId18"/>
    <p:sldId id="286" r:id="rId19"/>
    <p:sldId id="280" r:id="rId20"/>
    <p:sldId id="285" r:id="rId21"/>
    <p:sldId id="281" r:id="rId22"/>
    <p:sldId id="274" r:id="rId23"/>
  </p:sldIdLst>
  <p:sldSz cx="10972800" cy="7223125"/>
  <p:notesSz cx="6858000" cy="9144000"/>
  <p:defaultTextStyle>
    <a:defPPr>
      <a:defRPr lang="en-US"/>
    </a:defPPr>
    <a:lvl1pPr marL="0" algn="l" defTabSz="9508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5442" algn="l" defTabSz="9508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0885" algn="l" defTabSz="9508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6327" algn="l" defTabSz="9508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1769" algn="l" defTabSz="9508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77211" algn="l" defTabSz="9508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52654" algn="l" defTabSz="9508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28096" algn="l" defTabSz="9508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03538" algn="l" defTabSz="95088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6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316" autoAdjust="0"/>
  </p:normalViewPr>
  <p:slideViewPr>
    <p:cSldViewPr>
      <p:cViewPr varScale="1">
        <p:scale>
          <a:sx n="68" d="100"/>
          <a:sy n="68" d="100"/>
        </p:scale>
        <p:origin x="90" y="792"/>
      </p:cViewPr>
      <p:guideLst>
        <p:guide orient="horz" pos="227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A0DC9-8319-4DEF-AABC-83655056B73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330710-0FD6-495A-82D9-26C9DB832250}">
      <dgm:prSet phldrT="[Text]" phldr="1"/>
      <dgm:spPr>
        <a:noFill/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0BB59533-4716-4130-859E-0BFD0C665806}" type="parTrans" cxnId="{F1A200D4-AAB6-44ED-95D6-3D5024AD1619}">
      <dgm:prSet/>
      <dgm:spPr/>
      <dgm:t>
        <a:bodyPr/>
        <a:lstStyle/>
        <a:p>
          <a:endParaRPr lang="en-US"/>
        </a:p>
      </dgm:t>
    </dgm:pt>
    <dgm:pt modelId="{280F7BC7-69EE-494E-963E-14573C4B913F}" type="sibTrans" cxnId="{F1A200D4-AAB6-44ED-95D6-3D5024AD1619}">
      <dgm:prSet/>
      <dgm:spPr/>
      <dgm:t>
        <a:bodyPr/>
        <a:lstStyle/>
        <a:p>
          <a:endParaRPr lang="en-US"/>
        </a:p>
      </dgm:t>
    </dgm:pt>
    <dgm:pt modelId="{537A2ECE-FAE2-411C-9CF7-D343BE76654D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bn-IN" sz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</a:p>
        <a:p>
          <a:r>
            <a: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১৮৫৭ খ্রিঃ, আগলা পূর্বপাড়া, নবাবগঞ্জ,  ঢাকা</a:t>
          </a:r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FEDF73-82C9-472F-96BB-EF2B053830F4}" type="parTrans" cxnId="{588E461A-7B6D-4D32-9981-E035789477B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38292C5-C7C8-4629-9C00-3A1A12E77292}" type="sibTrans" cxnId="{588E461A-7B6D-4D32-9981-E035789477BB}">
      <dgm:prSet/>
      <dgm:spPr/>
      <dgm:t>
        <a:bodyPr/>
        <a:lstStyle/>
        <a:p>
          <a:endParaRPr lang="en-US"/>
        </a:p>
      </dgm:t>
    </dgm:pt>
    <dgm:pt modelId="{FF0B278C-279F-469F-88DD-81B66E891D06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প্রকৃত নামঃ</a:t>
          </a:r>
        </a:p>
        <a:p>
          <a:r>
            <a:rPr lang="bn-IN" sz="2800" dirty="0" smtClean="0"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মুহম্মদ কাজেম আল কুরায়শী ।   </a:t>
          </a:r>
          <a:endParaRPr lang="en-US" sz="2800" dirty="0">
            <a:solidFill>
              <a:schemeClr val="tx1"/>
            </a:solidFill>
            <a:effectLst/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CEA5D5-ADA4-482D-BC6F-9EC91EFB9428}" type="parTrans" cxnId="{4DD1C510-E917-4FC9-A2C0-0C7C6BC14A7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C2DA9890-E810-4F46-9EE6-3C35424A127C}" type="sibTrans" cxnId="{4DD1C510-E917-4FC9-A2C0-0C7C6BC14A7E}">
      <dgm:prSet/>
      <dgm:spPr/>
      <dgm:t>
        <a:bodyPr/>
        <a:lstStyle/>
        <a:p>
          <a:endParaRPr lang="en-US"/>
        </a:p>
      </dgm:t>
    </dgm:pt>
    <dgm:pt modelId="{CDE3FB39-959C-49FB-9AF0-E0059DAD664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মহাকাব্যঃ </a:t>
          </a:r>
        </a:p>
        <a:p>
          <a:r>
            <a:rPr lang="bn-IN" sz="3200" dirty="0" smtClean="0"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মহাশ্মশান । </a:t>
          </a:r>
        </a:p>
      </dgm:t>
    </dgm:pt>
    <dgm:pt modelId="{54175761-5A37-4074-B285-28E6CF967E84}" type="parTrans" cxnId="{FFCD6836-FFE1-4303-B0AF-6E72B9799EB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F72B758C-BFD8-451D-8AF8-52486FFC521E}" type="sibTrans" cxnId="{FFCD6836-FFE1-4303-B0AF-6E72B9799EB1}">
      <dgm:prSet/>
      <dgm:spPr/>
      <dgm:t>
        <a:bodyPr/>
        <a:lstStyle/>
        <a:p>
          <a:endParaRPr lang="en-US"/>
        </a:p>
      </dgm:t>
    </dgm:pt>
    <dgm:pt modelId="{F704AD8E-F78F-4576-8FFE-53EBFABEC791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পেশাঃ</a:t>
          </a:r>
        </a:p>
        <a:p>
          <a:r>
            <a:rPr lang="bn-IN" sz="2800" dirty="0" smtClean="0"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পোস্ট মাস্টার হিসেবে সরকারি চাকরি </a:t>
          </a:r>
        </a:p>
      </dgm:t>
    </dgm:pt>
    <dgm:pt modelId="{368AB39F-296F-43B5-83CA-2B62A27DA32F}" type="parTrans" cxnId="{0E2AB4FB-7FE6-4CB2-A88F-1F0EA1E7EF3D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AA440206-33D8-46A7-8F69-F72A8C40AFBD}" type="sibTrans" cxnId="{0E2AB4FB-7FE6-4CB2-A88F-1F0EA1E7EF3D}">
      <dgm:prSet/>
      <dgm:spPr/>
      <dgm:t>
        <a:bodyPr/>
        <a:lstStyle/>
        <a:p>
          <a:endParaRPr lang="en-US"/>
        </a:p>
      </dgm:t>
    </dgm:pt>
    <dgm:pt modelId="{B032A490-B21D-4076-80A3-279D8AC5EA1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কাব্যগ্রন্থঃ</a:t>
          </a:r>
        </a:p>
        <a:p>
          <a:r>
            <a: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বিরহ বিলাপ,কুসুম কানন, অশ্রুমালা, অমিয়ধারা, শিব মন্দির প্রভৃতি ।  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4EDB1E-1C04-443D-B7FE-4DA30C9482C1}" type="parTrans" cxnId="{5454A05C-9DA4-4D60-A0D3-84BB7BD02890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0F106A9-3D2A-41AA-979F-BA86C030F13E}" type="sibTrans" cxnId="{5454A05C-9DA4-4D60-A0D3-84BB7BD02890}">
      <dgm:prSet/>
      <dgm:spPr/>
      <dgm:t>
        <a:bodyPr/>
        <a:lstStyle/>
        <a:p>
          <a:endParaRPr lang="en-US"/>
        </a:p>
      </dgm:t>
    </dgm:pt>
    <dgm:pt modelId="{BBADD126-AE3F-45F6-A6B2-65612207EFC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মৃত্যুঃ </a:t>
          </a:r>
        </a:p>
        <a:p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১৯৫১ খ্রিঃ, ২১ জুলাই । 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2AA138-DFC2-4E48-8236-53EDAC9D6BA2}" type="parTrans" cxnId="{12007216-6262-4172-A162-4F80E5E0C91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02C1A3D-E5F6-4B60-A4B0-C5A3819F57C5}" type="sibTrans" cxnId="{12007216-6262-4172-A162-4F80E5E0C912}">
      <dgm:prSet/>
      <dgm:spPr/>
      <dgm:t>
        <a:bodyPr/>
        <a:lstStyle/>
        <a:p>
          <a:endParaRPr lang="en-US"/>
        </a:p>
      </dgm:t>
    </dgm:pt>
    <dgm:pt modelId="{A5DB1134-7E89-4437-8F0A-C4AFA0B3D79A}" type="pres">
      <dgm:prSet presAssocID="{2E6A0DC9-8319-4DEF-AABC-83655056B7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F06CF-EF29-40F1-A13F-D54FA9455970}" type="pres">
      <dgm:prSet presAssocID="{E7330710-0FD6-495A-82D9-26C9DB832250}" presName="centerShape" presStyleLbl="node0" presStyleIdx="0" presStyleCnt="1" custLinFactNeighborX="150" custLinFactNeighborY="4335"/>
      <dgm:spPr/>
      <dgm:t>
        <a:bodyPr/>
        <a:lstStyle/>
        <a:p>
          <a:endParaRPr lang="en-US"/>
        </a:p>
      </dgm:t>
    </dgm:pt>
    <dgm:pt modelId="{86CAB872-DFC4-4A3A-A8C5-D4D4058D942A}" type="pres">
      <dgm:prSet presAssocID="{B3FEDF73-82C9-472F-96BB-EF2B053830F4}" presName="parTrans" presStyleLbl="sibTrans2D1" presStyleIdx="0" presStyleCnt="6" custScaleX="74580" custLinFactNeighborX="18255" custLinFactNeighborY="-5505"/>
      <dgm:spPr/>
      <dgm:t>
        <a:bodyPr/>
        <a:lstStyle/>
        <a:p>
          <a:endParaRPr lang="en-US"/>
        </a:p>
      </dgm:t>
    </dgm:pt>
    <dgm:pt modelId="{CD7EC320-CFD2-4890-BF19-58F0E65B22C4}" type="pres">
      <dgm:prSet presAssocID="{B3FEDF73-82C9-472F-96BB-EF2B053830F4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62A0460-62FB-413B-ABB7-46EFB966573A}" type="pres">
      <dgm:prSet presAssocID="{537A2ECE-FAE2-411C-9CF7-D343BE76654D}" presName="node" presStyleLbl="node1" presStyleIdx="0" presStyleCnt="6" custScaleX="131041" custScaleY="113844" custRadScaleRad="101957" custRadScaleInc="129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CD813-F309-463C-83AE-C606A225C2E4}" type="pres">
      <dgm:prSet presAssocID="{5F4EDB1E-1C04-443D-B7FE-4DA30C9482C1}" presName="parTrans" presStyleLbl="sibTrans2D1" presStyleIdx="1" presStyleCnt="6" custScaleX="74999"/>
      <dgm:spPr/>
      <dgm:t>
        <a:bodyPr/>
        <a:lstStyle/>
        <a:p>
          <a:endParaRPr lang="en-US"/>
        </a:p>
      </dgm:t>
    </dgm:pt>
    <dgm:pt modelId="{48A03F6A-C5DB-423F-A870-05D3A44D6DF5}" type="pres">
      <dgm:prSet presAssocID="{5F4EDB1E-1C04-443D-B7FE-4DA30C9482C1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42A84EF4-FB23-4FF2-BF3C-101D891C0269}" type="pres">
      <dgm:prSet presAssocID="{B032A490-B21D-4076-80A3-279D8AC5EA14}" presName="node" presStyleLbl="node1" presStyleIdx="1" presStyleCnt="6" custAng="21048232" custScaleX="144498" custRadScaleRad="126812" custRadScaleInc="77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CA2F2-47F7-4867-9592-D7D040A5E316}" type="pres">
      <dgm:prSet presAssocID="{368AB39F-296F-43B5-83CA-2B62A27DA32F}" presName="parTrans" presStyleLbl="sibTrans2D1" presStyleIdx="2" presStyleCnt="6" custScaleX="66772" custLinFactNeighborX="-12961" custLinFactNeighborY="-8171"/>
      <dgm:spPr/>
      <dgm:t>
        <a:bodyPr/>
        <a:lstStyle/>
        <a:p>
          <a:endParaRPr lang="en-US"/>
        </a:p>
      </dgm:t>
    </dgm:pt>
    <dgm:pt modelId="{794BD7C5-9391-4F1F-A370-6DED402BF6A4}" type="pres">
      <dgm:prSet presAssocID="{368AB39F-296F-43B5-83CA-2B62A27DA32F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9ADC9205-CE83-4A6D-AA82-8D422D3D7152}" type="pres">
      <dgm:prSet presAssocID="{F704AD8E-F78F-4576-8FFE-53EBFABEC791}" presName="node" presStyleLbl="node1" presStyleIdx="2" presStyleCnt="6" custAng="668590" custScaleX="133009" custScaleY="86366" custRadScaleRad="123668" custRadScaleInc="-8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31396-39C9-42F5-B3DF-B3880D99CB1B}" type="pres">
      <dgm:prSet presAssocID="{02CEA5D5-ADA4-482D-BC6F-9EC91EFB9428}" presName="parTrans" presStyleLbl="sibTrans2D1" presStyleIdx="3" presStyleCnt="6" custScaleX="82519" custLinFactNeighborX="-9413" custLinFactNeighborY="20641"/>
      <dgm:spPr/>
      <dgm:t>
        <a:bodyPr/>
        <a:lstStyle/>
        <a:p>
          <a:endParaRPr lang="en-US"/>
        </a:p>
      </dgm:t>
    </dgm:pt>
    <dgm:pt modelId="{8DC3328F-4776-4864-B56E-D06BA2071116}" type="pres">
      <dgm:prSet presAssocID="{02CEA5D5-ADA4-482D-BC6F-9EC91EFB9428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E9C975C9-7859-4646-858A-D8FE93103778}" type="pres">
      <dgm:prSet presAssocID="{FF0B278C-279F-469F-88DD-81B66E891D06}" presName="node" presStyleLbl="node1" presStyleIdx="3" presStyleCnt="6" custScaleX="117763" custScaleY="99225" custRadScaleRad="118341" custRadScaleInc="225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C10AE-AE51-49C5-82AC-924EFAC98BB5}" type="pres">
      <dgm:prSet presAssocID="{54175761-5A37-4074-B285-28E6CF967E84}" presName="parTrans" presStyleLbl="sibTrans2D1" presStyleIdx="4" presStyleCnt="6" custScaleX="87809" custLinFactNeighborX="6328" custLinFactNeighborY="-2155"/>
      <dgm:spPr/>
      <dgm:t>
        <a:bodyPr/>
        <a:lstStyle/>
        <a:p>
          <a:endParaRPr lang="en-US"/>
        </a:p>
      </dgm:t>
    </dgm:pt>
    <dgm:pt modelId="{59BCAEA8-99F8-456C-B734-D08E484FBC16}" type="pres">
      <dgm:prSet presAssocID="{54175761-5A37-4074-B285-28E6CF967E84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AE348697-7502-445A-908D-BA61042E68A5}" type="pres">
      <dgm:prSet presAssocID="{CDE3FB39-959C-49FB-9AF0-E0059DAD6649}" presName="node" presStyleLbl="node1" presStyleIdx="4" presStyleCnt="6" custAng="602912" custScaleX="118552" custScaleY="78454" custRadScaleRad="112438" custRadScaleInc="146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4E90A-8EE4-49A3-8F3D-1B704BE6C2C0}" type="pres">
      <dgm:prSet presAssocID="{422AA138-DFC2-4E48-8236-53EDAC9D6BA2}" presName="parTrans" presStyleLbl="sibTrans2D1" presStyleIdx="5" presStyleCnt="6" custScaleX="103932"/>
      <dgm:spPr/>
      <dgm:t>
        <a:bodyPr/>
        <a:lstStyle/>
        <a:p>
          <a:endParaRPr lang="en-US"/>
        </a:p>
      </dgm:t>
    </dgm:pt>
    <dgm:pt modelId="{8213BDC6-9F3D-454A-9558-BD3C5EB145B0}" type="pres">
      <dgm:prSet presAssocID="{422AA138-DFC2-4E48-8236-53EDAC9D6BA2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A48B9F18-68D6-48D1-80BF-789723AA4C24}" type="pres">
      <dgm:prSet presAssocID="{BBADD126-AE3F-45F6-A6B2-65612207EFCB}" presName="node" presStyleLbl="node1" presStyleIdx="5" presStyleCnt="6" custScaleX="111068" custScaleY="85458" custRadScaleRad="98501" custRadScaleInc="81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6EB6AB-20E0-459F-870F-3BF129A88179}" type="presOf" srcId="{CDE3FB39-959C-49FB-9AF0-E0059DAD6649}" destId="{AE348697-7502-445A-908D-BA61042E68A5}" srcOrd="0" destOrd="0" presId="urn:microsoft.com/office/officeart/2005/8/layout/radial5"/>
    <dgm:cxn modelId="{12007216-6262-4172-A162-4F80E5E0C912}" srcId="{E7330710-0FD6-495A-82D9-26C9DB832250}" destId="{BBADD126-AE3F-45F6-A6B2-65612207EFCB}" srcOrd="5" destOrd="0" parTransId="{422AA138-DFC2-4E48-8236-53EDAC9D6BA2}" sibTransId="{002C1A3D-E5F6-4B60-A4B0-C5A3819F57C5}"/>
    <dgm:cxn modelId="{74E4EBA7-10CA-4D78-8B4C-293C9BB00A75}" type="presOf" srcId="{FF0B278C-279F-469F-88DD-81B66E891D06}" destId="{E9C975C9-7859-4646-858A-D8FE93103778}" srcOrd="0" destOrd="0" presId="urn:microsoft.com/office/officeart/2005/8/layout/radial5"/>
    <dgm:cxn modelId="{6ED27AB2-F94B-49B2-B153-D4EB3399ECC2}" type="presOf" srcId="{54175761-5A37-4074-B285-28E6CF967E84}" destId="{59BCAEA8-99F8-456C-B734-D08E484FBC16}" srcOrd="1" destOrd="0" presId="urn:microsoft.com/office/officeart/2005/8/layout/radial5"/>
    <dgm:cxn modelId="{08546616-F429-4CA6-AABE-2F9C2F052540}" type="presOf" srcId="{B032A490-B21D-4076-80A3-279D8AC5EA14}" destId="{42A84EF4-FB23-4FF2-BF3C-101D891C0269}" srcOrd="0" destOrd="0" presId="urn:microsoft.com/office/officeart/2005/8/layout/radial5"/>
    <dgm:cxn modelId="{FC51F6D0-1224-4A84-8BBB-FAF42F5A7CF1}" type="presOf" srcId="{E7330710-0FD6-495A-82D9-26C9DB832250}" destId="{CB2F06CF-EF29-40F1-A13F-D54FA9455970}" srcOrd="0" destOrd="0" presId="urn:microsoft.com/office/officeart/2005/8/layout/radial5"/>
    <dgm:cxn modelId="{F3C9798A-CFD3-4B6E-ADAE-A039296054D2}" type="presOf" srcId="{368AB39F-296F-43B5-83CA-2B62A27DA32F}" destId="{794BD7C5-9391-4F1F-A370-6DED402BF6A4}" srcOrd="1" destOrd="0" presId="urn:microsoft.com/office/officeart/2005/8/layout/radial5"/>
    <dgm:cxn modelId="{4DD1C510-E917-4FC9-A2C0-0C7C6BC14A7E}" srcId="{E7330710-0FD6-495A-82D9-26C9DB832250}" destId="{FF0B278C-279F-469F-88DD-81B66E891D06}" srcOrd="3" destOrd="0" parTransId="{02CEA5D5-ADA4-482D-BC6F-9EC91EFB9428}" sibTransId="{C2DA9890-E810-4F46-9EE6-3C35424A127C}"/>
    <dgm:cxn modelId="{29D5F7A0-56BC-45A1-8034-EF048EFDB417}" type="presOf" srcId="{54175761-5A37-4074-B285-28E6CF967E84}" destId="{3F3C10AE-AE51-49C5-82AC-924EFAC98BB5}" srcOrd="0" destOrd="0" presId="urn:microsoft.com/office/officeart/2005/8/layout/radial5"/>
    <dgm:cxn modelId="{5454A05C-9DA4-4D60-A0D3-84BB7BD02890}" srcId="{E7330710-0FD6-495A-82D9-26C9DB832250}" destId="{B032A490-B21D-4076-80A3-279D8AC5EA14}" srcOrd="1" destOrd="0" parTransId="{5F4EDB1E-1C04-443D-B7FE-4DA30C9482C1}" sibTransId="{90F106A9-3D2A-41AA-979F-BA86C030F13E}"/>
    <dgm:cxn modelId="{9D324518-652C-469E-9E9F-65F2CC9C5E5C}" type="presOf" srcId="{B3FEDF73-82C9-472F-96BB-EF2B053830F4}" destId="{CD7EC320-CFD2-4890-BF19-58F0E65B22C4}" srcOrd="1" destOrd="0" presId="urn:microsoft.com/office/officeart/2005/8/layout/radial5"/>
    <dgm:cxn modelId="{2005EB83-5B1F-4323-A6F1-B5F3DEFD5625}" type="presOf" srcId="{B3FEDF73-82C9-472F-96BB-EF2B053830F4}" destId="{86CAB872-DFC4-4A3A-A8C5-D4D4058D942A}" srcOrd="0" destOrd="0" presId="urn:microsoft.com/office/officeart/2005/8/layout/radial5"/>
    <dgm:cxn modelId="{27C8C7C1-281F-40A0-B811-4AAE39B2C45C}" type="presOf" srcId="{368AB39F-296F-43B5-83CA-2B62A27DA32F}" destId="{BDECA2F2-47F7-4867-9592-D7D040A5E316}" srcOrd="0" destOrd="0" presId="urn:microsoft.com/office/officeart/2005/8/layout/radial5"/>
    <dgm:cxn modelId="{6B7B0A42-EA03-421E-A039-7A882FDD627A}" type="presOf" srcId="{5F4EDB1E-1C04-443D-B7FE-4DA30C9482C1}" destId="{48A03F6A-C5DB-423F-A870-05D3A44D6DF5}" srcOrd="1" destOrd="0" presId="urn:microsoft.com/office/officeart/2005/8/layout/radial5"/>
    <dgm:cxn modelId="{DF675D39-D7C2-4F45-B294-A69CEE08B28F}" type="presOf" srcId="{537A2ECE-FAE2-411C-9CF7-D343BE76654D}" destId="{662A0460-62FB-413B-ABB7-46EFB966573A}" srcOrd="0" destOrd="0" presId="urn:microsoft.com/office/officeart/2005/8/layout/radial5"/>
    <dgm:cxn modelId="{8B39DCF5-669B-4432-87B3-49D39B8A73C0}" type="presOf" srcId="{422AA138-DFC2-4E48-8236-53EDAC9D6BA2}" destId="{8213BDC6-9F3D-454A-9558-BD3C5EB145B0}" srcOrd="1" destOrd="0" presId="urn:microsoft.com/office/officeart/2005/8/layout/radial5"/>
    <dgm:cxn modelId="{588E461A-7B6D-4D32-9981-E035789477BB}" srcId="{E7330710-0FD6-495A-82D9-26C9DB832250}" destId="{537A2ECE-FAE2-411C-9CF7-D343BE76654D}" srcOrd="0" destOrd="0" parTransId="{B3FEDF73-82C9-472F-96BB-EF2B053830F4}" sibTransId="{B38292C5-C7C8-4629-9C00-3A1A12E77292}"/>
    <dgm:cxn modelId="{DEEE12EE-37F8-434C-86BF-60811E9D6BE7}" type="presOf" srcId="{02CEA5D5-ADA4-482D-BC6F-9EC91EFB9428}" destId="{2C531396-39C9-42F5-B3DF-B3880D99CB1B}" srcOrd="0" destOrd="0" presId="urn:microsoft.com/office/officeart/2005/8/layout/radial5"/>
    <dgm:cxn modelId="{F1A200D4-AAB6-44ED-95D6-3D5024AD1619}" srcId="{2E6A0DC9-8319-4DEF-AABC-83655056B738}" destId="{E7330710-0FD6-495A-82D9-26C9DB832250}" srcOrd="0" destOrd="0" parTransId="{0BB59533-4716-4130-859E-0BFD0C665806}" sibTransId="{280F7BC7-69EE-494E-963E-14573C4B913F}"/>
    <dgm:cxn modelId="{FFCD6836-FFE1-4303-B0AF-6E72B9799EB1}" srcId="{E7330710-0FD6-495A-82D9-26C9DB832250}" destId="{CDE3FB39-959C-49FB-9AF0-E0059DAD6649}" srcOrd="4" destOrd="0" parTransId="{54175761-5A37-4074-B285-28E6CF967E84}" sibTransId="{F72B758C-BFD8-451D-8AF8-52486FFC521E}"/>
    <dgm:cxn modelId="{6B62C6A0-41CC-4955-94D0-0060D4A6069D}" type="presOf" srcId="{02CEA5D5-ADA4-482D-BC6F-9EC91EFB9428}" destId="{8DC3328F-4776-4864-B56E-D06BA2071116}" srcOrd="1" destOrd="0" presId="urn:microsoft.com/office/officeart/2005/8/layout/radial5"/>
    <dgm:cxn modelId="{6725FFB8-6DA0-4C3C-AE4C-08054EA2C5ED}" type="presOf" srcId="{2E6A0DC9-8319-4DEF-AABC-83655056B738}" destId="{A5DB1134-7E89-4437-8F0A-C4AFA0B3D79A}" srcOrd="0" destOrd="0" presId="urn:microsoft.com/office/officeart/2005/8/layout/radial5"/>
    <dgm:cxn modelId="{0E2AB4FB-7FE6-4CB2-A88F-1F0EA1E7EF3D}" srcId="{E7330710-0FD6-495A-82D9-26C9DB832250}" destId="{F704AD8E-F78F-4576-8FFE-53EBFABEC791}" srcOrd="2" destOrd="0" parTransId="{368AB39F-296F-43B5-83CA-2B62A27DA32F}" sibTransId="{AA440206-33D8-46A7-8F69-F72A8C40AFBD}"/>
    <dgm:cxn modelId="{30019294-4BA7-45AA-842F-87AECEA7764A}" type="presOf" srcId="{F704AD8E-F78F-4576-8FFE-53EBFABEC791}" destId="{9ADC9205-CE83-4A6D-AA82-8D422D3D7152}" srcOrd="0" destOrd="0" presId="urn:microsoft.com/office/officeart/2005/8/layout/radial5"/>
    <dgm:cxn modelId="{F51FB19D-7478-4492-ACF6-463FF7F938F4}" type="presOf" srcId="{422AA138-DFC2-4E48-8236-53EDAC9D6BA2}" destId="{CCF4E90A-8EE4-49A3-8F3D-1B704BE6C2C0}" srcOrd="0" destOrd="0" presId="urn:microsoft.com/office/officeart/2005/8/layout/radial5"/>
    <dgm:cxn modelId="{97EAB0DA-EF69-465D-B69B-858FA59A39C6}" type="presOf" srcId="{5F4EDB1E-1C04-443D-B7FE-4DA30C9482C1}" destId="{616CD813-F309-463C-83AE-C606A225C2E4}" srcOrd="0" destOrd="0" presId="urn:microsoft.com/office/officeart/2005/8/layout/radial5"/>
    <dgm:cxn modelId="{665AEA09-42D9-4725-BCAF-AA5F6106958A}" type="presOf" srcId="{BBADD126-AE3F-45F6-A6B2-65612207EFCB}" destId="{A48B9F18-68D6-48D1-80BF-789723AA4C24}" srcOrd="0" destOrd="0" presId="urn:microsoft.com/office/officeart/2005/8/layout/radial5"/>
    <dgm:cxn modelId="{5D80DFB7-161A-4E9C-A7DA-6C164469EB46}" type="presParOf" srcId="{A5DB1134-7E89-4437-8F0A-C4AFA0B3D79A}" destId="{CB2F06CF-EF29-40F1-A13F-D54FA9455970}" srcOrd="0" destOrd="0" presId="urn:microsoft.com/office/officeart/2005/8/layout/radial5"/>
    <dgm:cxn modelId="{C45418C2-9B74-491F-90DE-30834BD532FE}" type="presParOf" srcId="{A5DB1134-7E89-4437-8F0A-C4AFA0B3D79A}" destId="{86CAB872-DFC4-4A3A-A8C5-D4D4058D942A}" srcOrd="1" destOrd="0" presId="urn:microsoft.com/office/officeart/2005/8/layout/radial5"/>
    <dgm:cxn modelId="{54AB79CC-130F-4FDE-814A-E471B6FAA0A7}" type="presParOf" srcId="{86CAB872-DFC4-4A3A-A8C5-D4D4058D942A}" destId="{CD7EC320-CFD2-4890-BF19-58F0E65B22C4}" srcOrd="0" destOrd="0" presId="urn:microsoft.com/office/officeart/2005/8/layout/radial5"/>
    <dgm:cxn modelId="{F16FD250-D6FA-4E96-900E-855CF7BEAD4A}" type="presParOf" srcId="{A5DB1134-7E89-4437-8F0A-C4AFA0B3D79A}" destId="{662A0460-62FB-413B-ABB7-46EFB966573A}" srcOrd="2" destOrd="0" presId="urn:microsoft.com/office/officeart/2005/8/layout/radial5"/>
    <dgm:cxn modelId="{FEBC1AFB-87AC-408C-93A1-F223497E88F1}" type="presParOf" srcId="{A5DB1134-7E89-4437-8F0A-C4AFA0B3D79A}" destId="{616CD813-F309-463C-83AE-C606A225C2E4}" srcOrd="3" destOrd="0" presId="urn:microsoft.com/office/officeart/2005/8/layout/radial5"/>
    <dgm:cxn modelId="{800C5BAE-09B7-4445-9147-AB3A8B12557F}" type="presParOf" srcId="{616CD813-F309-463C-83AE-C606A225C2E4}" destId="{48A03F6A-C5DB-423F-A870-05D3A44D6DF5}" srcOrd="0" destOrd="0" presId="urn:microsoft.com/office/officeart/2005/8/layout/radial5"/>
    <dgm:cxn modelId="{2915A761-EBEE-4574-B7EA-D9E0CA89B304}" type="presParOf" srcId="{A5DB1134-7E89-4437-8F0A-C4AFA0B3D79A}" destId="{42A84EF4-FB23-4FF2-BF3C-101D891C0269}" srcOrd="4" destOrd="0" presId="urn:microsoft.com/office/officeart/2005/8/layout/radial5"/>
    <dgm:cxn modelId="{2B506A1D-68E5-4713-AF44-CC9055620FA8}" type="presParOf" srcId="{A5DB1134-7E89-4437-8F0A-C4AFA0B3D79A}" destId="{BDECA2F2-47F7-4867-9592-D7D040A5E316}" srcOrd="5" destOrd="0" presId="urn:microsoft.com/office/officeart/2005/8/layout/radial5"/>
    <dgm:cxn modelId="{29F0123F-F871-44A0-B5A1-1469A645263D}" type="presParOf" srcId="{BDECA2F2-47F7-4867-9592-D7D040A5E316}" destId="{794BD7C5-9391-4F1F-A370-6DED402BF6A4}" srcOrd="0" destOrd="0" presId="urn:microsoft.com/office/officeart/2005/8/layout/radial5"/>
    <dgm:cxn modelId="{6DC06DE4-DEB8-471C-AE81-A6E9BFADE603}" type="presParOf" srcId="{A5DB1134-7E89-4437-8F0A-C4AFA0B3D79A}" destId="{9ADC9205-CE83-4A6D-AA82-8D422D3D7152}" srcOrd="6" destOrd="0" presId="urn:microsoft.com/office/officeart/2005/8/layout/radial5"/>
    <dgm:cxn modelId="{A7E362E7-C7DA-4C52-9354-1A3A511764EC}" type="presParOf" srcId="{A5DB1134-7E89-4437-8F0A-C4AFA0B3D79A}" destId="{2C531396-39C9-42F5-B3DF-B3880D99CB1B}" srcOrd="7" destOrd="0" presId="urn:microsoft.com/office/officeart/2005/8/layout/radial5"/>
    <dgm:cxn modelId="{764BB747-8F4F-4C69-B864-615A7EAD2CB7}" type="presParOf" srcId="{2C531396-39C9-42F5-B3DF-B3880D99CB1B}" destId="{8DC3328F-4776-4864-B56E-D06BA2071116}" srcOrd="0" destOrd="0" presId="urn:microsoft.com/office/officeart/2005/8/layout/radial5"/>
    <dgm:cxn modelId="{0298A6DA-A1A5-49C4-ADA9-36E0C7A23392}" type="presParOf" srcId="{A5DB1134-7E89-4437-8F0A-C4AFA0B3D79A}" destId="{E9C975C9-7859-4646-858A-D8FE93103778}" srcOrd="8" destOrd="0" presId="urn:microsoft.com/office/officeart/2005/8/layout/radial5"/>
    <dgm:cxn modelId="{C6501245-0F9A-42E9-B51F-523BC26C06E6}" type="presParOf" srcId="{A5DB1134-7E89-4437-8F0A-C4AFA0B3D79A}" destId="{3F3C10AE-AE51-49C5-82AC-924EFAC98BB5}" srcOrd="9" destOrd="0" presId="urn:microsoft.com/office/officeart/2005/8/layout/radial5"/>
    <dgm:cxn modelId="{25E93506-5181-45E8-B569-41B396802884}" type="presParOf" srcId="{3F3C10AE-AE51-49C5-82AC-924EFAC98BB5}" destId="{59BCAEA8-99F8-456C-B734-D08E484FBC16}" srcOrd="0" destOrd="0" presId="urn:microsoft.com/office/officeart/2005/8/layout/radial5"/>
    <dgm:cxn modelId="{93DAEB84-BC8D-4D1A-B8D3-CD8C634C705E}" type="presParOf" srcId="{A5DB1134-7E89-4437-8F0A-C4AFA0B3D79A}" destId="{AE348697-7502-445A-908D-BA61042E68A5}" srcOrd="10" destOrd="0" presId="urn:microsoft.com/office/officeart/2005/8/layout/radial5"/>
    <dgm:cxn modelId="{59B3E278-BEB4-4262-B777-D45D39683F4A}" type="presParOf" srcId="{A5DB1134-7E89-4437-8F0A-C4AFA0B3D79A}" destId="{CCF4E90A-8EE4-49A3-8F3D-1B704BE6C2C0}" srcOrd="11" destOrd="0" presId="urn:microsoft.com/office/officeart/2005/8/layout/radial5"/>
    <dgm:cxn modelId="{81A95C73-A1B1-4EC5-9951-34B575C73CCA}" type="presParOf" srcId="{CCF4E90A-8EE4-49A3-8F3D-1B704BE6C2C0}" destId="{8213BDC6-9F3D-454A-9558-BD3C5EB145B0}" srcOrd="0" destOrd="0" presId="urn:microsoft.com/office/officeart/2005/8/layout/radial5"/>
    <dgm:cxn modelId="{F3D38812-D65F-4468-83EC-71653157FA21}" type="presParOf" srcId="{A5DB1134-7E89-4437-8F0A-C4AFA0B3D79A}" destId="{A48B9F18-68D6-48D1-80BF-789723AA4C24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F06CF-EF29-40F1-A13F-D54FA9455970}">
      <dsp:nvSpPr>
        <dsp:cNvPr id="0" name=""/>
        <dsp:cNvSpPr/>
      </dsp:nvSpPr>
      <dsp:spPr>
        <a:xfrm>
          <a:off x="4273163" y="3387113"/>
          <a:ext cx="1864877" cy="1864877"/>
        </a:xfrm>
        <a:prstGeom prst="ellipse">
          <a:avLst/>
        </a:prstGeom>
        <a:noFill/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>
        <a:off x="4546268" y="3660218"/>
        <a:ext cx="1318667" cy="1318667"/>
      </dsp:txXfrm>
    </dsp:sp>
    <dsp:sp modelId="{86CAB872-DFC4-4A3A-A8C5-D4D4058D942A}">
      <dsp:nvSpPr>
        <dsp:cNvPr id="0" name=""/>
        <dsp:cNvSpPr/>
      </dsp:nvSpPr>
      <dsp:spPr>
        <a:xfrm rot="18344547">
          <a:off x="5934495" y="2769138"/>
          <a:ext cx="399158" cy="71359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5959394" y="2960452"/>
        <a:ext cx="279411" cy="428156"/>
      </dsp:txXfrm>
    </dsp:sp>
    <dsp:sp modelId="{662A0460-62FB-413B-ABB7-46EFB966573A}">
      <dsp:nvSpPr>
        <dsp:cNvPr id="0" name=""/>
        <dsp:cNvSpPr/>
      </dsp:nvSpPr>
      <dsp:spPr>
        <a:xfrm>
          <a:off x="5694052" y="535456"/>
          <a:ext cx="2750290" cy="2389359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1200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জন্মঃ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১৮৫৭ খ্রিঃ, আগলা পূর্বপাড়া, নবাবগঞ্জ,  ঢাকা</a:t>
          </a: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96823" y="885370"/>
        <a:ext cx="1944748" cy="1689531"/>
      </dsp:txXfrm>
    </dsp:sp>
    <dsp:sp modelId="{616CD813-F309-463C-83AE-C606A225C2E4}">
      <dsp:nvSpPr>
        <dsp:cNvPr id="0" name=""/>
        <dsp:cNvSpPr/>
      </dsp:nvSpPr>
      <dsp:spPr>
        <a:xfrm rot="20965188">
          <a:off x="6492040" y="3673077"/>
          <a:ext cx="528814" cy="71359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6493389" y="3830359"/>
        <a:ext cx="370170" cy="428156"/>
      </dsp:txXfrm>
    </dsp:sp>
    <dsp:sp modelId="{42A84EF4-FB23-4FF2-BF3C-101D891C0269}">
      <dsp:nvSpPr>
        <dsp:cNvPr id="0" name=""/>
        <dsp:cNvSpPr/>
      </dsp:nvSpPr>
      <dsp:spPr>
        <a:xfrm rot="21048232">
          <a:off x="7377553" y="2581221"/>
          <a:ext cx="3032725" cy="2098801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কাব্যগ্রন্থঃ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বিরহ বিলাপ,কুসুম কানন, অশ্রুমালা, অমিয়ধারা, শিব মন্দির প্রভৃতি ।  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21685" y="2888583"/>
        <a:ext cx="2144461" cy="1484077"/>
      </dsp:txXfrm>
    </dsp:sp>
    <dsp:sp modelId="{BDECA2F2-47F7-4867-9592-D7D040A5E316}">
      <dsp:nvSpPr>
        <dsp:cNvPr id="0" name=""/>
        <dsp:cNvSpPr/>
      </dsp:nvSpPr>
      <dsp:spPr>
        <a:xfrm rot="1425935">
          <a:off x="6320182" y="4537763"/>
          <a:ext cx="466320" cy="71359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6326113" y="4652292"/>
        <a:ext cx="326424" cy="428156"/>
      </dsp:txXfrm>
    </dsp:sp>
    <dsp:sp modelId="{9ADC9205-CE83-4A6D-AA82-8D422D3D7152}">
      <dsp:nvSpPr>
        <dsp:cNvPr id="0" name=""/>
        <dsp:cNvSpPr/>
      </dsp:nvSpPr>
      <dsp:spPr>
        <a:xfrm rot="668590">
          <a:off x="7024346" y="4828702"/>
          <a:ext cx="2791594" cy="181265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পেশাঃ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পোস্ট মাস্টার হিসেবে সরকারি চাকরি </a:t>
          </a:r>
        </a:p>
      </dsp:txBody>
      <dsp:txXfrm>
        <a:off x="7433165" y="5094158"/>
        <a:ext cx="1973956" cy="1281738"/>
      </dsp:txXfrm>
    </dsp:sp>
    <dsp:sp modelId="{2C531396-39C9-42F5-B3DF-B3880D99CB1B}">
      <dsp:nvSpPr>
        <dsp:cNvPr id="0" name=""/>
        <dsp:cNvSpPr/>
      </dsp:nvSpPr>
      <dsp:spPr>
        <a:xfrm rot="9700836">
          <a:off x="3409470" y="4593621"/>
          <a:ext cx="546520" cy="71359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10800000">
        <a:off x="3569271" y="4710572"/>
        <a:ext cx="382564" cy="428156"/>
      </dsp:txXfrm>
    </dsp:sp>
    <dsp:sp modelId="{E9C975C9-7859-4646-858A-D8FE93103778}">
      <dsp:nvSpPr>
        <dsp:cNvPr id="0" name=""/>
        <dsp:cNvSpPr/>
      </dsp:nvSpPr>
      <dsp:spPr>
        <a:xfrm>
          <a:off x="748139" y="4344955"/>
          <a:ext cx="2471611" cy="2082535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প্রকৃত নামঃ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মুহম্মদ কাজেম আল কুরায়শী ।   </a:t>
          </a:r>
          <a:endParaRPr lang="en-US" sz="2800" kern="1200" dirty="0">
            <a:solidFill>
              <a:schemeClr val="tx1"/>
            </a:solidFill>
            <a:effectLst/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10098" y="4649935"/>
        <a:ext cx="1747693" cy="1472575"/>
      </dsp:txXfrm>
    </dsp:sp>
    <dsp:sp modelId="{3F3C10AE-AE51-49C5-82AC-924EFAC98BB5}">
      <dsp:nvSpPr>
        <dsp:cNvPr id="0" name=""/>
        <dsp:cNvSpPr/>
      </dsp:nvSpPr>
      <dsp:spPr>
        <a:xfrm rot="11880854">
          <a:off x="3478568" y="3468166"/>
          <a:ext cx="592183" cy="71359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10800000">
        <a:off x="3651869" y="3638354"/>
        <a:ext cx="414528" cy="428156"/>
      </dsp:txXfrm>
    </dsp:sp>
    <dsp:sp modelId="{AE348697-7502-445A-908D-BA61042E68A5}">
      <dsp:nvSpPr>
        <dsp:cNvPr id="0" name=""/>
        <dsp:cNvSpPr/>
      </dsp:nvSpPr>
      <dsp:spPr>
        <a:xfrm rot="602912">
          <a:off x="748152" y="2451287"/>
          <a:ext cx="2488170" cy="1646593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মহাকাব্যঃ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rPr>
            <a:t>মহাশ্মশান । </a:t>
          </a:r>
        </a:p>
      </dsp:txBody>
      <dsp:txXfrm>
        <a:off x="1112536" y="2692425"/>
        <a:ext cx="1759402" cy="1164317"/>
      </dsp:txXfrm>
    </dsp:sp>
    <dsp:sp modelId="{CCF4E90A-8EE4-49A3-8F3D-1B704BE6C2C0}">
      <dsp:nvSpPr>
        <dsp:cNvPr id="0" name=""/>
        <dsp:cNvSpPr/>
      </dsp:nvSpPr>
      <dsp:spPr>
        <a:xfrm rot="14220465">
          <a:off x="4040835" y="2685281"/>
          <a:ext cx="670821" cy="71359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10800000">
        <a:off x="4196250" y="2912396"/>
        <a:ext cx="469575" cy="428156"/>
      </dsp:txXfrm>
    </dsp:sp>
    <dsp:sp modelId="{A48B9F18-68D6-48D1-80BF-789723AA4C24}">
      <dsp:nvSpPr>
        <dsp:cNvPr id="0" name=""/>
        <dsp:cNvSpPr/>
      </dsp:nvSpPr>
      <dsp:spPr>
        <a:xfrm>
          <a:off x="2348336" y="816967"/>
          <a:ext cx="2331096" cy="179359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মৃত্যুঃ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১৯৫১ খ্রিঃ, ২১ জুলাই । 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89717" y="1079633"/>
        <a:ext cx="1648334" cy="1268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6686D-A5C0-42EE-B1A8-DC3D2518F84E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3913" y="685800"/>
            <a:ext cx="5210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B5A08-9769-4FE6-A579-DCD18BA4C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08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5442" algn="l" defTabSz="9508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0885" algn="l" defTabSz="9508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6327" algn="l" defTabSz="9508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1769" algn="l" defTabSz="9508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77211" algn="l" defTabSz="9508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52654" algn="l" defTabSz="9508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28096" algn="l" defTabSz="9508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03538" algn="l" defTabSz="9508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B5A08-9769-4FE6-A579-DCD18BA4CB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00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3913" y="685800"/>
            <a:ext cx="5210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B5A08-9769-4FE6-A579-DCD18BA4CB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98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3913" y="685800"/>
            <a:ext cx="5210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B5A08-9769-4FE6-A579-DCD18BA4CB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44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3913" y="685800"/>
            <a:ext cx="5210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B5A08-9769-4FE6-A579-DCD18BA4CB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95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1" y="2243851"/>
            <a:ext cx="9326880" cy="1548290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1" y="4093109"/>
            <a:ext cx="7680961" cy="1845910"/>
          </a:xfrm>
          <a:prstGeom prst="rect">
            <a:avLst/>
          </a:prstGeom>
        </p:spPr>
        <p:txBody>
          <a:bodyPr lIns="95088" tIns="47544" rIns="95088" bIns="4754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1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7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2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8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3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1" y="1685397"/>
            <a:ext cx="9875521" cy="4766928"/>
          </a:xfrm>
          <a:prstGeom prst="rect">
            <a:avLst/>
          </a:prstGeom>
        </p:spPr>
        <p:txBody>
          <a:bodyPr vert="eaVert" lIns="95088" tIns="47544" rIns="95088" bIns="4754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1" y="289267"/>
            <a:ext cx="2468880" cy="6163063"/>
          </a:xfrm>
          <a:prstGeom prst="rect">
            <a:avLst/>
          </a:prstGeom>
        </p:spPr>
        <p:txBody>
          <a:bodyPr vert="eaVert"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89267"/>
            <a:ext cx="7223760" cy="6163063"/>
          </a:xfrm>
          <a:prstGeom prst="rect">
            <a:avLst/>
          </a:prstGeom>
        </p:spPr>
        <p:txBody>
          <a:bodyPr vert="eaVert" lIns="95088" tIns="47544" rIns="95088" bIns="4754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44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70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60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81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56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2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6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1" y="1685397"/>
            <a:ext cx="9875521" cy="4766928"/>
          </a:xfrm>
          <a:prstGeom prst="rect">
            <a:avLst/>
          </a:prstGeom>
        </p:spPr>
        <p:txBody>
          <a:bodyPr lIns="95088" tIns="47544" rIns="95088" bIns="47544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6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21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259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5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27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37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496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26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1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641528"/>
            <a:ext cx="9326880" cy="1434593"/>
          </a:xfrm>
          <a:prstGeom prst="rect">
            <a:avLst/>
          </a:prstGeom>
        </p:spPr>
        <p:txBody>
          <a:bodyPr lIns="95088" tIns="47544" rIns="95088" bIns="47544"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061475"/>
            <a:ext cx="9326880" cy="1580059"/>
          </a:xfrm>
          <a:prstGeom prst="rect">
            <a:avLst/>
          </a:prstGeom>
        </p:spPr>
        <p:txBody>
          <a:bodyPr lIns="95088" tIns="47544" rIns="95088" bIns="47544"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44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08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3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17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72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26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80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35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5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85397"/>
            <a:ext cx="4846321" cy="4766928"/>
          </a:xfrm>
          <a:prstGeom prst="rect">
            <a:avLst/>
          </a:prstGeom>
        </p:spPr>
        <p:txBody>
          <a:bodyPr lIns="95088" tIns="47544" rIns="95088" bIns="47544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1" y="1685397"/>
            <a:ext cx="4846321" cy="4766928"/>
          </a:xfrm>
          <a:prstGeom prst="rect">
            <a:avLst/>
          </a:prstGeom>
        </p:spPr>
        <p:txBody>
          <a:bodyPr lIns="95088" tIns="47544" rIns="95088" bIns="47544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2" y="1616851"/>
            <a:ext cx="4848225" cy="673823"/>
          </a:xfrm>
          <a:prstGeom prst="rect">
            <a:avLst/>
          </a:prstGeom>
        </p:spPr>
        <p:txBody>
          <a:bodyPr lIns="95088" tIns="47544" rIns="95088" bIns="47544" anchor="b"/>
          <a:lstStyle>
            <a:lvl1pPr marL="0" indent="0">
              <a:buNone/>
              <a:defRPr sz="2500" b="1"/>
            </a:lvl1pPr>
            <a:lvl2pPr marL="475442" indent="0">
              <a:buNone/>
              <a:defRPr sz="2100" b="1"/>
            </a:lvl2pPr>
            <a:lvl3pPr marL="950885" indent="0">
              <a:buNone/>
              <a:defRPr sz="1900" b="1"/>
            </a:lvl3pPr>
            <a:lvl4pPr marL="1426327" indent="0">
              <a:buNone/>
              <a:defRPr sz="1700" b="1"/>
            </a:lvl4pPr>
            <a:lvl5pPr marL="1901769" indent="0">
              <a:buNone/>
              <a:defRPr sz="1700" b="1"/>
            </a:lvl5pPr>
            <a:lvl6pPr marL="2377211" indent="0">
              <a:buNone/>
              <a:defRPr sz="1700" b="1"/>
            </a:lvl6pPr>
            <a:lvl7pPr marL="2852654" indent="0">
              <a:buNone/>
              <a:defRPr sz="1700" b="1"/>
            </a:lvl7pPr>
            <a:lvl8pPr marL="3328096" indent="0">
              <a:buNone/>
              <a:defRPr sz="1700" b="1"/>
            </a:lvl8pPr>
            <a:lvl9pPr marL="38035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2" y="2290670"/>
            <a:ext cx="4848225" cy="4161658"/>
          </a:xfrm>
          <a:prstGeom prst="rect">
            <a:avLst/>
          </a:prstGeom>
        </p:spPr>
        <p:txBody>
          <a:bodyPr lIns="95088" tIns="47544" rIns="95088" bIns="47544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6" y="1616851"/>
            <a:ext cx="4850130" cy="673823"/>
          </a:xfrm>
          <a:prstGeom prst="rect">
            <a:avLst/>
          </a:prstGeom>
        </p:spPr>
        <p:txBody>
          <a:bodyPr lIns="95088" tIns="47544" rIns="95088" bIns="47544" anchor="b"/>
          <a:lstStyle>
            <a:lvl1pPr marL="0" indent="0">
              <a:buNone/>
              <a:defRPr sz="2500" b="1"/>
            </a:lvl1pPr>
            <a:lvl2pPr marL="475442" indent="0">
              <a:buNone/>
              <a:defRPr sz="2100" b="1"/>
            </a:lvl2pPr>
            <a:lvl3pPr marL="950885" indent="0">
              <a:buNone/>
              <a:defRPr sz="1900" b="1"/>
            </a:lvl3pPr>
            <a:lvl4pPr marL="1426327" indent="0">
              <a:buNone/>
              <a:defRPr sz="1700" b="1"/>
            </a:lvl4pPr>
            <a:lvl5pPr marL="1901769" indent="0">
              <a:buNone/>
              <a:defRPr sz="1700" b="1"/>
            </a:lvl5pPr>
            <a:lvl6pPr marL="2377211" indent="0">
              <a:buNone/>
              <a:defRPr sz="1700" b="1"/>
            </a:lvl6pPr>
            <a:lvl7pPr marL="2852654" indent="0">
              <a:buNone/>
              <a:defRPr sz="1700" b="1"/>
            </a:lvl7pPr>
            <a:lvl8pPr marL="3328096" indent="0">
              <a:buNone/>
              <a:defRPr sz="1700" b="1"/>
            </a:lvl8pPr>
            <a:lvl9pPr marL="38035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6" y="2290670"/>
            <a:ext cx="4850130" cy="4161658"/>
          </a:xfrm>
          <a:prstGeom prst="rect">
            <a:avLst/>
          </a:prstGeom>
        </p:spPr>
        <p:txBody>
          <a:bodyPr lIns="95088" tIns="47544" rIns="95088" bIns="47544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89266"/>
            <a:ext cx="9875521" cy="1203854"/>
          </a:xfrm>
          <a:prstGeom prst="rect">
            <a:avLst/>
          </a:prstGeom>
        </p:spPr>
        <p:txBody>
          <a:bodyPr lIns="95088" tIns="47544" rIns="95088" bIns="475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6" y="287588"/>
            <a:ext cx="3609976" cy="1223918"/>
          </a:xfrm>
          <a:prstGeom prst="rect">
            <a:avLst/>
          </a:prstGeom>
        </p:spPr>
        <p:txBody>
          <a:bodyPr lIns="95088" tIns="47544" rIns="95088" bIns="47544"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87592"/>
            <a:ext cx="6134101" cy="6164737"/>
          </a:xfrm>
          <a:prstGeom prst="rect">
            <a:avLst/>
          </a:prstGeom>
        </p:spPr>
        <p:txBody>
          <a:bodyPr lIns="95088" tIns="47544" rIns="95088" bIns="47544"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6" y="1511511"/>
            <a:ext cx="3609976" cy="4940818"/>
          </a:xfrm>
          <a:prstGeom prst="rect">
            <a:avLst/>
          </a:prstGeom>
        </p:spPr>
        <p:txBody>
          <a:bodyPr lIns="95088" tIns="47544" rIns="95088" bIns="47544"/>
          <a:lstStyle>
            <a:lvl1pPr marL="0" indent="0">
              <a:buNone/>
              <a:defRPr sz="1500"/>
            </a:lvl1pPr>
            <a:lvl2pPr marL="475442" indent="0">
              <a:buNone/>
              <a:defRPr sz="1200"/>
            </a:lvl2pPr>
            <a:lvl3pPr marL="950885" indent="0">
              <a:buNone/>
              <a:defRPr sz="1000"/>
            </a:lvl3pPr>
            <a:lvl4pPr marL="1426327" indent="0">
              <a:buNone/>
              <a:defRPr sz="900"/>
            </a:lvl4pPr>
            <a:lvl5pPr marL="1901769" indent="0">
              <a:buNone/>
              <a:defRPr sz="900"/>
            </a:lvl5pPr>
            <a:lvl6pPr marL="2377211" indent="0">
              <a:buNone/>
              <a:defRPr sz="900"/>
            </a:lvl6pPr>
            <a:lvl7pPr marL="2852654" indent="0">
              <a:buNone/>
              <a:defRPr sz="900"/>
            </a:lvl7pPr>
            <a:lvl8pPr marL="3328096" indent="0">
              <a:buNone/>
              <a:defRPr sz="900"/>
            </a:lvl8pPr>
            <a:lvl9pPr marL="38035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5" y="5056193"/>
            <a:ext cx="6583680" cy="596912"/>
          </a:xfrm>
          <a:prstGeom prst="rect">
            <a:avLst/>
          </a:prstGeom>
        </p:spPr>
        <p:txBody>
          <a:bodyPr lIns="95088" tIns="47544" rIns="95088" bIns="47544"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5" y="645402"/>
            <a:ext cx="6583680" cy="4333875"/>
          </a:xfrm>
          <a:prstGeom prst="rect">
            <a:avLst/>
          </a:prstGeom>
        </p:spPr>
        <p:txBody>
          <a:bodyPr lIns="95088" tIns="47544" rIns="95088" bIns="47544"/>
          <a:lstStyle>
            <a:lvl1pPr marL="0" indent="0">
              <a:buNone/>
              <a:defRPr sz="3300"/>
            </a:lvl1pPr>
            <a:lvl2pPr marL="475442" indent="0">
              <a:buNone/>
              <a:defRPr sz="2900"/>
            </a:lvl2pPr>
            <a:lvl3pPr marL="950885" indent="0">
              <a:buNone/>
              <a:defRPr sz="2500"/>
            </a:lvl3pPr>
            <a:lvl4pPr marL="1426327" indent="0">
              <a:buNone/>
              <a:defRPr sz="2100"/>
            </a:lvl4pPr>
            <a:lvl5pPr marL="1901769" indent="0">
              <a:buNone/>
              <a:defRPr sz="2100"/>
            </a:lvl5pPr>
            <a:lvl6pPr marL="2377211" indent="0">
              <a:buNone/>
              <a:defRPr sz="2100"/>
            </a:lvl6pPr>
            <a:lvl7pPr marL="2852654" indent="0">
              <a:buNone/>
              <a:defRPr sz="2100"/>
            </a:lvl7pPr>
            <a:lvl8pPr marL="3328096" indent="0">
              <a:buNone/>
              <a:defRPr sz="2100"/>
            </a:lvl8pPr>
            <a:lvl9pPr marL="3803538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5" y="5653099"/>
            <a:ext cx="6583680" cy="847714"/>
          </a:xfrm>
          <a:prstGeom prst="rect">
            <a:avLst/>
          </a:prstGeom>
        </p:spPr>
        <p:txBody>
          <a:bodyPr lIns="95088" tIns="47544" rIns="95088" bIns="47544"/>
          <a:lstStyle>
            <a:lvl1pPr marL="0" indent="0">
              <a:buNone/>
              <a:defRPr sz="1500"/>
            </a:lvl1pPr>
            <a:lvl2pPr marL="475442" indent="0">
              <a:buNone/>
              <a:defRPr sz="1200"/>
            </a:lvl2pPr>
            <a:lvl3pPr marL="950885" indent="0">
              <a:buNone/>
              <a:defRPr sz="1000"/>
            </a:lvl3pPr>
            <a:lvl4pPr marL="1426327" indent="0">
              <a:buNone/>
              <a:defRPr sz="900"/>
            </a:lvl4pPr>
            <a:lvl5pPr marL="1901769" indent="0">
              <a:buNone/>
              <a:defRPr sz="900"/>
            </a:lvl5pPr>
            <a:lvl6pPr marL="2377211" indent="0">
              <a:buNone/>
              <a:defRPr sz="900"/>
            </a:lvl6pPr>
            <a:lvl7pPr marL="2852654" indent="0">
              <a:buNone/>
              <a:defRPr sz="900"/>
            </a:lvl7pPr>
            <a:lvl8pPr marL="3328096" indent="0">
              <a:buNone/>
              <a:defRPr sz="900"/>
            </a:lvl8pPr>
            <a:lvl9pPr marL="38035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6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49041" y="6694773"/>
            <a:ext cx="34747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63840" y="6694773"/>
            <a:ext cx="2560320" cy="384565"/>
          </a:xfrm>
          <a:prstGeom prst="rect">
            <a:avLst/>
          </a:prstGeom>
        </p:spPr>
        <p:txBody>
          <a:bodyPr lIns="95088" tIns="47544" rIns="95088" bIns="47544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1" y="3"/>
            <a:ext cx="10972800" cy="7223125"/>
          </a:xfrm>
          <a:prstGeom prst="frame">
            <a:avLst>
              <a:gd name="adj1" fmla="val 1205"/>
            </a:avLst>
          </a:prstGeom>
          <a:blipFill>
            <a:blip r:embed="rId3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8" tIns="47544" rIns="95088" bIns="47544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xStyles>
    <p:titleStyle>
      <a:lvl1pPr algn="ctr" defTabSz="95088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582" indent="-356582" algn="l" defTabSz="95088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594" indent="-297151" algn="l" defTabSz="95088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606" indent="-237721" algn="l" defTabSz="95088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048" indent="-237721" algn="l" defTabSz="95088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490" indent="-237721" algn="l" defTabSz="95088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4933" indent="-237721" algn="l" defTabSz="9508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0375" indent="-237721" algn="l" defTabSz="9508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17" indent="-237721" algn="l" defTabSz="9508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1259" indent="-237721" algn="l" defTabSz="9508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8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42" algn="l" defTabSz="9508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885" algn="l" defTabSz="9508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327" algn="l" defTabSz="9508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769" algn="l" defTabSz="9508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7211" algn="l" defTabSz="9508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2654" algn="l" defTabSz="9508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8096" algn="l" defTabSz="9508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3538" algn="l" defTabSz="9508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2133599" y="141310"/>
            <a:ext cx="7010401" cy="171987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শ্রেণিতে স্বাগতম    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9" y="2011362"/>
            <a:ext cx="6629399" cy="43852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551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8" y="5617994"/>
            <a:ext cx="1463038" cy="742347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bn-IN" sz="4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01241" y="240778"/>
            <a:ext cx="7542762" cy="80256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নতুন শব্দের অর্থ জেনে নেই ।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9726" y="1428768"/>
            <a:ext cx="1508760" cy="784447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7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3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96716" y="1391151"/>
            <a:ext cx="1719775" cy="784447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7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IN" sz="3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35393" y="5934134"/>
            <a:ext cx="2637682" cy="8524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নিকুঞ্জ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65823" y="4153925"/>
            <a:ext cx="2781562" cy="88608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সুন্দর।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14401" y="2536777"/>
            <a:ext cx="2532704" cy="8524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বিষাদ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065822" y="2462125"/>
            <a:ext cx="2700552" cy="9170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বিষন্নতা।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14400" y="4153926"/>
            <a:ext cx="2637683" cy="8524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চারু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47133" y="5776063"/>
            <a:ext cx="2896458" cy="8524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বাগান।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956" y="2343861"/>
            <a:ext cx="2518996" cy="11535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130" y="4041470"/>
            <a:ext cx="2426677" cy="10940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956" y="5776064"/>
            <a:ext cx="2417885" cy="11685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5805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724102" y="186622"/>
            <a:ext cx="3690853" cy="1113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  </a:t>
            </a:r>
          </a:p>
          <a:p>
            <a:pPr algn="ctr"/>
            <a:r>
              <a:rPr lang="bn-IN" sz="33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কায়কোবাদ 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660075" y="4315147"/>
            <a:ext cx="5818909" cy="26579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বিভো, দেহ হৃদে বল!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 জানি ভকতি, নাহি জানি স্তুতি ,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দিয়া করিব , তোমার আরতি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আমি নিঃসম্বল!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770" y="1706562"/>
            <a:ext cx="3446585" cy="1981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706562"/>
            <a:ext cx="3200400" cy="21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3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400912" y="4315147"/>
            <a:ext cx="5818909" cy="26579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তোমার দুয়ারে আজি রিক্ত করে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দাঁড়ায়েছি প্রভো , সঁপিতে তোমারে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শুধু আঁখি জল ,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দেহ হৃদে বল !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611628"/>
            <a:ext cx="4308232" cy="29975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11627"/>
            <a:ext cx="4523935" cy="29052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221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660075" y="4315147"/>
            <a:ext cx="5818909" cy="26579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বিভো , দেহ হৃদে বল!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দারিদ্র্য পেষণে , বিপদের ক্রোড়ে ,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 সম্পদে , সুখের সাগরে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ভুলি নি তোমারে এক পল ,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59655"/>
            <a:ext cx="4267200" cy="29244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759656"/>
            <a:ext cx="4282440" cy="29244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419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60075" y="4315147"/>
            <a:ext cx="5818909" cy="26579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 মরণে , শয়নে স্বপনে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তুমি মোর পথের সম্বল;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দেহ হৃদে বল!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012" y="563562"/>
            <a:ext cx="4290646" cy="2819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4911"/>
            <a:ext cx="4343400" cy="29304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986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36432" y="2523791"/>
            <a:ext cx="9214338" cy="42214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r>
              <a:rPr lang="bn-IN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সমাধানঃ</a:t>
            </a:r>
          </a:p>
          <a:p>
            <a:r>
              <a:rPr lang="bn-IN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‘তোমার দুয়ারে আজি রিক্ত করে’- বলতে কবি বোঝাতে চেয়েছেন তিনি স্রষ্টার স্মরণাপন্ন হয়েছেন নিঃস্ব-রিক্ত হাতে।  </a:t>
            </a:r>
          </a:p>
          <a:p>
            <a:r>
              <a:rPr lang="bn-IN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 জানেন, স্রষ্টার অসীম করুণায় </a:t>
            </a:r>
            <a:r>
              <a:rPr lang="bn-IN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বিশ্বের </a:t>
            </a:r>
            <a:r>
              <a:rPr lang="bn-IN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প্রতিটি </a:t>
            </a:r>
            <a:r>
              <a:rPr lang="bn-IN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প্রাণী ও উদ্ভিদ প্রাণ ধারণ করে আছে</a:t>
            </a:r>
            <a:r>
              <a:rPr lang="bn-IN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সুখে-দুঃখে</a:t>
            </a:r>
            <a:r>
              <a:rPr lang="bn-IN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শয়নে-স্বপনে স্রষ্টাই কবির একমাত্র ভরসার স্থল</a:t>
            </a:r>
            <a:r>
              <a:rPr lang="bn-IN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 তাই চোখের জল </a:t>
            </a:r>
            <a:r>
              <a:rPr lang="bn-IN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 নিজের </a:t>
            </a:r>
            <a:r>
              <a:rPr lang="bn-IN" sz="3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দীনতা নিয়ে নিঃস্ব হাতে স্রষ্টার দুয়ারে প্রার্থনা করেন</a:t>
            </a:r>
            <a:r>
              <a:rPr lang="bn-IN" sz="3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66161" y="240778"/>
            <a:ext cx="3474720" cy="882826"/>
          </a:xfrm>
          <a:prstGeom prst="roundRect">
            <a:avLst>
              <a:gd name="adj" fmla="val 3752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088" tIns="47544" rIns="95088" bIns="47544" numCol="1" spcCol="0" rtlCol="0" fromWordArt="0" anchor="ctr" anchorCtr="0" forceAA="0" compatLnSpc="1">
            <a:noAutofit/>
          </a:bodyPr>
          <a:lstStyle/>
          <a:p>
            <a:pPr algn="ctr"/>
            <a:r>
              <a:rPr lang="bn-IN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36432" y="1325562"/>
            <a:ext cx="8417167" cy="91440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88" tIns="47544" rIns="95088" bIns="47544" rtlCol="0" anchor="ctr"/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দুয়ারে আজি রিক্ত করে’ ব্যাখ্যা কর।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8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660075" y="4315147"/>
            <a:ext cx="5818909" cy="26579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বিভো , দেহ হৃদে বল!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জাতি পাখি , নিকুঞ্জ বিতানে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সদা আত্মহারা তব গুণগানে , 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আনন্দে বিহ্বল!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55475"/>
            <a:ext cx="2983523" cy="3124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16671"/>
            <a:ext cx="2984534" cy="30948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300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674144" y="4336749"/>
            <a:ext cx="5818909" cy="24404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ভুলিতে তোমারে , প্রাণে অবসাদ ,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তরুলতা শিরে , তোমারি প্রসাদ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চারু ফুল ফল!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দেহ হৃদে বল!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2" y="563562"/>
            <a:ext cx="4375051" cy="31205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242" y="563562"/>
            <a:ext cx="4571037" cy="31205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180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743202" y="4315147"/>
            <a:ext cx="5818909" cy="26579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বিভো , দেহ হৃদে বল!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তোমারি নিঃশ্বাস বসন্তের বায়ু , 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 স্নেহ কণা জগতের আয়ু , 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 নামে অশেষ মঙ্গল!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02" y="582043"/>
            <a:ext cx="4825218" cy="30755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55" y="483569"/>
            <a:ext cx="3969645" cy="31182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883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2344" y="1477962"/>
            <a:ext cx="5948246" cy="665403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en-US" sz="37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3700" dirty="0" smtClean="0">
                <a:latin typeface="NikoshBAN" pitchFamily="2" charset="0"/>
                <a:cs typeface="NikoshBAN" pitchFamily="2" charset="0"/>
              </a:rPr>
              <a:t>।  প্রার্থনা শব্দের অর্থ কী?   </a:t>
            </a:r>
            <a:endParaRPr lang="en-US" sz="3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02159" y="5124223"/>
            <a:ext cx="3723646" cy="6508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bn-IN" sz="33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শিক্ষককে   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695070" y="5055377"/>
            <a:ext cx="3789570" cy="62853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bn-IN" sz="33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গুরুজনকে   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86400" y="3196564"/>
            <a:ext cx="3806195" cy="6291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3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দোয়া চাওয়া   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88091" y="6103452"/>
            <a:ext cx="3789570" cy="6291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IN" sz="33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মাকে    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4442" y="4221162"/>
            <a:ext cx="7895447" cy="665403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bn-IN" sz="37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700" dirty="0" smtClean="0">
                <a:latin typeface="NikoshBAN" pitchFamily="2" charset="0"/>
                <a:cs typeface="NikoshBAN" pitchFamily="2" charset="0"/>
              </a:rPr>
              <a:t>। কবি আঁ</a:t>
            </a:r>
            <a:r>
              <a:rPr lang="bn-IN" sz="3700" dirty="0">
                <a:latin typeface="NikoshBAN" pitchFamily="2" charset="0"/>
                <a:cs typeface="NikoshBAN" pitchFamily="2" charset="0"/>
              </a:rPr>
              <a:t>খিজল কাকে </a:t>
            </a:r>
            <a:r>
              <a:rPr lang="bn-IN" sz="3700" dirty="0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bn-IN" sz="37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700" dirty="0" smtClean="0">
                <a:latin typeface="NikoshBAN" pitchFamily="2" charset="0"/>
                <a:cs typeface="NikoshBAN" pitchFamily="2" charset="0"/>
              </a:rPr>
              <a:t>দাঁড়িয়েছেন? </a:t>
            </a:r>
            <a:endParaRPr lang="en-US" sz="3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134957" y="2262385"/>
            <a:ext cx="3790848" cy="6538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3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আশীর্বাদ   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679830" y="6037097"/>
            <a:ext cx="3789570" cy="6444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</a:t>
            </a:r>
            <a:r>
              <a:rPr lang="bn-IN" sz="33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স্রষ্টাকে    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134957" y="3210382"/>
            <a:ext cx="3790848" cy="6444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IN" sz="33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মোনাজাত/ আবেদন    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86400" y="2259872"/>
            <a:ext cx="3756270" cy="60901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(খ) কামনা 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09933" y="1055739"/>
            <a:ext cx="2732442" cy="603848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bn-IN" sz="3300" b="1" dirty="0">
                <a:latin typeface="NikoshBAN" pitchFamily="2" charset="0"/>
                <a:cs typeface="NikoshBAN" pitchFamily="2" charset="0"/>
              </a:rPr>
              <a:t>বহুনির্বাচনি প্রশ্ন   </a:t>
            </a:r>
            <a:endParaRPr lang="en-US" sz="33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8297" y="171827"/>
            <a:ext cx="3075710" cy="8822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820590" y="6151547"/>
            <a:ext cx="576605" cy="483047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99735" y="3279621"/>
            <a:ext cx="562708" cy="57516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2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17" grpId="0" animBg="1"/>
      <p:bldP spid="20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65762" y="4024801"/>
            <a:ext cx="5120640" cy="2970814"/>
          </a:xfrm>
          <a:prstGeom prst="roundRect">
            <a:avLst>
              <a:gd name="adj" fmla="val 1191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ইব্রাহীম</a:t>
            </a:r>
            <a:r>
              <a:rPr lang="en-US" sz="2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25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IN" sz="2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en-US" sz="2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ইসঃশিঃ</a:t>
            </a:r>
            <a:r>
              <a:rPr lang="en-US" sz="2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2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নলধা</a:t>
            </a:r>
            <a:r>
              <a:rPr lang="en-US" sz="2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 </a:t>
            </a:r>
            <a:endParaRPr lang="bn-IN" sz="2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ফকিরহাট</a:t>
            </a:r>
            <a:r>
              <a:rPr lang="en-US" sz="2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,বাগেরহাট</a:t>
            </a:r>
            <a:r>
              <a:rPr lang="bn-IN" sz="2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en-US" sz="2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01716953360</a:t>
            </a:r>
            <a:endParaRPr lang="bn-IN" sz="2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ebrahim1981at@gmail.com</a:t>
            </a:r>
            <a:endParaRPr lang="bn-IN" sz="2100" dirty="0">
              <a:solidFill>
                <a:schemeClr val="tx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14647" y="4324557"/>
            <a:ext cx="3840479" cy="23509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9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sz="29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     </a:t>
            </a:r>
            <a:endParaRPr lang="bn-IN" sz="29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১ম পত্র</a:t>
            </a:r>
          </a:p>
          <a:p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কবিতা )</a:t>
            </a:r>
          </a:p>
          <a:p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r>
              <a:rPr lang="bn-IN" sz="29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9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31927" y="160520"/>
            <a:ext cx="3474721" cy="752473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>
            <a:prstTxWarp prst="textWave4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600" b="1" dirty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5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033303" y="832300"/>
            <a:ext cx="2941242" cy="664291"/>
          </a:xfrm>
          <a:prstGeom prst="roundRect">
            <a:avLst>
              <a:gd name="adj" fmla="val 3465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74310" y="1381882"/>
            <a:ext cx="0" cy="528584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11063" y="2277013"/>
            <a:ext cx="0" cy="37319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821794" y="2277013"/>
            <a:ext cx="0" cy="373194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8" y="1691374"/>
            <a:ext cx="2194552" cy="24384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81438" y="740282"/>
            <a:ext cx="2971800" cy="584775"/>
          </a:xfrm>
          <a:prstGeom prst="rect">
            <a:avLst/>
          </a:prstGeom>
          <a:noFill/>
          <a:effectLst>
            <a:glow rad="101600">
              <a:schemeClr val="accent6">
                <a:lumMod val="60000"/>
                <a:lumOff val="40000"/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06678"/>
            <a:ext cx="1511300" cy="1701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1351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6568" y="2086685"/>
            <a:ext cx="1488487" cy="542293"/>
          </a:xfrm>
          <a:prstGeom prst="rect">
            <a:avLst/>
          </a:prstGeom>
        </p:spPr>
        <p:txBody>
          <a:bodyPr wrap="square" lIns="95088" tIns="47544" rIns="95088" bIns="47544">
            <a:spAutoFit/>
          </a:bodyPr>
          <a:lstStyle/>
          <a:p>
            <a:r>
              <a:rPr lang="en-US" sz="2900" dirty="0">
                <a:latin typeface="NikoshBAN" pitchFamily="2" charset="0"/>
                <a:cs typeface="NikoshBAN" pitchFamily="2" charset="0"/>
              </a:rPr>
              <a:t> </a:t>
            </a:r>
            <a:endParaRPr lang="en-US" sz="2900" dirty="0"/>
          </a:p>
        </p:txBody>
      </p:sp>
      <p:sp>
        <p:nvSpPr>
          <p:cNvPr id="6" name="Rectangle 5"/>
          <p:cNvSpPr/>
          <p:nvPr/>
        </p:nvSpPr>
        <p:spPr>
          <a:xfrm>
            <a:off x="1862736" y="328110"/>
            <a:ext cx="5056096" cy="7223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বহুপদী সমাপ্তিসূচক বহুনির্বাচনি প্রশ্ন </a:t>
            </a:r>
            <a:endParaRPr lang="en-US" sz="29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964" y="1685403"/>
            <a:ext cx="9601201" cy="2773673"/>
          </a:xfrm>
          <a:prstGeom prst="rect">
            <a:avLst/>
          </a:prstGeom>
          <a:noFill/>
        </p:spPr>
        <p:txBody>
          <a:bodyPr wrap="square" lIns="95088" tIns="47544" rIns="95088" bIns="47544" rtlCol="0">
            <a:spAutoFit/>
          </a:bodyPr>
          <a:lstStyle/>
          <a:p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৩।কবি বিধাতার কাছে শক্তি কামনা করেছেন-</a:t>
            </a:r>
          </a:p>
          <a:p>
            <a:pPr marL="514350" indent="-514350">
              <a:buFont typeface="+mj-lt"/>
              <a:buAutoNum type="romanUcPeriod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সকল সময়ে </a:t>
            </a:r>
          </a:p>
          <a:p>
            <a:pPr marL="514350" indent="-514350">
              <a:buFont typeface="+mj-lt"/>
              <a:buAutoNum type="romanUcPeriod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কেবল বিপদের দিনে </a:t>
            </a:r>
          </a:p>
          <a:p>
            <a:pPr marL="514350" indent="-514350">
              <a:buFont typeface="+mj-lt"/>
              <a:buAutoNum type="romanUcPeriod"/>
            </a:pPr>
            <a:r>
              <a:rPr lang="bn-IN" sz="2900" dirty="0" smtClean="0">
                <a:latin typeface="NikoshBAN" pitchFamily="2" charset="0"/>
                <a:cs typeface="NikoshBAN" pitchFamily="2" charset="0"/>
              </a:rPr>
              <a:t>কেবল সুখের দিনে </a:t>
            </a:r>
          </a:p>
          <a:p>
            <a:r>
              <a:rPr lang="bn-IN" sz="29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500" dirty="0">
              <a:latin typeface="NikoshBAN" pitchFamily="2" charset="0"/>
              <a:cs typeface="NikoshBAN" pitchFamily="2" charset="0"/>
            </a:endParaRPr>
          </a:p>
          <a:p>
            <a:r>
              <a:rPr lang="bn-IN" sz="2900" dirty="0">
                <a:latin typeface="NikoshBAN" pitchFamily="2" charset="0"/>
                <a:cs typeface="NikoshBAN" pitchFamily="2" charset="0"/>
              </a:rPr>
              <a:t>নিচের কোনটি সঠিক?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0080" y="4759391"/>
            <a:ext cx="3108960" cy="7021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38499" y="5911825"/>
            <a:ext cx="3108960" cy="7455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ii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08469" y="4759391"/>
            <a:ext cx="3108960" cy="65773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iii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0080" y="5912703"/>
            <a:ext cx="3108960" cy="74463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iii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00343" y="4901040"/>
            <a:ext cx="2494327" cy="542293"/>
          </a:xfrm>
          <a:prstGeom prst="rect">
            <a:avLst/>
          </a:prstGeom>
        </p:spPr>
        <p:txBody>
          <a:bodyPr wrap="square" lIns="95088" tIns="47544" rIns="95088" bIns="47544">
            <a:spAutoFit/>
          </a:bodyPr>
          <a:lstStyle/>
          <a:p>
            <a:r>
              <a:rPr lang="en-US" sz="29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398502" y="4882246"/>
            <a:ext cx="492369" cy="49886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1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158837" y="283866"/>
            <a:ext cx="3740727" cy="9381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60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54574" y="5516563"/>
            <a:ext cx="6949254" cy="9451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স্রষ্টার মহিমা সম্পর্কে ১০ টি বাক্য লিখে আনবে।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50" y="1881024"/>
            <a:ext cx="4469313" cy="31247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6461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842868" y="562708"/>
            <a:ext cx="6541477" cy="1677254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   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392362"/>
            <a:ext cx="5486400" cy="3886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1132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11680" y="495705"/>
            <a:ext cx="7498080" cy="963083"/>
          </a:xfrm>
          <a:prstGeom prst="roundRect">
            <a:avLst>
              <a:gd name="adj" fmla="val 4019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4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কি দেখছো    </a:t>
            </a:r>
            <a:endParaRPr lang="en-US" sz="4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5648535"/>
            <a:ext cx="61722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 করা হচ্ছে 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90" y="1666962"/>
            <a:ext cx="4401410" cy="37733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19741"/>
            <a:ext cx="3947160" cy="382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3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169248" y="4653582"/>
            <a:ext cx="4322618" cy="17980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</a:p>
          <a:p>
            <a:pPr algn="ctr"/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কায়কোবাদ </a:t>
            </a:r>
            <a:r>
              <a:rPr lang="bn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75710" y="493276"/>
            <a:ext cx="3990109" cy="942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0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248" y="1716034"/>
            <a:ext cx="3993552" cy="26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45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075710" y="493276"/>
            <a:ext cx="3566160" cy="104334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5088" tIns="47544" rIns="95088" bIns="47544" numCol="1" spcCol="0" rtlCol="0" fromWordArt="0" anchor="ctr" anchorCtr="0" forceAA="0" compatLnSpc="1">
            <a:prstTxWarp prst="textWave2">
              <a:avLst/>
            </a:prstTxWarp>
            <a:noAutofit/>
          </a:bodyPr>
          <a:lstStyle/>
          <a:p>
            <a:pPr algn="ctr"/>
            <a:r>
              <a:rPr lang="bn-IN" sz="5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526366" y="2316162"/>
            <a:ext cx="9875521" cy="4012847"/>
          </a:xfrm>
          <a:prstGeom prst="round2DiagRect">
            <a:avLst>
              <a:gd name="adj1" fmla="val 0"/>
              <a:gd name="adj2" fmla="val 266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088" tIns="47544" rIns="95088" bIns="475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bn-IN" sz="37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IN" sz="37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শিক্ষার্থীরা---</a:t>
            </a:r>
            <a:endParaRPr lang="bn-IN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কবি </a:t>
            </a:r>
            <a:r>
              <a:rPr lang="bn-IN" sz="29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‘কায়কোবাদ’এর </a:t>
            </a:r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পরিচিতি উল্লেখ করতে পারবে ;</a:t>
            </a:r>
          </a:p>
          <a:p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শুদ্ধ </a:t>
            </a:r>
            <a:r>
              <a:rPr lang="bn-IN" sz="29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 কবিতাংশটি </a:t>
            </a:r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 করতে পারবে; </a:t>
            </a:r>
          </a:p>
          <a:p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নতুন শব্দগুলো বাক্যে প্রয়োগ করতে পারবে; </a:t>
            </a:r>
          </a:p>
          <a:p>
            <a:r>
              <a:rPr lang="bn-IN" sz="2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9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9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9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‘প্রার্থনা’ কবিতার মূলভাব বিশ্লেষণ করতে পারবে । </a:t>
            </a:r>
            <a:endParaRPr lang="bn-IN" sz="2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9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14259383"/>
              </p:ext>
            </p:extLst>
          </p:nvPr>
        </p:nvGraphicFramePr>
        <p:xfrm>
          <a:off x="166256" y="106362"/>
          <a:ext cx="10665868" cy="7976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527156" y="130685"/>
            <a:ext cx="3158837" cy="50762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969" y="3205626"/>
            <a:ext cx="2250831" cy="24547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4149969" y="5897562"/>
            <a:ext cx="2410691" cy="660602"/>
          </a:xfrm>
          <a:prstGeom prst="roundRect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কায়কোবাদ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7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2F06CF-EF29-40F1-A13F-D54FA9455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CB2F06CF-EF29-40F1-A13F-D54FA9455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CB2F06CF-EF29-40F1-A13F-D54FA9455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AB872-DFC4-4A3A-A8C5-D4D4058D9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86CAB872-DFC4-4A3A-A8C5-D4D4058D9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86CAB872-DFC4-4A3A-A8C5-D4D4058D9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2A0460-62FB-413B-ABB7-46EFB9665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662A0460-62FB-413B-ABB7-46EFB9665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662A0460-62FB-413B-ABB7-46EFB96657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6CD813-F309-463C-83AE-C606A225C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616CD813-F309-463C-83AE-C606A225C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616CD813-F309-463C-83AE-C606A225C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A84EF4-FB23-4FF2-BF3C-101D891C0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42A84EF4-FB23-4FF2-BF3C-101D891C0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42A84EF4-FB23-4FF2-BF3C-101D891C0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ECA2F2-47F7-4867-9592-D7D040A5E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BDECA2F2-47F7-4867-9592-D7D040A5E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BDECA2F2-47F7-4867-9592-D7D040A5E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DC9205-CE83-4A6D-AA82-8D422D3D7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9ADC9205-CE83-4A6D-AA82-8D422D3D7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9ADC9205-CE83-4A6D-AA82-8D422D3D7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531396-39C9-42F5-B3DF-B3880D99C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2C531396-39C9-42F5-B3DF-B3880D99C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2C531396-39C9-42F5-B3DF-B3880D99C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C975C9-7859-4646-858A-D8FE93103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E9C975C9-7859-4646-858A-D8FE93103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E9C975C9-7859-4646-858A-D8FE93103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3C10AE-AE51-49C5-82AC-924EFAC98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3F3C10AE-AE51-49C5-82AC-924EFAC98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3F3C10AE-AE51-49C5-82AC-924EFAC98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348697-7502-445A-908D-BA61042E6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AE348697-7502-445A-908D-BA61042E6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AE348697-7502-445A-908D-BA61042E6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F4E90A-8EE4-49A3-8F3D-1B704BE6C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CCF4E90A-8EE4-49A3-8F3D-1B704BE6C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CCF4E90A-8EE4-49A3-8F3D-1B704BE6C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8B9F18-68D6-48D1-80BF-789723AA4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A48B9F18-68D6-48D1-80BF-789723AA4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A48B9F18-68D6-48D1-80BF-789723AA4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438400" y="267741"/>
            <a:ext cx="4893426" cy="1052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একক কাজ</a:t>
            </a:r>
            <a:endParaRPr lang="en-US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13165" y="4866842"/>
            <a:ext cx="7481454" cy="6250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কায়কোবাদ কত খ্রিষ্টাব্দে জন্মগ্রহণ করেন ?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19561" y="5642078"/>
            <a:ext cx="7481454" cy="6250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‘মহাশ্মশান’ মহাকাব্যের রচয়িতা কে ?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13165" y="6367260"/>
            <a:ext cx="7481454" cy="6250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কায়কোবাদ কত খ্রিঃ পরলোকগমন করেন ?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76204" y="2003588"/>
            <a:ext cx="5070763" cy="23716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১৮৫৭ খ্রিঃ । </a:t>
            </a: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কায়কোবাদ ।</a:t>
            </a: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১৯৫১ খ্রিঃ 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07755" y="1223366"/>
            <a:ext cx="2522354" cy="418545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5393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905000" y="639762"/>
            <a:ext cx="6324600" cy="5410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পাঠ 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52600" y="639762"/>
            <a:ext cx="6865141" cy="5638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  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8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9479" y="1428768"/>
            <a:ext cx="1508760" cy="784447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08077" y="1325563"/>
            <a:ext cx="1508760" cy="784447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1241" y="240778"/>
            <a:ext cx="7542762" cy="80256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5088" tIns="47544" rIns="95088" bIns="47544" rtlCol="0" anchor="ctr"/>
          <a:lstStyle/>
          <a:p>
            <a:pPr algn="ctr"/>
            <a:r>
              <a:rPr lang="bn-IN" sz="3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নতুন শব্দের অর্থ জেনে নেই ।</a:t>
            </a:r>
            <a:endParaRPr lang="en-US" sz="33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316108" y="4070451"/>
            <a:ext cx="2953308" cy="109446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 হাতে।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634901" y="2421474"/>
            <a:ext cx="4033099" cy="104533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মুনাজাত/ আবেদন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9600" y="2643629"/>
            <a:ext cx="2474575" cy="85241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4191476"/>
            <a:ext cx="2498382" cy="85241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রিক্ত করে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" y="5628837"/>
            <a:ext cx="2586675" cy="85241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ক্রোড়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244861" y="5649401"/>
            <a:ext cx="3024554" cy="101016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কোল। 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827" y="2253578"/>
            <a:ext cx="2423431" cy="12132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490" y="5543827"/>
            <a:ext cx="2619586" cy="12529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581" y="3930431"/>
            <a:ext cx="2426677" cy="11844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3472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25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25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6" grpId="0" animBg="1"/>
      <p:bldP spid="1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3542</TotalTime>
  <Words>589</Words>
  <Application>Microsoft Office PowerPoint</Application>
  <PresentationFormat>Custom</PresentationFormat>
  <Paragraphs>136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REFRESH TECHNOLOGY</dc:creator>
  <cp:lastModifiedBy>EBRAHIM</cp:lastModifiedBy>
  <cp:revision>1537</cp:revision>
  <dcterms:created xsi:type="dcterms:W3CDTF">2006-08-16T00:00:00Z</dcterms:created>
  <dcterms:modified xsi:type="dcterms:W3CDTF">2019-11-08T11:58:39Z</dcterms:modified>
</cp:coreProperties>
</file>