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8B93-1DB4-4E5B-9D51-DA27A9B510E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4B1D-1EC6-4C2F-B243-F9A2485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2.pn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1.wdp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image" Target="../media/image25.png"/><Relationship Id="rId21" Type="http://schemas.microsoft.com/office/2007/relationships/hdphoto" Target="../media/hdphoto25.wdp"/><Relationship Id="rId7" Type="http://schemas.microsoft.com/office/2007/relationships/hdphoto" Target="../media/hdphoto17.wdp"/><Relationship Id="rId12" Type="http://schemas.openxmlformats.org/officeDocument/2006/relationships/image" Target="../media/image30.png"/><Relationship Id="rId17" Type="http://schemas.microsoft.com/office/2007/relationships/hdphoto" Target="../media/hdphoto23.wdp"/><Relationship Id="rId25" Type="http://schemas.microsoft.com/office/2007/relationships/hdphoto" Target="../media/hdphoto27.wdp"/><Relationship Id="rId2" Type="http://schemas.openxmlformats.org/officeDocument/2006/relationships/image" Target="../media/image24.jpe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microsoft.com/office/2007/relationships/hdphoto" Target="../media/hdphoto2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20.wdp"/><Relationship Id="rId24" Type="http://schemas.openxmlformats.org/officeDocument/2006/relationships/image" Target="../media/image36.png"/><Relationship Id="rId5" Type="http://schemas.openxmlformats.org/officeDocument/2006/relationships/image" Target="../media/image26.jpg"/><Relationship Id="rId15" Type="http://schemas.microsoft.com/office/2007/relationships/hdphoto" Target="../media/hdphoto22.wdp"/><Relationship Id="rId23" Type="http://schemas.microsoft.com/office/2007/relationships/hdphoto" Target="../media/hdphoto26.wdp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microsoft.com/office/2007/relationships/hdphoto" Target="../media/hdphoto24.wdp"/><Relationship Id="rId4" Type="http://schemas.microsoft.com/office/2007/relationships/hdphoto" Target="../media/hdphoto18.wdp"/><Relationship Id="rId9" Type="http://schemas.microsoft.com/office/2007/relationships/hdphoto" Target="../media/hdphoto19.wdp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microsoft.com/office/2007/relationships/hdphoto" Target="../media/hdphoto2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" y="1579404"/>
            <a:ext cx="10154653" cy="5015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2AD0BB-E876-4BA2-AAB3-3FC28D40858E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5" name="Rectangle 4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laque 7"/>
            <p:cNvSpPr/>
            <p:nvPr/>
          </p:nvSpPr>
          <p:spPr>
            <a:xfrm>
              <a:off x="263839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5" y="279466"/>
            <a:ext cx="11817928" cy="63430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4" y="360221"/>
            <a:ext cx="3699163" cy="81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638 -0.03704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852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0DD2AE-F93E-4F5D-B2CD-6A3DE3DAFDE3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14700E0-6435-4246-8765-0C76DC3D80CA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5FF25E-31A0-4FA8-BC42-2B5F17D9D8E4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78B48DEE-04F1-459E-8488-18B025B4288F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01D8906C-52F1-4D53-BAA3-33FD398EF3F5}"/>
                </a:ext>
              </a:extLst>
            </p:cNvPr>
            <p:cNvSpPr/>
            <p:nvPr/>
          </p:nvSpPr>
          <p:spPr>
            <a:xfrm>
              <a:off x="250965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079A3C-C7B3-4FB8-9140-740ED5CDA849}"/>
              </a:ext>
            </a:extLst>
          </p:cNvPr>
          <p:cNvSpPr txBox="1"/>
          <p:nvPr/>
        </p:nvSpPr>
        <p:spPr>
          <a:xfrm>
            <a:off x="4250637" y="482379"/>
            <a:ext cx="52379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flowers? </a:t>
            </a: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xmlns="" id="{39CE3B31-8B6E-4B0A-BDB1-3A9316EE72F4}"/>
              </a:ext>
            </a:extLst>
          </p:cNvPr>
          <p:cNvSpPr/>
          <p:nvPr/>
        </p:nvSpPr>
        <p:spPr>
          <a:xfrm rot="5400000">
            <a:off x="4102928" y="5016041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A882C23-00C4-4DCC-9E61-6A5FD2ADC19A}"/>
              </a:ext>
            </a:extLst>
          </p:cNvPr>
          <p:cNvSpPr/>
          <p:nvPr/>
        </p:nvSpPr>
        <p:spPr>
          <a:xfrm>
            <a:off x="3382999" y="5661834"/>
            <a:ext cx="2197531" cy="90522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</a:p>
        </p:txBody>
      </p:sp>
      <p:sp>
        <p:nvSpPr>
          <p:cNvPr id="10" name="6-Point Star 10">
            <a:extLst>
              <a:ext uri="{FF2B5EF4-FFF2-40B4-BE49-F238E27FC236}">
                <a16:creationId xmlns:a16="http://schemas.microsoft.com/office/drawing/2014/main" xmlns="" id="{8A9DC5BD-C052-46D1-9CD8-A060EE206F86}"/>
              </a:ext>
            </a:extLst>
          </p:cNvPr>
          <p:cNvSpPr/>
          <p:nvPr/>
        </p:nvSpPr>
        <p:spPr>
          <a:xfrm>
            <a:off x="7454214" y="2103780"/>
            <a:ext cx="1534814" cy="1337969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</a:p>
        </p:txBody>
      </p:sp>
      <p:sp>
        <p:nvSpPr>
          <p:cNvPr id="11" name="6-Point Star 11">
            <a:extLst>
              <a:ext uri="{FF2B5EF4-FFF2-40B4-BE49-F238E27FC236}">
                <a16:creationId xmlns:a16="http://schemas.microsoft.com/office/drawing/2014/main" xmlns="" id="{134F6048-7E9E-4351-A27B-9BE42677405F}"/>
              </a:ext>
            </a:extLst>
          </p:cNvPr>
          <p:cNvSpPr/>
          <p:nvPr/>
        </p:nvSpPr>
        <p:spPr>
          <a:xfrm>
            <a:off x="7698488" y="3732694"/>
            <a:ext cx="1536951" cy="1322631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</a:p>
        </p:txBody>
      </p:sp>
      <p:sp>
        <p:nvSpPr>
          <p:cNvPr id="12" name="6-Point Star 12">
            <a:extLst>
              <a:ext uri="{FF2B5EF4-FFF2-40B4-BE49-F238E27FC236}">
                <a16:creationId xmlns:a16="http://schemas.microsoft.com/office/drawing/2014/main" xmlns="" id="{F31341A0-8020-41F6-99D1-2DD5CA1F8AF0}"/>
              </a:ext>
            </a:extLst>
          </p:cNvPr>
          <p:cNvSpPr/>
          <p:nvPr/>
        </p:nvSpPr>
        <p:spPr>
          <a:xfrm>
            <a:off x="8825814" y="2840381"/>
            <a:ext cx="1506906" cy="1352796"/>
          </a:xfrm>
          <a:prstGeom prst="star6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B88BDE-37D0-4A3C-94AC-696CD7199399}"/>
              </a:ext>
            </a:extLst>
          </p:cNvPr>
          <p:cNvGrpSpPr/>
          <p:nvPr/>
        </p:nvGrpSpPr>
        <p:grpSpPr>
          <a:xfrm>
            <a:off x="2374639" y="2080587"/>
            <a:ext cx="4463486" cy="2774293"/>
            <a:chOff x="148270" y="1020413"/>
            <a:chExt cx="4846596" cy="32527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0D86922-B878-4C0F-BF85-128DE521B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266" r="100000">
                          <a14:foregroundMark x1="59916" y1="25316" x2="59916" y2="25316"/>
                          <a14:foregroundMark x1="62658" y1="24473" x2="62658" y2="24473"/>
                          <a14:foregroundMark x1="60338" y1="24051" x2="60338" y2="24051"/>
                          <a14:foregroundMark x1="61603" y1="26371" x2="61603" y2="26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5011">
              <a:off x="1970445" y="1159563"/>
              <a:ext cx="3024421" cy="31135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16304FB-D69D-4529-94AE-8C2080E34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266" r="100000">
                          <a14:foregroundMark x1="59916" y1="25316" x2="59916" y2="25316"/>
                          <a14:foregroundMark x1="62658" y1="24473" x2="62658" y2="24473"/>
                          <a14:foregroundMark x1="60338" y1="24051" x2="60338" y2="24051"/>
                          <a14:foregroundMark x1="61603" y1="26371" x2="61603" y2="26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1193">
              <a:off x="148270" y="1020413"/>
              <a:ext cx="3024421" cy="302442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3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3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3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33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4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5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6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3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3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3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33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4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5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6" dur="1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10" grpId="0" animBg="1"/>
          <p:bldP spid="11" grpId="0" animBg="1"/>
          <p:bldP spid="1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32073E-C4B7-48EB-A846-BC97AB3DFBE6}"/>
              </a:ext>
            </a:extLst>
          </p:cNvPr>
          <p:cNvGrpSpPr/>
          <p:nvPr/>
        </p:nvGrpSpPr>
        <p:grpSpPr>
          <a:xfrm>
            <a:off x="-1" y="13064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CE28EEF-12B2-4D10-966E-F0F4C29FE306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E5C2B87-9294-42A4-8A23-A1FCAE523BEE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7016937F-CEB4-43B5-8DA8-2D353F589C69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0047D030-F326-4703-BD77-B9CF79952EF6}"/>
                </a:ext>
              </a:extLst>
            </p:cNvPr>
            <p:cNvSpPr/>
            <p:nvPr/>
          </p:nvSpPr>
          <p:spPr>
            <a:xfrm>
              <a:off x="250965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8940" y="402052"/>
            <a:ext cx="447645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mangos? 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3661253" y="5145416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56715" y="5839104"/>
            <a:ext cx="1929714" cy="64344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7804261" y="2214161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8048536" y="3843075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9175861" y="2950761"/>
            <a:ext cx="1371600" cy="1219200"/>
          </a:xfrm>
          <a:prstGeom prst="star6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</a:p>
        </p:txBody>
      </p:sp>
      <p:pic>
        <p:nvPicPr>
          <p:cNvPr id="13" name="Picture 12" descr="er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609" y="1633451"/>
            <a:ext cx="5477132" cy="335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27" y="3407235"/>
            <a:ext cx="746796" cy="535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26" y="3464266"/>
            <a:ext cx="746796" cy="535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96" y="3690188"/>
            <a:ext cx="746796" cy="535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48" y="2263469"/>
            <a:ext cx="746796" cy="5352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06" y="3761205"/>
            <a:ext cx="746796" cy="535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05" y="2745570"/>
            <a:ext cx="746796" cy="535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06" y="2887309"/>
            <a:ext cx="746796" cy="535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36" y="4048730"/>
            <a:ext cx="746796" cy="5352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04" y="3756992"/>
            <a:ext cx="746796" cy="5352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32073E-C4B7-48EB-A846-BC97AB3DFBE6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CE28EEF-12B2-4D10-966E-F0F4C29FE306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E5C2B87-9294-42A4-8A23-A1FCAE523BEE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7016937F-CEB4-43B5-8DA8-2D353F589C69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0047D030-F326-4703-BD77-B9CF79952EF6}"/>
                </a:ext>
              </a:extLst>
            </p:cNvPr>
            <p:cNvSpPr/>
            <p:nvPr/>
          </p:nvSpPr>
          <p:spPr>
            <a:xfrm>
              <a:off x="250965" y="1592467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10150" y="490415"/>
            <a:ext cx="507709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831071" y="4637610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83656" y="5620068"/>
            <a:ext cx="1782862" cy="6224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8420393" y="2011685"/>
            <a:ext cx="1507384" cy="1436914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8416471" y="3905799"/>
            <a:ext cx="1532672" cy="1419742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9661361" y="2924631"/>
            <a:ext cx="1508496" cy="1399178"/>
          </a:xfrm>
          <a:prstGeom prst="star6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3956" y="1498750"/>
            <a:ext cx="7119258" cy="2996933"/>
            <a:chOff x="296083" y="1080737"/>
            <a:chExt cx="7719357" cy="29969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31" b="97288" l="706" r="990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06" y="1098156"/>
              <a:ext cx="4148834" cy="29795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31" b="97288" l="706" r="990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83" y="1080737"/>
              <a:ext cx="4148834" cy="297951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4AED5DD-12E1-41F2-9CF2-42DE6F8EF2D3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804DC836-DC90-4BD9-8D67-3F3E155EEDBE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A04428B-7FAB-4E19-B8B7-7AA0396CD224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E37C10A0-C9C6-47D2-A8B4-C821434A8741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F0FD3A7B-EF9E-4258-B4F1-B97170F0D643}"/>
                </a:ext>
              </a:extLst>
            </p:cNvPr>
            <p:cNvSpPr/>
            <p:nvPr/>
          </p:nvSpPr>
          <p:spPr>
            <a:xfrm>
              <a:off x="237902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1677" y="491839"/>
            <a:ext cx="426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30701" y="2121211"/>
            <a:ext cx="503" cy="386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86862" y="2125218"/>
            <a:ext cx="30596" cy="388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6498" y="2744835"/>
            <a:ext cx="10421942" cy="6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34164" y="3844406"/>
            <a:ext cx="10457109" cy="2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41379" y="4835544"/>
            <a:ext cx="10449894" cy="63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6498" y="5973065"/>
            <a:ext cx="10464775" cy="4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6688" y="222161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695" y="2200399"/>
            <a:ext cx="219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Figure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93873" y="2216734"/>
            <a:ext cx="243840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23" y="2899730"/>
            <a:ext cx="822960" cy="822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15108" y="289123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48106" y="280734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1" y="4999755"/>
            <a:ext cx="1312510" cy="9618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71018" y="400454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934" y="389484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" y="3894445"/>
            <a:ext cx="991084" cy="856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85829" y="508899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3266" y="507787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348440" y="2125408"/>
            <a:ext cx="42833" cy="389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14471" y="2121211"/>
            <a:ext cx="10433969" cy="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3" y="2899645"/>
            <a:ext cx="822960" cy="822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87" y="2899806"/>
            <a:ext cx="822960" cy="822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06" y="2907822"/>
            <a:ext cx="822960" cy="822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35" y="2919958"/>
            <a:ext cx="822960" cy="82296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>
            <a:off x="8020794" y="2121211"/>
            <a:ext cx="3326" cy="3882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4901" y="3901162"/>
            <a:ext cx="991084" cy="8568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3668" y="3909178"/>
            <a:ext cx="991084" cy="8568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118" y="3908068"/>
            <a:ext cx="991084" cy="8568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8570" y="3909177"/>
            <a:ext cx="991084" cy="8568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4906" y="3906245"/>
            <a:ext cx="991084" cy="8568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65" y="5024964"/>
            <a:ext cx="1352020" cy="9907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77" y="5020535"/>
            <a:ext cx="1322254" cy="9689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10" y="4998612"/>
            <a:ext cx="1322254" cy="9689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10" y="5039434"/>
            <a:ext cx="1322254" cy="9689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14" y="5017181"/>
            <a:ext cx="1322254" cy="9689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67" y="5016446"/>
            <a:ext cx="1322254" cy="9689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53" y="2876413"/>
            <a:ext cx="822960" cy="822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99" y="2872059"/>
            <a:ext cx="822960" cy="822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0" y="2867704"/>
            <a:ext cx="822960" cy="8229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898" y="3888826"/>
            <a:ext cx="991084" cy="8568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842" y="3897535"/>
            <a:ext cx="991084" cy="85687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9385" y="3867057"/>
            <a:ext cx="991084" cy="8568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94" y="5027530"/>
            <a:ext cx="1322254" cy="9689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07" y="5002391"/>
            <a:ext cx="1322254" cy="96897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72" y="5011102"/>
            <a:ext cx="1322254" cy="96897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8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8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4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0" fill="hold">
                          <p:stCondLst>
                            <p:cond delay="indefinite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7" fill="hold">
                          <p:stCondLst>
                            <p:cond delay="indefinite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  <p:bldP spid="15" grpId="0"/>
          <p:bldP spid="16" grpId="0"/>
          <p:bldP spid="18" grpId="0"/>
          <p:bldP spid="19" grpId="0"/>
          <p:bldP spid="21" grpId="0"/>
          <p:bldP spid="22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4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0" fill="hold">
                          <p:stCondLst>
                            <p:cond delay="indefinite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7" fill="hold">
                          <p:stCondLst>
                            <p:cond delay="indefinite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  <p:bldP spid="15" grpId="0"/>
          <p:bldP spid="16" grpId="0"/>
          <p:bldP spid="18" grpId="0"/>
          <p:bldP spid="19" grpId="0"/>
          <p:bldP spid="21" grpId="0"/>
          <p:bldP spid="22" grpId="0"/>
          <p:bldP spid="24" grpId="0"/>
          <p:bldP spid="2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A1238EA-2CB4-463B-9EC7-9B58B78666DB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BF43B10-65D7-4F5B-AE92-E61EEFF2DC1B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A37C8B4-7463-4D0C-9000-E374AD1820F6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D36DAD7F-66FA-4D5A-8DB1-DDD3274DE1DF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1A08BF8C-60E7-4DEC-B3C1-23F4A58D4D0B}"/>
                </a:ext>
              </a:extLst>
            </p:cNvPr>
            <p:cNvSpPr/>
            <p:nvPr/>
          </p:nvSpPr>
          <p:spPr>
            <a:xfrm>
              <a:off x="250197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EDC257-53AE-4AC3-A887-4E3639DB83E1}"/>
              </a:ext>
            </a:extLst>
          </p:cNvPr>
          <p:cNvSpPr/>
          <p:nvPr/>
        </p:nvSpPr>
        <p:spPr>
          <a:xfrm>
            <a:off x="4468367" y="3085867"/>
            <a:ext cx="1534158" cy="19024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11C35B-1DAA-4159-8F87-48C3273DC8A3}"/>
              </a:ext>
            </a:extLst>
          </p:cNvPr>
          <p:cNvSpPr/>
          <p:nvPr/>
        </p:nvSpPr>
        <p:spPr>
          <a:xfrm>
            <a:off x="2158433" y="3095142"/>
            <a:ext cx="1631696" cy="19024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3F4E7D-77F0-4A90-93FC-3C131A049DD1}"/>
              </a:ext>
            </a:extLst>
          </p:cNvPr>
          <p:cNvSpPr/>
          <p:nvPr/>
        </p:nvSpPr>
        <p:spPr>
          <a:xfrm>
            <a:off x="485471" y="3095391"/>
            <a:ext cx="1534158" cy="19024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C0194A-F0D5-40EC-BFC7-36BFD4BA9A4A}"/>
              </a:ext>
            </a:extLst>
          </p:cNvPr>
          <p:cNvSpPr/>
          <p:nvPr/>
        </p:nvSpPr>
        <p:spPr>
          <a:xfrm>
            <a:off x="8504593" y="3081103"/>
            <a:ext cx="1534158" cy="19024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10</a:t>
            </a:r>
            <a:endParaRPr lang="en-US" sz="96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EB186B-FDAD-45B6-AE03-0A77C1ECE7DF}"/>
              </a:ext>
            </a:extLst>
          </p:cNvPr>
          <p:cNvSpPr/>
          <p:nvPr/>
        </p:nvSpPr>
        <p:spPr>
          <a:xfrm>
            <a:off x="6137113" y="3085867"/>
            <a:ext cx="1647567" cy="19024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838EF4A-1277-41C9-B097-972D5D7D98EB}"/>
              </a:ext>
            </a:extLst>
          </p:cNvPr>
          <p:cNvSpPr/>
          <p:nvPr/>
        </p:nvSpPr>
        <p:spPr>
          <a:xfrm>
            <a:off x="10181186" y="3084394"/>
            <a:ext cx="1679131" cy="19024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48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3" name="Round Diagonal Corner Rectangle 11">
            <a:extLst>
              <a:ext uri="{FF2B5EF4-FFF2-40B4-BE49-F238E27FC236}">
                <a16:creationId xmlns:a16="http://schemas.microsoft.com/office/drawing/2014/main" xmlns="" id="{D12581FA-67FC-4839-98EF-F863FBC99956}"/>
              </a:ext>
            </a:extLst>
          </p:cNvPr>
          <p:cNvSpPr/>
          <p:nvPr/>
        </p:nvSpPr>
        <p:spPr>
          <a:xfrm flipH="1">
            <a:off x="4066788" y="390213"/>
            <a:ext cx="3786226" cy="657225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Say, trace and write.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89A339-3F83-4105-81D0-5CD6A3E07C45}"/>
              </a:ext>
            </a:extLst>
          </p:cNvPr>
          <p:cNvSpPr/>
          <p:nvPr/>
        </p:nvSpPr>
        <p:spPr>
          <a:xfrm>
            <a:off x="-4201663" y="4574880"/>
            <a:ext cx="1733812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eight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AACEE7C-5746-4149-8108-F21B8C95F078}"/>
              </a:ext>
            </a:extLst>
          </p:cNvPr>
          <p:cNvSpPr/>
          <p:nvPr/>
        </p:nvSpPr>
        <p:spPr>
          <a:xfrm>
            <a:off x="4255541" y="-2540544"/>
            <a:ext cx="1733812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nine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59944F-1E6D-4F8B-A276-03064B28CEB7}"/>
              </a:ext>
            </a:extLst>
          </p:cNvPr>
          <p:cNvSpPr/>
          <p:nvPr/>
        </p:nvSpPr>
        <p:spPr>
          <a:xfrm>
            <a:off x="14381451" y="4300531"/>
            <a:ext cx="1947922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ten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23079 L 0.14675 -0.12361 C 0.175 -0.09931 0.21758 -0.08611 0.26211 -0.08611 C 0.31237 -0.08611 0.35313 -0.09931 0.38151 -0.12361 L 0.51732 -0.2307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94 0.80926 L -0.40429 0.14514 C -0.36185 -0.00486 -0.29817 -0.08611 -0.23125 -0.08611 C -0.15573 -0.08611 -0.09492 -0.00486 -0.05221 0.14514 L 0.1517 0.8092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-4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18796 L -0.07851 -0.12222 C -0.09908 -0.10717 -0.13008 -0.09884 -0.1625 -0.09884 C -0.19935 -0.09884 -0.22891 -0.10717 -0.24961 -0.12222 L -0.34844 -0.1879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25BD5F4-1D0E-4273-83D1-819C6C821FEB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D854326-4803-4812-83AB-BFE76038D885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4B237A7-50E9-4E57-8B3D-BCAA3B90A628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43BB0DAD-D958-4B7D-8386-B9D32198EA17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FE70A5BB-8F07-44FD-A55B-28DD32E37416}"/>
                </a:ext>
              </a:extLst>
            </p:cNvPr>
            <p:cNvSpPr/>
            <p:nvPr/>
          </p:nvSpPr>
          <p:spPr>
            <a:xfrm>
              <a:off x="250965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E74DE3-D3C4-4236-9EE9-1E7237701597}"/>
              </a:ext>
            </a:extLst>
          </p:cNvPr>
          <p:cNvSpPr txBox="1"/>
          <p:nvPr/>
        </p:nvSpPr>
        <p:spPr>
          <a:xfrm>
            <a:off x="2730143" y="434040"/>
            <a:ext cx="64424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the numbers with words: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D0F2AA-FC61-4AB9-BBAB-105E6089DD34}"/>
              </a:ext>
            </a:extLst>
          </p:cNvPr>
          <p:cNvSpPr/>
          <p:nvPr/>
        </p:nvSpPr>
        <p:spPr>
          <a:xfrm>
            <a:off x="9177761" y="324594"/>
            <a:ext cx="2834640" cy="7990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128"/>
              </a:avLst>
            </a:prstTxWarp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839151-6DA0-4BDD-9264-0EE4676A7E28}"/>
              </a:ext>
            </a:extLst>
          </p:cNvPr>
          <p:cNvSpPr txBox="1"/>
          <p:nvPr/>
        </p:nvSpPr>
        <p:spPr>
          <a:xfrm>
            <a:off x="29718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3EA5D071-8073-4F99-B924-EC8554B64D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5560" y="2439290"/>
          <a:ext cx="6796674" cy="33199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98337">
                  <a:extLst>
                    <a:ext uri="{9D8B030D-6E8A-4147-A177-3AD203B41FA5}">
                      <a16:colId xmlns:a16="http://schemas.microsoft.com/office/drawing/2014/main" xmlns="" val="3656155909"/>
                    </a:ext>
                  </a:extLst>
                </a:gridCol>
                <a:gridCol w="3398337">
                  <a:extLst>
                    <a:ext uri="{9D8B030D-6E8A-4147-A177-3AD203B41FA5}">
                      <a16:colId xmlns:a16="http://schemas.microsoft.com/office/drawing/2014/main" xmlns="" val="948665328"/>
                    </a:ext>
                  </a:extLst>
                </a:gridCol>
              </a:tblGrid>
              <a:tr h="829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6769919"/>
                  </a:ext>
                </a:extLst>
              </a:tr>
              <a:tr h="8299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221407"/>
                  </a:ext>
                </a:extLst>
              </a:tr>
              <a:tr h="8299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300960"/>
                  </a:ext>
                </a:extLst>
              </a:tr>
              <a:tr h="8299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34092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720926D-631E-48AF-94AA-EC94EAAC05B7}"/>
              </a:ext>
            </a:extLst>
          </p:cNvPr>
          <p:cNvSpPr txBox="1"/>
          <p:nvPr/>
        </p:nvSpPr>
        <p:spPr>
          <a:xfrm>
            <a:off x="7313638" y="489761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C6AE4B5-0837-4545-B312-887B6F7A6C63}"/>
              </a:ext>
            </a:extLst>
          </p:cNvPr>
          <p:cNvSpPr txBox="1"/>
          <p:nvPr/>
        </p:nvSpPr>
        <p:spPr>
          <a:xfrm>
            <a:off x="3177648" y="410116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8F46FCC-5BBC-4636-9BB0-48B3DD790E05}"/>
              </a:ext>
            </a:extLst>
          </p:cNvPr>
          <p:cNvSpPr txBox="1"/>
          <p:nvPr/>
        </p:nvSpPr>
        <p:spPr>
          <a:xfrm>
            <a:off x="7309083" y="409603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704A74-1A8D-4925-B8A5-19E6486BA906}"/>
              </a:ext>
            </a:extLst>
          </p:cNvPr>
          <p:cNvSpPr txBox="1"/>
          <p:nvPr/>
        </p:nvSpPr>
        <p:spPr>
          <a:xfrm>
            <a:off x="3156926" y="491161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EC046D7-3C9B-4AF9-930E-F371873FC93A}"/>
              </a:ext>
            </a:extLst>
          </p:cNvPr>
          <p:cNvSpPr txBox="1"/>
          <p:nvPr/>
        </p:nvSpPr>
        <p:spPr>
          <a:xfrm>
            <a:off x="3154479" y="3266375"/>
            <a:ext cx="168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132E940-A845-40F9-9DB2-DF9DEED5A440}"/>
              </a:ext>
            </a:extLst>
          </p:cNvPr>
          <p:cNvCxnSpPr>
            <a:cxnSpLocks/>
          </p:cNvCxnSpPr>
          <p:nvPr/>
        </p:nvCxnSpPr>
        <p:spPr>
          <a:xfrm>
            <a:off x="4301309" y="4615227"/>
            <a:ext cx="3432282" cy="7498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F1C6911-65C2-478B-B445-6DBBCD48869C}"/>
              </a:ext>
            </a:extLst>
          </p:cNvPr>
          <p:cNvCxnSpPr>
            <a:cxnSpLocks/>
          </p:cNvCxnSpPr>
          <p:nvPr/>
        </p:nvCxnSpPr>
        <p:spPr>
          <a:xfrm flipV="1">
            <a:off x="4472204" y="3835030"/>
            <a:ext cx="3261387" cy="15198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A2C2A70-557E-4D00-9B4F-D955E61C791D}"/>
              </a:ext>
            </a:extLst>
          </p:cNvPr>
          <p:cNvCxnSpPr>
            <a:cxnSpLocks/>
          </p:cNvCxnSpPr>
          <p:nvPr/>
        </p:nvCxnSpPr>
        <p:spPr>
          <a:xfrm>
            <a:off x="4265308" y="3725538"/>
            <a:ext cx="3400028" cy="88968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D4B05A9-07B6-4FB6-B1B3-E3331FB785B2}"/>
              </a:ext>
            </a:extLst>
          </p:cNvPr>
          <p:cNvSpPr txBox="1"/>
          <p:nvPr/>
        </p:nvSpPr>
        <p:spPr>
          <a:xfrm>
            <a:off x="7267590" y="324525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9766260-9968-4091-8440-1F306B0C92CB}"/>
              </a:ext>
            </a:extLst>
          </p:cNvPr>
          <p:cNvSpPr txBox="1"/>
          <p:nvPr/>
        </p:nvSpPr>
        <p:spPr>
          <a:xfrm>
            <a:off x="2305176" y="148269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FC9ED13-4637-4C09-950C-3B5DB988272F}"/>
              </a:ext>
            </a:extLst>
          </p:cNvPr>
          <p:cNvSpPr txBox="1"/>
          <p:nvPr/>
        </p:nvSpPr>
        <p:spPr>
          <a:xfrm>
            <a:off x="6995616" y="254758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AC36F99-85CC-4174-BD5A-6B96D35FA206}"/>
              </a:ext>
            </a:extLst>
          </p:cNvPr>
          <p:cNvSpPr/>
          <p:nvPr/>
        </p:nvSpPr>
        <p:spPr>
          <a:xfrm>
            <a:off x="3337997" y="2548107"/>
            <a:ext cx="1676399" cy="600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Number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017 0.121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45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1628 -0.240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1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1628 0.240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1233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00169 -0.121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01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75912 0.7240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362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61133 0.640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0" y="3201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7318 -0.6951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5" grpId="1"/>
      <p:bldP spid="39" grpId="0"/>
      <p:bldP spid="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que 34">
            <a:extLst>
              <a:ext uri="{FF2B5EF4-FFF2-40B4-BE49-F238E27FC236}">
                <a16:creationId xmlns:a16="http://schemas.microsoft.com/office/drawing/2014/main" xmlns="" id="{A4074DE0-F367-425A-B00D-51CD21AE3EB7}"/>
              </a:ext>
            </a:extLst>
          </p:cNvPr>
          <p:cNvSpPr/>
          <p:nvPr/>
        </p:nvSpPr>
        <p:spPr>
          <a:xfrm>
            <a:off x="237902" y="1592467"/>
            <a:ext cx="11817927" cy="4987652"/>
          </a:xfrm>
          <a:prstGeom prst="plaqu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86AFB2-C038-4045-8561-48960F41970C}"/>
              </a:ext>
            </a:extLst>
          </p:cNvPr>
          <p:cNvSpPr/>
          <p:nvPr/>
        </p:nvSpPr>
        <p:spPr>
          <a:xfrm>
            <a:off x="2227971" y="3245882"/>
            <a:ext cx="7576806" cy="1023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1B6D8B-202B-4561-B12A-ABE44960A999}"/>
              </a:ext>
            </a:extLst>
          </p:cNvPr>
          <p:cNvSpPr txBox="1"/>
          <p:nvPr/>
        </p:nvSpPr>
        <p:spPr>
          <a:xfrm>
            <a:off x="5391898" y="3207855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60081" y="3278943"/>
            <a:ext cx="4172827" cy="1049643"/>
            <a:chOff x="3860081" y="4364793"/>
            <a:chExt cx="4172827" cy="10496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75" l="0" r="950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049" y="4367515"/>
              <a:ext cx="850503" cy="102787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860081" y="4364793"/>
              <a:ext cx="4172827" cy="1049643"/>
              <a:chOff x="3860081" y="3259893"/>
              <a:chExt cx="4172827" cy="104964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5743" y="3277313"/>
                <a:ext cx="850503" cy="102787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495" y="3272960"/>
                <a:ext cx="850503" cy="102787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3256" y="3281664"/>
                <a:ext cx="850503" cy="102787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081" y="3277311"/>
                <a:ext cx="850503" cy="102787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405" y="3281666"/>
                <a:ext cx="850503" cy="102787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838" y="3277310"/>
                <a:ext cx="850503" cy="102787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75" l="0" r="950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9" y="3259893"/>
                <a:ext cx="850503" cy="102787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75" l="0" r="950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584" y="4383845"/>
              <a:ext cx="850503" cy="102787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76E14D2-982B-4442-8E1F-3EB1BED3776A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E2B0DC5-9215-4B1F-8995-03E78D2B04BE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45C5531-44AB-444E-B3CF-AF0F5A86D7C8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FF68C2C7-A76C-4A11-B976-31F117C58C68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530FA1-8361-44D4-8C20-26905345493A}"/>
              </a:ext>
            </a:extLst>
          </p:cNvPr>
          <p:cNvSpPr txBox="1"/>
          <p:nvPr/>
        </p:nvSpPr>
        <p:spPr>
          <a:xfrm>
            <a:off x="627018" y="449719"/>
            <a:ext cx="90073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the missing numbers by using pictures: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97829F-3E15-4D5A-9ECD-8F6A6E701148}"/>
              </a:ext>
            </a:extLst>
          </p:cNvPr>
          <p:cNvSpPr/>
          <p:nvPr/>
        </p:nvSpPr>
        <p:spPr>
          <a:xfrm>
            <a:off x="9804777" y="335280"/>
            <a:ext cx="2209800" cy="7599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B596A8-D7BF-4DFF-9A51-417BBB9755AD}"/>
              </a:ext>
            </a:extLst>
          </p:cNvPr>
          <p:cNvSpPr txBox="1"/>
          <p:nvPr/>
        </p:nvSpPr>
        <p:spPr>
          <a:xfrm>
            <a:off x="3807821" y="281195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7D49E3-02A3-4996-B60A-EFC934564451}"/>
              </a:ext>
            </a:extLst>
          </p:cNvPr>
          <p:cNvSpPr txBox="1"/>
          <p:nvPr/>
        </p:nvSpPr>
        <p:spPr>
          <a:xfrm>
            <a:off x="2649327" y="3247612"/>
            <a:ext cx="88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66BB16-25FB-4A9C-A501-71F8DB5DEAC7}"/>
              </a:ext>
            </a:extLst>
          </p:cNvPr>
          <p:cNvSpPr txBox="1"/>
          <p:nvPr/>
        </p:nvSpPr>
        <p:spPr>
          <a:xfrm>
            <a:off x="2115771" y="4274133"/>
            <a:ext cx="182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35769A-A4FB-4D25-8062-DCC6DB10C242}"/>
              </a:ext>
            </a:extLst>
          </p:cNvPr>
          <p:cNvSpPr txBox="1"/>
          <p:nvPr/>
        </p:nvSpPr>
        <p:spPr>
          <a:xfrm>
            <a:off x="5140195" y="4258698"/>
            <a:ext cx="182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7233F7-BEB0-4BE3-9D8C-F570A2D68EC9}"/>
              </a:ext>
            </a:extLst>
          </p:cNvPr>
          <p:cNvSpPr txBox="1"/>
          <p:nvPr/>
        </p:nvSpPr>
        <p:spPr>
          <a:xfrm>
            <a:off x="8352283" y="3242932"/>
            <a:ext cx="13112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F8B2DB-AFBC-4CC0-B1BC-413ECF1E6D28}"/>
              </a:ext>
            </a:extLst>
          </p:cNvPr>
          <p:cNvSpPr txBox="1"/>
          <p:nvPr/>
        </p:nvSpPr>
        <p:spPr>
          <a:xfrm>
            <a:off x="8342766" y="4288102"/>
            <a:ext cx="151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68F42F6-C97F-47F8-852F-B78D16AB9476}"/>
              </a:ext>
            </a:extLst>
          </p:cNvPr>
          <p:cNvCxnSpPr/>
          <p:nvPr/>
        </p:nvCxnSpPr>
        <p:spPr>
          <a:xfrm>
            <a:off x="3794916" y="3234294"/>
            <a:ext cx="305" cy="104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662587E-C447-47A5-86F3-2F04CFC573B6}"/>
              </a:ext>
            </a:extLst>
          </p:cNvPr>
          <p:cNvCxnSpPr/>
          <p:nvPr/>
        </p:nvCxnSpPr>
        <p:spPr>
          <a:xfrm>
            <a:off x="8120696" y="3228945"/>
            <a:ext cx="15850" cy="105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10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 animBg="1"/>
      <p:bldP spid="12" grpId="0"/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9D2B9B-9D68-4C22-98FE-98C907ABAC5D}"/>
              </a:ext>
            </a:extLst>
          </p:cNvPr>
          <p:cNvGrpSpPr/>
          <p:nvPr/>
        </p:nvGrpSpPr>
        <p:grpSpPr>
          <a:xfrm>
            <a:off x="-32085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1206667-9CA2-4777-AB16-C49355473E27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C8FCC0C-26C0-42C3-BF44-696F5B2AEA68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8FEE9BB2-6CD4-4DA4-A4BA-95CFD08F35E1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A8805A51-2736-428E-B70F-6310343C4638}"/>
                </a:ext>
              </a:extLst>
            </p:cNvPr>
            <p:cNvSpPr/>
            <p:nvPr/>
          </p:nvSpPr>
          <p:spPr>
            <a:xfrm>
              <a:off x="234923" y="1595446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046996" y="324150"/>
            <a:ext cx="443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Checking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4148" y="1619557"/>
            <a:ext cx="4972693" cy="527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26001" y="348135"/>
            <a:ext cx="2047192" cy="771272"/>
          </a:xfrm>
          <a:prstGeom prst="roundRect">
            <a:avLst/>
          </a:prstGeom>
          <a:solidFill>
            <a:srgbClr val="5AD66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W.C.W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3302" y="5276381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2107" y="5276381"/>
            <a:ext cx="940384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47476" y="5279981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44737" y="5256474"/>
            <a:ext cx="1226789" cy="1230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" b="98913" l="0" r="100000">
                        <a14:foregroundMark x1="83516" y1="90217" x2="83516" y2="90217"/>
                        <a14:foregroundMark x1="90110" y1="94565" x2="90110" y2="9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44411">
            <a:off x="5592018" y="5353793"/>
            <a:ext cx="728757" cy="10284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25823" y="5286344"/>
            <a:ext cx="931895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1839" y="5209867"/>
            <a:ext cx="1152647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10</a:t>
            </a:r>
            <a:endParaRPr lang="en-US" sz="7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322959" y="5256473"/>
            <a:ext cx="931895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370" y="2540924"/>
            <a:ext cx="11351619" cy="25186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rot="21253442">
            <a:off x="6608328" y="2255197"/>
            <a:ext cx="4803377" cy="1748207"/>
            <a:chOff x="5926680" y="1719225"/>
            <a:chExt cx="3098569" cy="174820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6860326" y="785579"/>
              <a:ext cx="1036737" cy="29040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6898841" y="960894"/>
              <a:ext cx="1036737" cy="29040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6952088" y="1146345"/>
              <a:ext cx="1036737" cy="29040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7016352" y="1320778"/>
              <a:ext cx="1036737" cy="29040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7054866" y="1497049"/>
              <a:ext cx="1036737" cy="290402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 rot="21260164">
            <a:off x="1193569" y="2815865"/>
            <a:ext cx="4675830" cy="1748207"/>
            <a:chOff x="5926680" y="1719225"/>
            <a:chExt cx="3098569" cy="174820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6860326" y="785579"/>
              <a:ext cx="1036737" cy="29040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6898841" y="960894"/>
              <a:ext cx="1036737" cy="29040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6952088" y="1146345"/>
              <a:ext cx="1036737" cy="29040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7016352" y="1320778"/>
              <a:ext cx="1036737" cy="290402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5" b="98913" l="0" r="100000">
                          <a14:foregroundMark x1="83516" y1="90217" x2="83516" y2="90217"/>
                          <a14:foregroundMark x1="90110" y1="94565" x2="90110" y2="94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230232">
              <a:off x="7054866" y="1497049"/>
              <a:ext cx="1036737" cy="2904029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00" l="0" r="100000">
                        <a14:foregroundMark x1="15139" y1="32500" x2="15139" y2="32500"/>
                        <a14:foregroundMark x1="29084" y1="26000" x2="29084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07317" y="2129145"/>
            <a:ext cx="1013086" cy="823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00" l="0" r="100000">
                        <a14:foregroundMark x1="15139" y1="32500" x2="15139" y2="32500"/>
                        <a14:foregroundMark x1="29084" y1="26000" x2="29084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9683" y="2121128"/>
            <a:ext cx="1013086" cy="823695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6657150" y="2554258"/>
            <a:ext cx="1106701" cy="1053532"/>
            <a:chOff x="6657150" y="2554258"/>
            <a:chExt cx="1106701" cy="10535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57150" y="2554258"/>
              <a:ext cx="1013086" cy="823695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H="1">
              <a:off x="6676807" y="2790546"/>
              <a:ext cx="1087044" cy="8172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566163" y="2554258"/>
            <a:ext cx="1013086" cy="1357555"/>
            <a:chOff x="8566163" y="2554258"/>
            <a:chExt cx="1013086" cy="13575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8722403" y="2554258"/>
              <a:ext cx="801391" cy="13575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66163" y="2810936"/>
              <a:ext cx="1013086" cy="823695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7483318" y="2834994"/>
            <a:ext cx="1186882" cy="1036458"/>
            <a:chOff x="7483318" y="2834994"/>
            <a:chExt cx="1186882" cy="103645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849406" y="2834994"/>
              <a:ext cx="820794" cy="10364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83318" y="2834994"/>
              <a:ext cx="1013086" cy="823695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389958" y="3356363"/>
            <a:ext cx="1134232" cy="1096032"/>
            <a:chOff x="2389958" y="3356363"/>
            <a:chExt cx="1134232" cy="109603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50936" y="3401825"/>
              <a:ext cx="773254" cy="1050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89958" y="3356363"/>
              <a:ext cx="1059093" cy="861101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785615" y="3356363"/>
            <a:ext cx="1059093" cy="1135572"/>
            <a:chOff x="3785615" y="3356363"/>
            <a:chExt cx="1059093" cy="11355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127206" y="3356363"/>
              <a:ext cx="675574" cy="1135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85615" y="3356366"/>
              <a:ext cx="1059093" cy="86110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948796" y="2304230"/>
            <a:ext cx="1013086" cy="1210079"/>
            <a:chOff x="1948796" y="2304230"/>
            <a:chExt cx="1013086" cy="121007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970887" y="2304230"/>
              <a:ext cx="763742" cy="10057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48796" y="2690614"/>
              <a:ext cx="1013086" cy="82369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3737491" y="2289113"/>
            <a:ext cx="1013086" cy="1185097"/>
            <a:chOff x="3737491" y="2289113"/>
            <a:chExt cx="1013086" cy="11850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874185" y="2289113"/>
              <a:ext cx="717799" cy="10038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500" l="0" r="100000">
                          <a14:foregroundMark x1="15139" y1="32500" x2="15139" y2="32500"/>
                          <a14:foregroundMark x1="29084" y1="26000" x2="29084" y2="2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37491" y="2650515"/>
              <a:ext cx="1013086" cy="8236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4730">
            <a:off x="1142197" y="2354643"/>
            <a:ext cx="657456" cy="8218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31247">
            <a:off x="10757428" y="2229313"/>
            <a:ext cx="799079" cy="99884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90774">
            <a:off x="8746153" y="3864608"/>
            <a:ext cx="864129" cy="10801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80560">
            <a:off x="7342463" y="3680124"/>
            <a:ext cx="1010663" cy="12633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5285" flipH="1">
            <a:off x="10109732" y="3736274"/>
            <a:ext cx="1000459" cy="12505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5285" flipH="1">
            <a:off x="5535959" y="2385550"/>
            <a:ext cx="925264" cy="11565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5352" flipH="1">
            <a:off x="4737604" y="4080045"/>
            <a:ext cx="831415" cy="10392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09454">
            <a:off x="561110" y="3886016"/>
            <a:ext cx="878311" cy="10978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9846" l="625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503">
            <a:off x="1721160" y="5260303"/>
            <a:ext cx="1010663" cy="119718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accel="4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80000" fill="hold" nodeType="click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7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accel="80000" fill="hold" nodeType="with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7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3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accel="8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3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5" grpId="0"/>
          <p:bldP spid="16" grpId="0"/>
          <p:bldP spid="1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7E61D3-2266-4C25-A4E7-FF8E468EF143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C3909E1-E36B-4AF4-A586-C25347482A02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A05893B-3AB1-44E6-83A4-1324609F8C62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5F9ED270-3D44-47B0-904B-C0E88C9FB50C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B38079B8-A0D5-49E7-9880-8FD1E5694EBE}"/>
                </a:ext>
              </a:extLst>
            </p:cNvPr>
            <p:cNvSpPr/>
            <p:nvPr/>
          </p:nvSpPr>
          <p:spPr>
            <a:xfrm>
              <a:off x="250965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897994" y="448664"/>
            <a:ext cx="26097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</a:t>
            </a:r>
          </a:p>
          <a:p>
            <a:pPr algn="ctr"/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 descr="fleur_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66" y="2589978"/>
            <a:ext cx="6395784" cy="3416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accel="60000" decel="2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82F775-077A-46AD-A500-415A1243DE22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0627A78-98C6-48E8-AA67-A1B0E9EE8198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C2AB78A-6431-4750-BABB-469A84E2DAC1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01A086A6-F558-4BEB-9999-5B90BB1D6115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A4074DE0-F367-425A-B00D-51CD21AE3EB7}"/>
                </a:ext>
              </a:extLst>
            </p:cNvPr>
            <p:cNvSpPr/>
            <p:nvPr/>
          </p:nvSpPr>
          <p:spPr>
            <a:xfrm>
              <a:off x="237902" y="1592467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32276" y="4112880"/>
            <a:ext cx="6718732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2970" y="2959532"/>
            <a:ext cx="860406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1.1.1become familiar with English sounds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listening to common English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0429" y="370496"/>
            <a:ext cx="44196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979" y="2715141"/>
            <a:ext cx="9442716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Zobeda</a:t>
            </a:r>
            <a:r>
              <a:rPr lang="en-US" sz="6000" b="1" dirty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Israt</a:t>
            </a:r>
            <a:endParaRPr lang="en-US" sz="9600" b="1" dirty="0">
              <a:ln w="0"/>
              <a:solidFill>
                <a:srgbClr val="E848D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Azhar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Uddin Government Primary School.</a:t>
            </a:r>
          </a:p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Hatiya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Noakhali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4416" y="303534"/>
            <a:ext cx="487668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r>
              <a:rPr lang="en-US" sz="48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7058" y="3658983"/>
            <a:ext cx="422395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Class-Two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1421" y="315259"/>
            <a:ext cx="465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3615" y="2034533"/>
            <a:ext cx="5560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2970" y="5244162"/>
            <a:ext cx="6738038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73B55D0-2437-4EBE-AF72-8FF285207CE6}"/>
              </a:ext>
            </a:extLst>
          </p:cNvPr>
          <p:cNvCxnSpPr/>
          <p:nvPr/>
        </p:nvCxnSpPr>
        <p:spPr>
          <a:xfrm flipH="1" flipV="1">
            <a:off x="220406" y="4833870"/>
            <a:ext cx="11885365" cy="493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84ED069-D94D-4A7A-9398-1DDB9E1D66C9}"/>
              </a:ext>
            </a:extLst>
          </p:cNvPr>
          <p:cNvCxnSpPr/>
          <p:nvPr/>
        </p:nvCxnSpPr>
        <p:spPr>
          <a:xfrm flipH="1">
            <a:off x="242760" y="3104101"/>
            <a:ext cx="11902767" cy="3112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311A838-2395-4C2E-9C65-5538E9D7A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89" y="1831264"/>
            <a:ext cx="763805" cy="1032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E81EBDF-DD21-4B43-B517-04F9E3B56E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895" y="1802639"/>
            <a:ext cx="763805" cy="10329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0781F6D-304D-41D9-B8AB-C911D60495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085" y="1814885"/>
            <a:ext cx="763805" cy="1032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7F5A52-0DA0-4452-AFFB-D5DAADF4E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884" y="1817026"/>
            <a:ext cx="763805" cy="10329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7875A9-E488-4F73-AAD5-F13BF4A78F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38" y="1831264"/>
            <a:ext cx="763805" cy="10329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FDAB145-6608-4CFF-A4F3-EE1538263338}"/>
              </a:ext>
            </a:extLst>
          </p:cNvPr>
          <p:cNvSpPr/>
          <p:nvPr/>
        </p:nvSpPr>
        <p:spPr>
          <a:xfrm>
            <a:off x="8757986" y="2314388"/>
            <a:ext cx="3371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apples?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A27A0A-F64B-4108-8221-DF68D4E8F600}"/>
              </a:ext>
            </a:extLst>
          </p:cNvPr>
          <p:cNvSpPr/>
          <p:nvPr/>
        </p:nvSpPr>
        <p:spPr>
          <a:xfrm>
            <a:off x="8622627" y="5511847"/>
            <a:ext cx="328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eggs?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0FDAFC5-2AAC-4D14-9890-AD4BF56C172C}"/>
              </a:ext>
            </a:extLst>
          </p:cNvPr>
          <p:cNvSpPr/>
          <p:nvPr/>
        </p:nvSpPr>
        <p:spPr>
          <a:xfrm>
            <a:off x="8622628" y="3824534"/>
            <a:ext cx="347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fishes ?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F80211C-226E-4959-B7B9-D5872FE125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69" y="3394782"/>
            <a:ext cx="841242" cy="10998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53A3726-8296-4FAF-AFD6-57C5C87BE4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382" y="3401405"/>
            <a:ext cx="841242" cy="10998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6E5ADAE-1AB4-4E05-BC7E-F82D97509D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43" y="3394781"/>
            <a:ext cx="841242" cy="10998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332FBD6-55CA-42CE-89C2-845478ADBD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164" y="3388157"/>
            <a:ext cx="841242" cy="10998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997E351-E661-400E-94F1-7C4012C66B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33" y="3394781"/>
            <a:ext cx="841242" cy="10998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5EFD95A-71B6-4791-965B-0488AD2C0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451" y="3388156"/>
            <a:ext cx="841242" cy="10998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DB8DB68-A5F4-428E-A432-6CA950E22A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979" y="3394781"/>
            <a:ext cx="841242" cy="10998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BDE43A5-6999-4AA0-A3CE-B77D826B48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736" y="3374904"/>
            <a:ext cx="841242" cy="10998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B8DC20-3481-4D06-BF2A-97C7667B24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7538" l="4327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259" y="3381528"/>
            <a:ext cx="841242" cy="10998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85EB82A-CA5F-4A82-9696-1850EBECE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919" y="1822519"/>
            <a:ext cx="763805" cy="10329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0C5B0F3-86C1-440D-B2BA-F3B801903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948" y="1815895"/>
            <a:ext cx="763805" cy="1032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80D7B2B-44BA-43B8-9867-CEA7071310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969" y="1849021"/>
            <a:ext cx="763805" cy="103291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63A2937-C611-4A8D-B3DC-81E2C512AC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140" y="5106631"/>
            <a:ext cx="716483" cy="100145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DB341D9-D362-4096-8D17-8419887AE5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68" y="5093378"/>
            <a:ext cx="716482" cy="10014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4A5D114-3BA0-458B-BE4B-065235F42A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145" y="5113260"/>
            <a:ext cx="716482" cy="100145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C83066C-3C7C-4AD2-B7E6-174A097A60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40" y="5119886"/>
            <a:ext cx="716482" cy="10014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C888DCC5-1B9D-4343-872F-29066CB95B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386" y="5126512"/>
            <a:ext cx="716482" cy="100145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BE514F9-DD13-486A-9A51-38121CA1EF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136" y="5133139"/>
            <a:ext cx="716482" cy="10014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7BF5D64C-E2FE-4AA8-A96E-F3B34F2815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886" y="5126511"/>
            <a:ext cx="716482" cy="100145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6316887-263F-46D5-861B-4BCD4BF3C9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885" y="5119887"/>
            <a:ext cx="716482" cy="100145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030BF22-2B24-462B-AFBF-6E3BEA2A4C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71" y="5113258"/>
            <a:ext cx="716482" cy="10014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205790CD-FDEE-4C88-B3D8-24E381FF5C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58" y="5106630"/>
            <a:ext cx="716482" cy="100145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C4C9781-7441-4B0B-9418-0DF6ABF5FF34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9DDF5B8-49A7-4424-8D1A-B1E5F19316BD}"/>
                </a:ext>
              </a:extLst>
            </p:cNvPr>
            <p:cNvSpPr/>
            <p:nvPr/>
          </p:nvSpPr>
          <p:spPr>
            <a:xfrm>
              <a:off x="179696" y="304591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6CD7F34-B417-4843-9510-9C7C49DB4792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ame 51">
              <a:extLst>
                <a:ext uri="{FF2B5EF4-FFF2-40B4-BE49-F238E27FC236}">
                  <a16:creationId xmlns:a16="http://schemas.microsoft.com/office/drawing/2014/main" xmlns="" id="{D3360BAF-98D5-47A3-B12D-23C54DC2B0F8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C01C11B-BAFC-4452-AA70-F0143EC29758}"/>
              </a:ext>
            </a:extLst>
          </p:cNvPr>
          <p:cNvSpPr/>
          <p:nvPr/>
        </p:nvSpPr>
        <p:spPr>
          <a:xfrm>
            <a:off x="1981290" y="376565"/>
            <a:ext cx="7117408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can you see in the picture?</a:t>
            </a:r>
          </a:p>
        </p:txBody>
      </p:sp>
      <p:sp>
        <p:nvSpPr>
          <p:cNvPr id="54" name="Plaque 53">
            <a:extLst>
              <a:ext uri="{FF2B5EF4-FFF2-40B4-BE49-F238E27FC236}">
                <a16:creationId xmlns:a16="http://schemas.microsoft.com/office/drawing/2014/main" xmlns="" id="{A7630F2F-1357-4D06-B323-101453D75C7A}"/>
              </a:ext>
            </a:extLst>
          </p:cNvPr>
          <p:cNvSpPr/>
          <p:nvPr/>
        </p:nvSpPr>
        <p:spPr>
          <a:xfrm>
            <a:off x="250965" y="1592467"/>
            <a:ext cx="11817927" cy="4987652"/>
          </a:xfrm>
          <a:prstGeom prst="plaqu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371B23-D0C0-4B8D-A47D-D37416C58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1969036" y="2696488"/>
            <a:ext cx="832928" cy="1164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737DD6-70BA-4E92-8F42-FDB765DC1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1085383" y="2710345"/>
            <a:ext cx="832928" cy="1164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FA4A26-6DB6-48AD-BEC3-07356FD40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2615393" y="1686795"/>
            <a:ext cx="832928" cy="1164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27784F-E809-481C-87E3-9F5D56099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1717867" y="1713443"/>
            <a:ext cx="832928" cy="1164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A1F773-7F96-4314-B77C-276A59796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847453" y="1739932"/>
            <a:ext cx="832928" cy="1164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CCA47D-8C67-44F1-9051-B515E02E6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400" y="2861645"/>
            <a:ext cx="1308050" cy="937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9546E80-66BE-46B0-9000-DFDE09655E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751" y="2851249"/>
            <a:ext cx="1308050" cy="9375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195D51-F249-4082-9E55-B856F744C3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123" y="1721802"/>
            <a:ext cx="1308050" cy="937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8DCFCE0-3E75-427A-B1BA-5FD2E2E72E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468" y="1721813"/>
            <a:ext cx="1308050" cy="9375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6877D8-EF38-40C7-B39B-9CB6D85EE2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61" y="1747331"/>
            <a:ext cx="1308050" cy="937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6BA0C21-70DB-4DD0-BCF2-BAA811902A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861" y="1739121"/>
            <a:ext cx="1308050" cy="937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2E4997-7167-40C7-8A09-DDD260E1DD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826" y="4309960"/>
            <a:ext cx="714247" cy="965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473C6D1-AAF7-46D0-83CC-13A9141C04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902" y="5286993"/>
            <a:ext cx="714247" cy="96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3E2650E-91A0-4BD8-9529-A94BFAFE42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466" y="5283129"/>
            <a:ext cx="714247" cy="965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89F63A-2FAA-4654-B742-DBF19F409F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497" y="5272885"/>
            <a:ext cx="714247" cy="965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F5BB6D9-2B9A-4DF7-806C-BE12661B92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377" y="4292823"/>
            <a:ext cx="714247" cy="965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B2A2DC9-4A46-4EE9-9D76-899C384C61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924" y="4294367"/>
            <a:ext cx="714247" cy="965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AED14D9-89EB-4749-BA4E-F6449F7BF1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954" y="4309423"/>
            <a:ext cx="714247" cy="965900"/>
          </a:xfrm>
          <a:prstGeom prst="rect">
            <a:avLst/>
          </a:prstGeom>
        </p:spPr>
      </p:pic>
      <p:sp>
        <p:nvSpPr>
          <p:cNvPr id="26" name="6-Point Star 52">
            <a:extLst>
              <a:ext uri="{FF2B5EF4-FFF2-40B4-BE49-F238E27FC236}">
                <a16:creationId xmlns:a16="http://schemas.microsoft.com/office/drawing/2014/main" xmlns="" id="{DA0293EC-98BA-4F84-9BC9-91EF977E75E9}"/>
              </a:ext>
            </a:extLst>
          </p:cNvPr>
          <p:cNvSpPr/>
          <p:nvPr/>
        </p:nvSpPr>
        <p:spPr>
          <a:xfrm>
            <a:off x="10192902" y="2499252"/>
            <a:ext cx="1574438" cy="1553628"/>
          </a:xfrm>
          <a:prstGeom prst="star6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</a:p>
        </p:txBody>
      </p:sp>
      <p:sp>
        <p:nvSpPr>
          <p:cNvPr id="28" name="6-Point Star 36">
            <a:extLst>
              <a:ext uri="{FF2B5EF4-FFF2-40B4-BE49-F238E27FC236}">
                <a16:creationId xmlns:a16="http://schemas.microsoft.com/office/drawing/2014/main" xmlns="" id="{5B90F231-9C36-4997-B6D1-6D55B6FD783C}"/>
              </a:ext>
            </a:extLst>
          </p:cNvPr>
          <p:cNvSpPr/>
          <p:nvPr/>
        </p:nvSpPr>
        <p:spPr>
          <a:xfrm>
            <a:off x="3493940" y="2510083"/>
            <a:ext cx="1574438" cy="1553628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D0E3EE7-43D5-4181-9B29-5AA10892D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4397811" y="1733178"/>
            <a:ext cx="832928" cy="11642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13B6464-5DEA-4C2E-897E-530194710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2890683" y="2700729"/>
            <a:ext cx="832928" cy="11642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BF6D6BF-4293-42E2-8F56-AF2517D9E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07">
            <a:off x="3504521" y="1693556"/>
            <a:ext cx="832928" cy="11642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E920A3A-4B8A-4DD5-B91B-F970E34C6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767" y="2801866"/>
            <a:ext cx="1308050" cy="9375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43F859E-7060-4324-BCE2-C185E3B31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004" y="2800880"/>
            <a:ext cx="1308050" cy="9375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C0ECC42-5006-4F4B-B2D8-70320A6008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40" y="1719245"/>
            <a:ext cx="1308050" cy="9375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7FA8CB-48EF-44D1-98A5-355234BFBB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55" y="4312696"/>
            <a:ext cx="714247" cy="965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FE693F2-EBFA-4239-A15D-2C15A1082E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54" y="5273487"/>
            <a:ext cx="714247" cy="965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62EF87C-4319-4350-9641-906745C962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27" y="4299448"/>
            <a:ext cx="714247" cy="965900"/>
          </a:xfrm>
          <a:prstGeom prst="rect">
            <a:avLst/>
          </a:prstGeom>
        </p:spPr>
      </p:pic>
      <p:sp>
        <p:nvSpPr>
          <p:cNvPr id="38" name="6-Point Star 52">
            <a:extLst>
              <a:ext uri="{FF2B5EF4-FFF2-40B4-BE49-F238E27FC236}">
                <a16:creationId xmlns:a16="http://schemas.microsoft.com/office/drawing/2014/main" xmlns="" id="{C71452B8-9C3E-47BA-A62B-CFC9D31F9A5C}"/>
              </a:ext>
            </a:extLst>
          </p:cNvPr>
          <p:cNvSpPr/>
          <p:nvPr/>
        </p:nvSpPr>
        <p:spPr>
          <a:xfrm>
            <a:off x="7482830" y="4997281"/>
            <a:ext cx="1574438" cy="1553628"/>
          </a:xfrm>
          <a:prstGeom prst="star6">
            <a:avLst/>
          </a:prstGeom>
          <a:solidFill>
            <a:schemeClr val="accent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43B1486-0027-4736-87B1-E08828C86075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E55AB0F-FE73-46B8-ADE0-00B4A33E59B7}"/>
                </a:ext>
              </a:extLst>
            </p:cNvPr>
            <p:cNvSpPr/>
            <p:nvPr/>
          </p:nvSpPr>
          <p:spPr>
            <a:xfrm>
              <a:off x="152400" y="30200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53ABA5AB-5B39-4B50-8120-230DBC94834E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ame 41">
              <a:extLst>
                <a:ext uri="{FF2B5EF4-FFF2-40B4-BE49-F238E27FC236}">
                  <a16:creationId xmlns:a16="http://schemas.microsoft.com/office/drawing/2014/main" xmlns="" id="{60FA4351-AD39-4CEF-9052-D9EB5AF430CF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B4DC4C-5B1B-4D9B-9049-68BAF9AB482C}"/>
              </a:ext>
            </a:extLst>
          </p:cNvPr>
          <p:cNvSpPr/>
          <p:nvPr/>
        </p:nvSpPr>
        <p:spPr>
          <a:xfrm>
            <a:off x="4620987" y="465552"/>
            <a:ext cx="3477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and say</a:t>
            </a:r>
          </a:p>
        </p:txBody>
      </p:sp>
      <p:sp>
        <p:nvSpPr>
          <p:cNvPr id="44" name="Plaque 43">
            <a:extLst>
              <a:ext uri="{FF2B5EF4-FFF2-40B4-BE49-F238E27FC236}">
                <a16:creationId xmlns:a16="http://schemas.microsoft.com/office/drawing/2014/main" xmlns="" id="{A7630F2F-1357-4D06-B323-101453D75C7A}"/>
              </a:ext>
            </a:extLst>
          </p:cNvPr>
          <p:cNvSpPr/>
          <p:nvPr/>
        </p:nvSpPr>
        <p:spPr>
          <a:xfrm>
            <a:off x="250965" y="1579404"/>
            <a:ext cx="11817927" cy="4987652"/>
          </a:xfrm>
          <a:prstGeom prst="plaqu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que 12">
            <a:extLst>
              <a:ext uri="{FF2B5EF4-FFF2-40B4-BE49-F238E27FC236}">
                <a16:creationId xmlns:a16="http://schemas.microsoft.com/office/drawing/2014/main" xmlns="" id="{7E16D3FB-D38A-4EC2-8F93-3E48361BFCF3}"/>
              </a:ext>
            </a:extLst>
          </p:cNvPr>
          <p:cNvSpPr/>
          <p:nvPr/>
        </p:nvSpPr>
        <p:spPr>
          <a:xfrm>
            <a:off x="237902" y="1579404"/>
            <a:ext cx="11817927" cy="4987652"/>
          </a:xfrm>
          <a:prstGeom prst="plaqu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FA85F0-09C7-402A-B2E8-FAF5C481BC46}"/>
              </a:ext>
            </a:extLst>
          </p:cNvPr>
          <p:cNvSpPr/>
          <p:nvPr/>
        </p:nvSpPr>
        <p:spPr>
          <a:xfrm>
            <a:off x="3792325" y="1604521"/>
            <a:ext cx="4607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4CB83B-1AF2-4505-8D83-FB7D9C4600CB}"/>
              </a:ext>
            </a:extLst>
          </p:cNvPr>
          <p:cNvSpPr/>
          <p:nvPr/>
        </p:nvSpPr>
        <p:spPr>
          <a:xfrm>
            <a:off x="4656346" y="2966731"/>
            <a:ext cx="2685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Lesson- 1 -3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5FB8BD-BC2B-481B-B01C-F278559520FD}"/>
              </a:ext>
            </a:extLst>
          </p:cNvPr>
          <p:cNvSpPr/>
          <p:nvPr/>
        </p:nvSpPr>
        <p:spPr>
          <a:xfrm>
            <a:off x="4864206" y="3572565"/>
            <a:ext cx="1988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E848D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Page- 12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20C111-A9F3-454D-8393-53423D979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" b="996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90" y="1770407"/>
            <a:ext cx="1838325" cy="2495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A3BE19-2F79-46C6-8ACF-7F68DEDC2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844" l="3646" r="100000">
                        <a14:foregroundMark x1="32292" y1="25000" x2="32292" y2="25000"/>
                        <a14:foregroundMark x1="26823" y1="16667" x2="26823" y2="16667"/>
                        <a14:foregroundMark x1="19271" y1="17448" x2="19271" y2="17448"/>
                        <a14:foregroundMark x1="8594" y1="22917" x2="8594" y2="22917"/>
                        <a14:foregroundMark x1="7552" y1="32031" x2="7552" y2="32031"/>
                        <a14:foregroundMark x1="11198" y1="36719" x2="11198" y2="36719"/>
                        <a14:foregroundMark x1="11719" y1="46094" x2="11719" y2="46094"/>
                        <a14:foregroundMark x1="11979" y1="55990" x2="11979" y2="55990"/>
                        <a14:foregroundMark x1="12240" y1="64844" x2="12240" y2="64844"/>
                        <a14:foregroundMark x1="10938" y1="72656" x2="10938" y2="72656"/>
                        <a14:foregroundMark x1="6771" y1="79167" x2="6771" y2="79167"/>
                        <a14:foregroundMark x1="11719" y1="81250" x2="11719" y2="81250"/>
                        <a14:foregroundMark x1="19531" y1="80990" x2="19531" y2="80990"/>
                        <a14:foregroundMark x1="25000" y1="84115" x2="25000" y2="84115"/>
                        <a14:foregroundMark x1="33333" y1="82031" x2="33333" y2="82031"/>
                        <a14:foregroundMark x1="37240" y1="77344" x2="37240" y2="7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15" y="4277143"/>
            <a:ext cx="2271634" cy="22716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01F968-3177-4548-9EA6-367EE6517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70" y1="32414" x2="9770" y2="32414"/>
                        <a14:foregroundMark x1="5747" y1="36207" x2="5747" y2="36207"/>
                        <a14:foregroundMark x1="5172" y1="42414" x2="5172" y2="42414"/>
                        <a14:foregroundMark x1="94253" y1="23793" x2="94253" y2="23793"/>
                        <a14:foregroundMark x1="78161" y1="11379" x2="78161" y2="11379"/>
                        <a14:foregroundMark x1="66667" y1="6897" x2="66667" y2="6897"/>
                        <a14:foregroundMark x1="62069" y1="2069" x2="62069" y2="2069"/>
                        <a14:foregroundMark x1="47701" y1="3448" x2="47701" y2="3448"/>
                        <a14:foregroundMark x1="52299" y1="5862" x2="52299" y2="5862"/>
                        <a14:foregroundMark x1="35057" y1="5862" x2="35057" y2="5862"/>
                        <a14:foregroundMark x1="41379" y1="5862" x2="41379" y2="5862"/>
                        <a14:foregroundMark x1="32184" y1="7931" x2="32184" y2="7931"/>
                        <a14:foregroundMark x1="29885" y1="8276" x2="29885" y2="8276"/>
                        <a14:foregroundMark x1="29885" y1="8276" x2="29885" y2="8276"/>
                        <a14:foregroundMark x1="29310" y1="5517" x2="29310" y2="5517"/>
                        <a14:foregroundMark x1="59770" y1="5517" x2="59770" y2="5517"/>
                        <a14:foregroundMark x1="70690" y1="89310" x2="70690" y2="89310"/>
                        <a14:foregroundMark x1="24138" y1="91034" x2="24138" y2="91034"/>
                        <a14:foregroundMark x1="31034" y1="82759" x2="31034" y2="82759"/>
                        <a14:foregroundMark x1="25862" y1="86207" x2="25862" y2="86207"/>
                        <a14:foregroundMark x1="63793" y1="85172" x2="63793" y2="8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33" y="1676815"/>
            <a:ext cx="1657350" cy="27622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57591A5-838F-4CB9-A927-F9897DEBA49F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6349A65-FF8D-43D4-A0E0-633EB2183A71}"/>
                </a:ext>
              </a:extLst>
            </p:cNvPr>
            <p:cNvSpPr/>
            <p:nvPr/>
          </p:nvSpPr>
          <p:spPr>
            <a:xfrm>
              <a:off x="152400" y="264440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88D5A2D-C9E3-4FB7-9005-46CE5346EB30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xmlns="" id="{9603233F-48CD-496E-A2E5-97C33D48A3CB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CD6496-622F-4F21-B8F4-F8C732A07DB0}"/>
              </a:ext>
            </a:extLst>
          </p:cNvPr>
          <p:cNvSpPr/>
          <p:nvPr/>
        </p:nvSpPr>
        <p:spPr>
          <a:xfrm>
            <a:off x="4203386" y="418346"/>
            <a:ext cx="3703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 our lesson 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que 54">
            <a:extLst>
              <a:ext uri="{FF2B5EF4-FFF2-40B4-BE49-F238E27FC236}">
                <a16:creationId xmlns:a16="http://schemas.microsoft.com/office/drawing/2014/main" xmlns="" id="{A4074DE0-F367-425A-B00D-51CD21AE3EB7}"/>
              </a:ext>
            </a:extLst>
          </p:cNvPr>
          <p:cNvSpPr/>
          <p:nvPr/>
        </p:nvSpPr>
        <p:spPr>
          <a:xfrm>
            <a:off x="237902" y="1592467"/>
            <a:ext cx="11817927" cy="4987652"/>
          </a:xfrm>
          <a:prstGeom prst="plaqu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668E915-4269-4031-AEE6-32F5BC45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1" y="3420485"/>
            <a:ext cx="781975" cy="817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C53401-055B-4ED2-9FCD-51633C5AC6B1}"/>
              </a:ext>
            </a:extLst>
          </p:cNvPr>
          <p:cNvSpPr/>
          <p:nvPr/>
        </p:nvSpPr>
        <p:spPr>
          <a:xfrm>
            <a:off x="7993162" y="3308769"/>
            <a:ext cx="3748267" cy="2101629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E699C9-0E38-43C4-8716-057A82E08BA2}"/>
              </a:ext>
            </a:extLst>
          </p:cNvPr>
          <p:cNvSpPr/>
          <p:nvPr/>
        </p:nvSpPr>
        <p:spPr>
          <a:xfrm>
            <a:off x="4157863" y="3305248"/>
            <a:ext cx="3649812" cy="210163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EB3469B-2228-4B8F-AD79-48747FB96719}"/>
              </a:ext>
            </a:extLst>
          </p:cNvPr>
          <p:cNvSpPr/>
          <p:nvPr/>
        </p:nvSpPr>
        <p:spPr>
          <a:xfrm>
            <a:off x="605684" y="3308770"/>
            <a:ext cx="3377480" cy="210163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53C28B39-FB86-4324-A75F-371E9F4AF6F9}"/>
              </a:ext>
            </a:extLst>
          </p:cNvPr>
          <p:cNvSpPr/>
          <p:nvPr/>
        </p:nvSpPr>
        <p:spPr>
          <a:xfrm>
            <a:off x="1264643" y="1715992"/>
            <a:ext cx="2005334" cy="145536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8</a:t>
            </a:r>
          </a:p>
        </p:txBody>
      </p:sp>
      <p:sp>
        <p:nvSpPr>
          <p:cNvPr id="19" name="Round Diagonal Corner Rectangle 22">
            <a:extLst>
              <a:ext uri="{FF2B5EF4-FFF2-40B4-BE49-F238E27FC236}">
                <a16:creationId xmlns:a16="http://schemas.microsoft.com/office/drawing/2014/main" xmlns="" id="{229DD655-5CB8-424A-BBF2-A28E6458CE0F}"/>
              </a:ext>
            </a:extLst>
          </p:cNvPr>
          <p:cNvSpPr/>
          <p:nvPr/>
        </p:nvSpPr>
        <p:spPr>
          <a:xfrm>
            <a:off x="1176769" y="5606857"/>
            <a:ext cx="212784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eight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43513E8C-22B1-4FAB-AC9A-B538496AC4E3}"/>
              </a:ext>
            </a:extLst>
          </p:cNvPr>
          <p:cNvSpPr/>
          <p:nvPr/>
        </p:nvSpPr>
        <p:spPr>
          <a:xfrm>
            <a:off x="5189079" y="1727712"/>
            <a:ext cx="2005334" cy="145536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9</a:t>
            </a:r>
          </a:p>
        </p:txBody>
      </p:sp>
      <p:sp>
        <p:nvSpPr>
          <p:cNvPr id="21" name="Round Diagonal Corner Rectangle 34">
            <a:extLst>
              <a:ext uri="{FF2B5EF4-FFF2-40B4-BE49-F238E27FC236}">
                <a16:creationId xmlns:a16="http://schemas.microsoft.com/office/drawing/2014/main" xmlns="" id="{99CE62D6-5131-4EFA-976F-5D06524FDF1B}"/>
              </a:ext>
            </a:extLst>
          </p:cNvPr>
          <p:cNvSpPr/>
          <p:nvPr/>
        </p:nvSpPr>
        <p:spPr>
          <a:xfrm>
            <a:off x="4902425" y="5618577"/>
            <a:ext cx="212784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nine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8A5AB25D-8A2C-47C5-B4A1-D49F18C42EA0}"/>
              </a:ext>
            </a:extLst>
          </p:cNvPr>
          <p:cNvSpPr/>
          <p:nvPr/>
        </p:nvSpPr>
        <p:spPr>
          <a:xfrm>
            <a:off x="9073485" y="1710128"/>
            <a:ext cx="2005334" cy="145536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10</a:t>
            </a:r>
          </a:p>
        </p:txBody>
      </p:sp>
      <p:sp>
        <p:nvSpPr>
          <p:cNvPr id="23" name="Round Diagonal Corner Rectangle 36">
            <a:extLst>
              <a:ext uri="{FF2B5EF4-FFF2-40B4-BE49-F238E27FC236}">
                <a16:creationId xmlns:a16="http://schemas.microsoft.com/office/drawing/2014/main" xmlns="" id="{E8E5C732-348A-4B5E-ADB4-4F0A8048346A}"/>
              </a:ext>
            </a:extLst>
          </p:cNvPr>
          <p:cNvSpPr/>
          <p:nvPr/>
        </p:nvSpPr>
        <p:spPr>
          <a:xfrm>
            <a:off x="8853091" y="5600993"/>
            <a:ext cx="212784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ten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EA672A9-AC8F-4A5F-8D10-97DB32D4D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8" y="4421026"/>
            <a:ext cx="781975" cy="8175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87E6AE7-986B-4519-9762-D66A5C6E9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5" y="4427647"/>
            <a:ext cx="781975" cy="8175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0D9D74C-40FD-4252-8C93-78AE786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66" y="4421027"/>
            <a:ext cx="781975" cy="8175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0DB3B85-41B9-4A72-9769-46D13A47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4" y="4414393"/>
            <a:ext cx="781975" cy="817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678F603-2648-49C6-B33B-963EEA89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53" y="3400603"/>
            <a:ext cx="781975" cy="8175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259F3DE-FD23-4386-AC0D-3081BBF3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4" y="3407232"/>
            <a:ext cx="781975" cy="8175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9884F8-07C4-40EA-A686-B8212E56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63" y="3400605"/>
            <a:ext cx="781975" cy="8175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FFA0D80-D90C-4418-AA6C-5DC11EC9C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10" y="3427113"/>
            <a:ext cx="781975" cy="8175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227E7C5-39AB-4DFE-89A7-4E5FAFE62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37" y="4427654"/>
            <a:ext cx="781975" cy="8175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6E4B468-6225-43D6-9A94-D9CAEB45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94" y="4434275"/>
            <a:ext cx="781975" cy="8175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C8D02A7-85EC-45FE-BB4E-71565EF4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19" y="4427655"/>
            <a:ext cx="781975" cy="8175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1B079E5-3692-4AD6-9BC8-D16D3508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21" y="4421021"/>
            <a:ext cx="781975" cy="8175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7A12D06-5220-4AFD-9907-B943D9A57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98" y="3407231"/>
            <a:ext cx="781975" cy="8175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04DBB9A-3B91-4A1F-9B77-6CDE55E6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7" y="3413860"/>
            <a:ext cx="781975" cy="8175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9B89097-50DB-47B7-9ED2-ED6FF483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28" y="3407233"/>
            <a:ext cx="781975" cy="8175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1FE0E6F-0C5F-48A5-8393-E30E87851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39" y="3420489"/>
            <a:ext cx="781975" cy="8175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D55E14D-E20D-4369-8F7E-8B5BEDA47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66" y="3420489"/>
            <a:ext cx="781975" cy="8175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E388618-E432-4A4F-956C-846AEF7BC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93" y="4421030"/>
            <a:ext cx="781975" cy="8175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7850A4E-7B72-4FDC-91C3-68FC6930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90" y="4427651"/>
            <a:ext cx="781975" cy="8175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17383D1-37F5-4A96-BAF0-90B79E83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99" y="4421031"/>
            <a:ext cx="781975" cy="8175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90F3C82-3D65-47E4-9A92-8567D64E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09" y="4414397"/>
            <a:ext cx="781975" cy="8175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68A811E-2E05-4A33-A8D6-22131B39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58" y="3400607"/>
            <a:ext cx="781975" cy="8175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1D3EA72-32FB-48B1-BE12-7034F0D2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99" y="3407236"/>
            <a:ext cx="781975" cy="8175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93E706D-8EF5-4BC6-B75F-8C5529CC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44" y="3400609"/>
            <a:ext cx="781975" cy="8175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28F147E-9DB5-4072-965C-D68AC9CB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07" y="3413865"/>
            <a:ext cx="781975" cy="81751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6E3108A-5D38-48EA-BA84-0E018DF1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89" y="4414407"/>
            <a:ext cx="781975" cy="81751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455B6FD-BF1E-4A5D-83DD-1433B9A64953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E55FE75-330C-467C-9A46-425891E2A6C3}"/>
                </a:ext>
              </a:extLst>
            </p:cNvPr>
            <p:cNvSpPr/>
            <p:nvPr/>
          </p:nvSpPr>
          <p:spPr>
            <a:xfrm>
              <a:off x="165652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A0B6DACB-C466-4630-B086-3DB295DB0415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ame 52">
              <a:extLst>
                <a:ext uri="{FF2B5EF4-FFF2-40B4-BE49-F238E27FC236}">
                  <a16:creationId xmlns:a16="http://schemas.microsoft.com/office/drawing/2014/main" xmlns="" id="{E5802BCC-CACB-43AB-A1AD-BE1E695FBADF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D7F150-2EC6-4971-92FB-02333C5DFE24}"/>
              </a:ext>
            </a:extLst>
          </p:cNvPr>
          <p:cNvSpPr/>
          <p:nvPr/>
        </p:nvSpPr>
        <p:spPr>
          <a:xfrm>
            <a:off x="4497675" y="384224"/>
            <a:ext cx="3073524" cy="666300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say</a:t>
            </a:r>
            <a:endParaRPr lang="en-US" sz="3600" dirty="0"/>
          </a:p>
        </p:txBody>
      </p:sp>
      <p:sp>
        <p:nvSpPr>
          <p:cNvPr id="54" name="Rectangle 53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que 28">
            <a:extLst>
              <a:ext uri="{FF2B5EF4-FFF2-40B4-BE49-F238E27FC236}">
                <a16:creationId xmlns:a16="http://schemas.microsoft.com/office/drawing/2014/main" xmlns="" id="{A4074DE0-F367-425A-B00D-51CD21AE3EB7}"/>
              </a:ext>
            </a:extLst>
          </p:cNvPr>
          <p:cNvSpPr/>
          <p:nvPr/>
        </p:nvSpPr>
        <p:spPr>
          <a:xfrm>
            <a:off x="237902" y="1592467"/>
            <a:ext cx="11817927" cy="4987652"/>
          </a:xfrm>
          <a:prstGeom prst="plaqu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3615DA9-0A74-4E9B-BE70-A02F2AEE3E51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FA86EA4-6488-49FB-8180-7933490CB78A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649EA93-9B55-415D-9AED-E04CBEE34B53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xmlns="" id="{E7EEFDE3-FD4F-4E9F-8F8F-4B4C625D3F7D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BE6FAF-1057-42A0-ADEE-742A07ED1AE5}"/>
              </a:ext>
            </a:extLst>
          </p:cNvPr>
          <p:cNvSpPr txBox="1"/>
          <p:nvPr/>
        </p:nvSpPr>
        <p:spPr>
          <a:xfrm>
            <a:off x="3853334" y="409649"/>
            <a:ext cx="465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2E8A4B-3AC3-4D70-9823-7F853F7A5B02}"/>
              </a:ext>
            </a:extLst>
          </p:cNvPr>
          <p:cNvSpPr/>
          <p:nvPr/>
        </p:nvSpPr>
        <p:spPr>
          <a:xfrm>
            <a:off x="1736202" y="1929552"/>
            <a:ext cx="6930717" cy="3409586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DD44D4F-D04D-4337-8154-10E19D07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9594" y="3812295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DEC5858-442A-4DE7-AA88-0B37C5CE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3684" y="3805670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A735C2D-5B18-4CB7-AFC9-ADC8D452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7768" y="3812294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91D7B14-DD58-4A2B-9722-A461EED5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1848" y="3832173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36CF5F2-F83C-4991-820E-B3CA9EFE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102" y="2076259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11AFF51-8D34-40F6-B492-034D3C5E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0430" y="2056383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D90FA6C7-0986-47E2-A4FC-AD2176F9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7766" y="2063008"/>
            <a:ext cx="1393878" cy="136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0A2B5630-E90B-4923-94EA-6A7B4B27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21" y1="17333" x2="84821" y2="17333"/>
                        <a14:foregroundMark x1="70089" y1="6222" x2="70089" y2="6222"/>
                        <a14:foregroundMark x1="77679" y1="12000" x2="77679" y2="12000"/>
                        <a14:foregroundMark x1="73661" y1="10222" x2="73661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75099" y="2056386"/>
            <a:ext cx="1393878" cy="1368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ounded Rectangle 8">
            <a:extLst>
              <a:ext uri="{FF2B5EF4-FFF2-40B4-BE49-F238E27FC236}">
                <a16:creationId xmlns:a16="http://schemas.microsoft.com/office/drawing/2014/main" xmlns="" id="{C9273F8A-CD1E-4075-BC45-9066DB1414CF}"/>
              </a:ext>
            </a:extLst>
          </p:cNvPr>
          <p:cNvSpPr/>
          <p:nvPr/>
        </p:nvSpPr>
        <p:spPr>
          <a:xfrm>
            <a:off x="3994396" y="5611108"/>
            <a:ext cx="1885543" cy="8703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B1F8A9D-95DA-4544-B85B-3571A969FD33}"/>
              </a:ext>
            </a:extLst>
          </p:cNvPr>
          <p:cNvGrpSpPr/>
          <p:nvPr/>
        </p:nvGrpSpPr>
        <p:grpSpPr>
          <a:xfrm>
            <a:off x="9526504" y="2711131"/>
            <a:ext cx="1871330" cy="1871330"/>
            <a:chOff x="8484782" y="2005064"/>
            <a:chExt cx="1871330" cy="187133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E9D73CC-944E-4A67-A7E6-CD9D9715B681}"/>
                </a:ext>
              </a:extLst>
            </p:cNvPr>
            <p:cNvSpPr/>
            <p:nvPr/>
          </p:nvSpPr>
          <p:spPr>
            <a:xfrm>
              <a:off x="8484782" y="2005064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9911D0C-9380-4A4F-8294-C2B78C65B9F9}"/>
                </a:ext>
              </a:extLst>
            </p:cNvPr>
            <p:cNvSpPr txBox="1"/>
            <p:nvPr/>
          </p:nvSpPr>
          <p:spPr>
            <a:xfrm>
              <a:off x="8915400" y="2014346"/>
              <a:ext cx="72301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63CE8C6-B74E-45BD-B386-AD27370621E2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2059C9F-334E-4BD1-8F16-339C05306168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693CBFB-6344-4027-B87F-A3DC80AC05F3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C0DF67CD-69C7-4956-B2C5-2FC2F27F83B9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B82FAEB7-D2F2-4230-AF36-CA6DDA03EACB}"/>
                </a:ext>
              </a:extLst>
            </p:cNvPr>
            <p:cNvSpPr/>
            <p:nvPr/>
          </p:nvSpPr>
          <p:spPr>
            <a:xfrm>
              <a:off x="250965" y="1605530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6C1F52-224A-4CBD-B231-C673077D5F27}"/>
              </a:ext>
            </a:extLst>
          </p:cNvPr>
          <p:cNvSpPr txBox="1"/>
          <p:nvPr/>
        </p:nvSpPr>
        <p:spPr>
          <a:xfrm>
            <a:off x="3611300" y="420549"/>
            <a:ext cx="465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32308A8E-8F0C-4005-B195-E3BEFB9436C2}"/>
              </a:ext>
            </a:extLst>
          </p:cNvPr>
          <p:cNvSpPr/>
          <p:nvPr/>
        </p:nvSpPr>
        <p:spPr>
          <a:xfrm>
            <a:off x="3994396" y="5611107"/>
            <a:ext cx="1954991" cy="6570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57D36A-AF86-4411-A6B1-37D0C0D85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6" y="2222182"/>
            <a:ext cx="1497933" cy="1469513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07DCC7B9-DE82-4380-A823-90F6137F956C}"/>
              </a:ext>
            </a:extLst>
          </p:cNvPr>
          <p:cNvSpPr/>
          <p:nvPr/>
        </p:nvSpPr>
        <p:spPr>
          <a:xfrm>
            <a:off x="1559068" y="2089097"/>
            <a:ext cx="6747755" cy="294064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F2841E-5885-468D-9AC9-A107EE7ED5D0}"/>
              </a:ext>
            </a:extLst>
          </p:cNvPr>
          <p:cNvGrpSpPr/>
          <p:nvPr/>
        </p:nvGrpSpPr>
        <p:grpSpPr>
          <a:xfrm>
            <a:off x="9352888" y="2803723"/>
            <a:ext cx="1871330" cy="1871330"/>
            <a:chOff x="8484782" y="2005064"/>
            <a:chExt cx="1871330" cy="187133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7EA6921-0370-4A51-9CB7-0B959B89249E}"/>
                </a:ext>
              </a:extLst>
            </p:cNvPr>
            <p:cNvSpPr/>
            <p:nvPr/>
          </p:nvSpPr>
          <p:spPr>
            <a:xfrm>
              <a:off x="8484782" y="2005064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B5013BE-F793-472C-AB6D-830FB72CD4F5}"/>
                </a:ext>
              </a:extLst>
            </p:cNvPr>
            <p:cNvSpPr txBox="1"/>
            <p:nvPr/>
          </p:nvSpPr>
          <p:spPr>
            <a:xfrm>
              <a:off x="8915400" y="2014346"/>
              <a:ext cx="72301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57B437-8E27-40C2-A05E-9D270A400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57" y="2201699"/>
            <a:ext cx="1497933" cy="14695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F0AEA1-B146-45BF-8A24-4977F2B38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7" y="3482986"/>
            <a:ext cx="1497933" cy="1469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E4385D4-D6E8-48DA-9CF0-152CED85C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75" y="3478733"/>
            <a:ext cx="1497933" cy="1469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AD4BB69-C015-404B-9A3D-95D12758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52" y="3482986"/>
            <a:ext cx="1497933" cy="1469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EB29CAB-439F-43D1-BA58-90CE170C0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12" y="3477339"/>
            <a:ext cx="1497933" cy="14695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A2AB74-2B50-465E-B1D1-DCE5D0B64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80" y="2220400"/>
            <a:ext cx="1497933" cy="1469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31CD0C-7B02-4457-9849-009FFBCE8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76" y="2231364"/>
            <a:ext cx="1497933" cy="1469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A2BCBCD-5F05-45A3-9334-8409CE19F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89873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35" y="2216211"/>
            <a:ext cx="1497933" cy="14695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4DF2923-D391-4CD6-86DF-0270526CFB37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  <a:solidFill>
            <a:srgbClr val="92D050"/>
          </a:solidFill>
        </p:grpSpPr>
        <p:sp>
          <p:nvSpPr>
            <p:cNvPr id="6" name="Plaque 5">
              <a:extLst>
                <a:ext uri="{FF2B5EF4-FFF2-40B4-BE49-F238E27FC236}">
                  <a16:creationId xmlns:a16="http://schemas.microsoft.com/office/drawing/2014/main" xmlns="" id="{9E77984E-FAD9-451E-9191-728DE730EB8D}"/>
                </a:ext>
              </a:extLst>
            </p:cNvPr>
            <p:cNvSpPr/>
            <p:nvPr/>
          </p:nvSpPr>
          <p:spPr>
            <a:xfrm>
              <a:off x="250965" y="1579404"/>
              <a:ext cx="11817927" cy="4987652"/>
            </a:xfrm>
            <a:prstGeom prst="plaqu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5764773-6764-4701-B916-AE4A871E1FC2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0E40DE7-2724-46D7-9276-28E478FFE59C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DE061522-CD0E-4DDC-9913-D87C30924961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F1BF6E-FC7C-4CB6-B138-EE961D44EC32}"/>
              </a:ext>
            </a:extLst>
          </p:cNvPr>
          <p:cNvSpPr txBox="1"/>
          <p:nvPr/>
        </p:nvSpPr>
        <p:spPr>
          <a:xfrm>
            <a:off x="3541873" y="466875"/>
            <a:ext cx="483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pic>
        <p:nvPicPr>
          <p:cNvPr id="9" name="Picture 8" descr="13521912-tomato-over-white-background.jpg">
            <a:extLst>
              <a:ext uri="{FF2B5EF4-FFF2-40B4-BE49-F238E27FC236}">
                <a16:creationId xmlns:a16="http://schemas.microsoft.com/office/drawing/2014/main" xmlns="" id="{335566B4-5DFC-41E5-A410-62EC8298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2734854" y="2571079"/>
            <a:ext cx="1259161" cy="1052062"/>
          </a:xfrm>
          <a:prstGeom prst="rect">
            <a:avLst/>
          </a:prstGeom>
        </p:spPr>
      </p:pic>
      <p:pic>
        <p:nvPicPr>
          <p:cNvPr id="10" name="Picture 9" descr="13521912-tomato-over-white-background.jpg">
            <a:extLst>
              <a:ext uri="{FF2B5EF4-FFF2-40B4-BE49-F238E27FC236}">
                <a16:creationId xmlns:a16="http://schemas.microsoft.com/office/drawing/2014/main" xmlns="" id="{DC3015FF-D672-4F2F-BE9A-4B4675AF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1403659" y="3917302"/>
            <a:ext cx="1259161" cy="1074893"/>
          </a:xfrm>
          <a:prstGeom prst="rect">
            <a:avLst/>
          </a:prstGeom>
        </p:spPr>
      </p:pic>
      <p:pic>
        <p:nvPicPr>
          <p:cNvPr id="11" name="Picture 10" descr="13521912-tomato-over-white-background.jpg">
            <a:extLst>
              <a:ext uri="{FF2B5EF4-FFF2-40B4-BE49-F238E27FC236}">
                <a16:creationId xmlns:a16="http://schemas.microsoft.com/office/drawing/2014/main" xmlns="" id="{496E3667-CB00-4FA7-A6F9-18FFF0C7BA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5412024" y="2567068"/>
            <a:ext cx="1259161" cy="10748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4F2554-C1D7-48C8-AFA9-BD660B5A4D12}"/>
              </a:ext>
            </a:extLst>
          </p:cNvPr>
          <p:cNvSpPr/>
          <p:nvPr/>
        </p:nvSpPr>
        <p:spPr>
          <a:xfrm>
            <a:off x="1217817" y="2380221"/>
            <a:ext cx="6953928" cy="2842614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3521912-tomato-over-white-background.jpg">
            <a:extLst>
              <a:ext uri="{FF2B5EF4-FFF2-40B4-BE49-F238E27FC236}">
                <a16:creationId xmlns:a16="http://schemas.microsoft.com/office/drawing/2014/main" xmlns="" id="{2A4618B6-0009-4C1B-B6CE-55DCA020F5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063869" y="2571075"/>
            <a:ext cx="1259161" cy="1052062"/>
          </a:xfrm>
          <a:prstGeom prst="rect">
            <a:avLst/>
          </a:prstGeom>
        </p:spPr>
      </p:pic>
      <p:pic>
        <p:nvPicPr>
          <p:cNvPr id="14" name="Picture 13" descr="13521912-tomato-over-white-background.jpg">
            <a:extLst>
              <a:ext uri="{FF2B5EF4-FFF2-40B4-BE49-F238E27FC236}">
                <a16:creationId xmlns:a16="http://schemas.microsoft.com/office/drawing/2014/main" xmlns="" id="{1AB85D40-F6A6-4159-BA4B-9253F0B4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093047" y="3922680"/>
            <a:ext cx="1259161" cy="1052062"/>
          </a:xfrm>
          <a:prstGeom prst="rect">
            <a:avLst/>
          </a:prstGeom>
        </p:spPr>
      </p:pic>
      <p:pic>
        <p:nvPicPr>
          <p:cNvPr id="15" name="Picture 14" descr="13521912-tomato-over-white-background.jpg">
            <a:extLst>
              <a:ext uri="{FF2B5EF4-FFF2-40B4-BE49-F238E27FC236}">
                <a16:creationId xmlns:a16="http://schemas.microsoft.com/office/drawing/2014/main" xmlns="" id="{9B56497A-0C45-4BEA-98AF-0D978BE6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2751905" y="3920667"/>
            <a:ext cx="1259161" cy="1052062"/>
          </a:xfrm>
          <a:prstGeom prst="rect">
            <a:avLst/>
          </a:prstGeom>
        </p:spPr>
      </p:pic>
      <p:pic>
        <p:nvPicPr>
          <p:cNvPr id="16" name="Picture 15" descr="13521912-tomato-over-white-background.jpg">
            <a:extLst>
              <a:ext uri="{FF2B5EF4-FFF2-40B4-BE49-F238E27FC236}">
                <a16:creationId xmlns:a16="http://schemas.microsoft.com/office/drawing/2014/main" xmlns="" id="{CA878C43-26B5-4D39-B7C2-0298E934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1406305" y="2573088"/>
            <a:ext cx="1259161" cy="10520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FA6B4B5-BDA8-4816-BF31-2DBBBDC07121}"/>
              </a:ext>
            </a:extLst>
          </p:cNvPr>
          <p:cNvGrpSpPr/>
          <p:nvPr/>
        </p:nvGrpSpPr>
        <p:grpSpPr>
          <a:xfrm>
            <a:off x="9225793" y="2835801"/>
            <a:ext cx="2181806" cy="2095557"/>
            <a:chOff x="9351058" y="2437931"/>
            <a:chExt cx="1871330" cy="18713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204B628-8B75-4607-AF82-7C811BA4EB62}"/>
                </a:ext>
              </a:extLst>
            </p:cNvPr>
            <p:cNvSpPr/>
            <p:nvPr/>
          </p:nvSpPr>
          <p:spPr>
            <a:xfrm>
              <a:off x="9351058" y="2437931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0AFDF38-DB8D-482C-9601-320FF0F5E8D3}"/>
                </a:ext>
              </a:extLst>
            </p:cNvPr>
            <p:cNvSpPr txBox="1"/>
            <p:nvPr/>
          </p:nvSpPr>
          <p:spPr>
            <a:xfrm flipH="1">
              <a:off x="9647789" y="2610843"/>
              <a:ext cx="1317293" cy="140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pic>
        <p:nvPicPr>
          <p:cNvPr id="20" name="Picture 19" descr="13521912-tomato-over-white-background.jpg">
            <a:extLst>
              <a:ext uri="{FF2B5EF4-FFF2-40B4-BE49-F238E27FC236}">
                <a16:creationId xmlns:a16="http://schemas.microsoft.com/office/drawing/2014/main" xmlns="" id="{6D619B81-CE48-4797-BA76-2EBE74BF44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5433577" y="3930810"/>
            <a:ext cx="1259161" cy="1074893"/>
          </a:xfrm>
          <a:prstGeom prst="rect">
            <a:avLst/>
          </a:prstGeom>
        </p:spPr>
      </p:pic>
      <p:pic>
        <p:nvPicPr>
          <p:cNvPr id="21" name="Picture 20" descr="13521912-tomato-over-white-background.jpg">
            <a:extLst>
              <a:ext uri="{FF2B5EF4-FFF2-40B4-BE49-F238E27FC236}">
                <a16:creationId xmlns:a16="http://schemas.microsoft.com/office/drawing/2014/main" xmlns="" id="{815E8D11-CE68-4675-82E5-9300C925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6768736" y="3947755"/>
            <a:ext cx="1259161" cy="1052062"/>
          </a:xfrm>
          <a:prstGeom prst="rect">
            <a:avLst/>
          </a:prstGeom>
        </p:spPr>
      </p:pic>
      <p:pic>
        <p:nvPicPr>
          <p:cNvPr id="22" name="Picture 21" descr="13521912-tomato-over-white-background.jpg">
            <a:extLst>
              <a:ext uri="{FF2B5EF4-FFF2-40B4-BE49-F238E27FC236}">
                <a16:creationId xmlns:a16="http://schemas.microsoft.com/office/drawing/2014/main" xmlns="" id="{9D448322-71AD-4B90-99EC-58489957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6758675" y="2591509"/>
            <a:ext cx="1259161" cy="1052062"/>
          </a:xfrm>
          <a:prstGeom prst="rect">
            <a:avLst/>
          </a:prstGeom>
        </p:spPr>
      </p:pic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EE701916-2882-4552-BBE0-FAC01EDC7717}"/>
              </a:ext>
            </a:extLst>
          </p:cNvPr>
          <p:cNvSpPr/>
          <p:nvPr/>
        </p:nvSpPr>
        <p:spPr>
          <a:xfrm>
            <a:off x="3751327" y="5611107"/>
            <a:ext cx="1943417" cy="6570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3858" y="-13862"/>
            <a:ext cx="12330547" cy="6871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239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P.L. PATOARY GPS</dc:creator>
  <cp:lastModifiedBy>User</cp:lastModifiedBy>
  <cp:revision>10</cp:revision>
  <dcterms:created xsi:type="dcterms:W3CDTF">2019-06-08T18:53:57Z</dcterms:created>
  <dcterms:modified xsi:type="dcterms:W3CDTF">2019-11-17T18:02:51Z</dcterms:modified>
</cp:coreProperties>
</file>