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E43A1-E265-4FD3-BDA7-264177F41BE2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50AEA-F97F-4790-BA70-4BDC2445A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50AEA-F97F-4790-BA70-4BDC2445A1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8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50AEA-F97F-4790-BA70-4BDC2445A1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2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5BB-7C02-45B6-8C46-6058FE555A2D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A13F-175E-44FD-B0C2-C0726719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5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5BB-7C02-45B6-8C46-6058FE555A2D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A13F-175E-44FD-B0C2-C0726719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3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5BB-7C02-45B6-8C46-6058FE555A2D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A13F-175E-44FD-B0C2-C0726719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1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5BB-7C02-45B6-8C46-6058FE555A2D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A13F-175E-44FD-B0C2-C0726719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5BB-7C02-45B6-8C46-6058FE555A2D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A13F-175E-44FD-B0C2-C0726719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6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5BB-7C02-45B6-8C46-6058FE555A2D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A13F-175E-44FD-B0C2-C0726719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0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5BB-7C02-45B6-8C46-6058FE555A2D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A13F-175E-44FD-B0C2-C0726719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5BB-7C02-45B6-8C46-6058FE555A2D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A13F-175E-44FD-B0C2-C0726719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2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5BB-7C02-45B6-8C46-6058FE555A2D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A13F-175E-44FD-B0C2-C0726719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5BB-7C02-45B6-8C46-6058FE555A2D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A13F-175E-44FD-B0C2-C0726719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8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5BB-7C02-45B6-8C46-6058FE555A2D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A13F-175E-44FD-B0C2-C0726719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2A5BB-7C02-45B6-8C46-6058FE555A2D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BA13F-175E-44FD-B0C2-C0726719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7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387" y="2502207"/>
            <a:ext cx="2586470" cy="4240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72" y="124691"/>
            <a:ext cx="11817927" cy="66224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485031" y="451723"/>
            <a:ext cx="11291333" cy="311617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reezing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9600" b="1" spc="5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সবাইকে শুভেচ্ছা</a:t>
            </a:r>
            <a:endParaRPr lang="en-US" sz="96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60158"/>
            <a:ext cx="12192000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31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44939" y="2518812"/>
            <a:ext cx="1434542" cy="5676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বেলি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394" y="553375"/>
            <a:ext cx="3370301" cy="1775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144" y="554101"/>
            <a:ext cx="3118005" cy="1774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394" y="3883594"/>
            <a:ext cx="3370301" cy="1723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144" y="3519056"/>
            <a:ext cx="3311238" cy="20081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2008923" y="5919563"/>
            <a:ext cx="1973184" cy="5676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কামিনী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40521" y="2572525"/>
            <a:ext cx="2713718" cy="5676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রজ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গন্ধা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39902" y="5754259"/>
            <a:ext cx="2165685" cy="5921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গন্ধরাজ 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0446326" y="272936"/>
            <a:ext cx="1439945" cy="45719"/>
          </a:xfrm>
          <a:prstGeom prst="frame">
            <a:avLst>
              <a:gd name="adj1" fmla="val 371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-17929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28576"/>
            <a:ext cx="12205855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91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260" y="786361"/>
            <a:ext cx="3322320" cy="2416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780674" y="5219315"/>
            <a:ext cx="8437344" cy="10936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 ফুলের মিষ্টি  গন্ধে মন ভরে যায় 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54" y="807789"/>
            <a:ext cx="3192780" cy="23945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692" y="786361"/>
            <a:ext cx="3177060" cy="2416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Frame 7"/>
          <p:cNvSpPr/>
          <p:nvPr/>
        </p:nvSpPr>
        <p:spPr>
          <a:xfrm>
            <a:off x="10446326" y="0"/>
            <a:ext cx="1745673" cy="318655"/>
          </a:xfrm>
          <a:prstGeom prst="frame">
            <a:avLst>
              <a:gd name="adj1" fmla="val 371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1835" y="3885507"/>
            <a:ext cx="3027969" cy="7471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হাসনাহেনা</a:t>
            </a:r>
            <a:endParaRPr lang="en-US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07772" y="3885507"/>
            <a:ext cx="3044310" cy="7471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 </a:t>
            </a:r>
            <a:endParaRPr lang="en-US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556876" y="3842745"/>
            <a:ext cx="2667000" cy="7898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endParaRPr lang="en-US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205855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543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3840" y="5361707"/>
            <a:ext cx="11658600" cy="862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টগর ও কাশফুলও সাদা 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484" y="1244565"/>
            <a:ext cx="4829866" cy="27047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494" y="1244565"/>
            <a:ext cx="4829866" cy="27047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3086101" y="1459164"/>
            <a:ext cx="7186612" cy="3627120"/>
          </a:xfrm>
          <a:prstGeom prst="verticalScroll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NikoshBAN" panose="02000000000000000000"/>
                <a:cs typeface="NikoshBAN" panose="02000000000000000000" pitchFamily="2" charset="0"/>
              </a:rPr>
              <a:t>শিক্ষকের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NikoshBAN" panose="02000000000000000000"/>
                <a:cs typeface="NikoshBAN" panose="02000000000000000000" pitchFamily="2" charset="0"/>
              </a:rPr>
              <a:t>সরব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NikoshBAN" panose="0200000000000000000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0"/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bn-IN" sz="5400" b="1" dirty="0">
                <a:ln w="0"/>
                <a:solidFill>
                  <a:srgbClr val="0070C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NikoshBAN" panose="02000000000000000000"/>
              </a:rPr>
              <a:t> </a:t>
            </a:r>
            <a:endParaRPr lang="en-US" sz="5400" b="1" dirty="0">
              <a:ln w="0"/>
              <a:solidFill>
                <a:srgbClr val="0070C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NikoshBAN" panose="020000000000000000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205855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34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 flipH="1">
            <a:off x="1620979" y="5245486"/>
            <a:ext cx="678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1246910" y="3693759"/>
            <a:ext cx="678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1918848" y="2174616"/>
            <a:ext cx="678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803566" y="3715062"/>
            <a:ext cx="196733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কৃ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চূড়া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803566" y="2161306"/>
            <a:ext cx="196733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2272133" y="350219"/>
            <a:ext cx="7456515" cy="8662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 w="0"/>
                <a:solidFill>
                  <a:schemeClr val="accent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ভেঙে লিখি ও নতুন শব্দ বলি।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13850" y="-1331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3855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803566" y="5230442"/>
            <a:ext cx="198119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7827812" y="2161303"/>
            <a:ext cx="159327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9975269" y="2161300"/>
            <a:ext cx="159327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3712990" y="2302087"/>
            <a:ext cx="678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712990" y="2167961"/>
            <a:ext cx="678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7855521" y="3699178"/>
            <a:ext cx="159327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 flipH="1">
            <a:off x="10002978" y="3699175"/>
            <a:ext cx="159327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কৃষ্ণ</a:t>
            </a:r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 flipH="1">
            <a:off x="3934653" y="3744165"/>
            <a:ext cx="678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3740699" y="3705836"/>
            <a:ext cx="678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</a:rPr>
              <a:t>ষ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7855513" y="5237050"/>
            <a:ext cx="159327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endParaRPr lang="en-US" sz="3600" dirty="0"/>
          </a:p>
        </p:txBody>
      </p:sp>
      <p:sp>
        <p:nvSpPr>
          <p:cNvPr id="42" name="TextBox 41"/>
          <p:cNvSpPr txBox="1"/>
          <p:nvPr/>
        </p:nvSpPr>
        <p:spPr>
          <a:xfrm flipH="1">
            <a:off x="10002970" y="5237047"/>
            <a:ext cx="159327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</a:rPr>
              <a:t>ছন্দ</a:t>
            </a:r>
            <a:endParaRPr lang="en-US" sz="3600" dirty="0"/>
          </a:p>
        </p:txBody>
      </p:sp>
      <p:sp>
        <p:nvSpPr>
          <p:cNvPr id="44" name="TextBox 43"/>
          <p:cNvSpPr txBox="1"/>
          <p:nvPr/>
        </p:nvSpPr>
        <p:spPr>
          <a:xfrm flipH="1">
            <a:off x="3934653" y="5250363"/>
            <a:ext cx="678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3740691" y="5243708"/>
            <a:ext cx="678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</a:rPr>
              <a:t>ন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3855" y="-13855"/>
            <a:ext cx="12205855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503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5234 -0.002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0.17214 0.004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0.24375 -0.01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61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20456 0.0018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0.17213 0.00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8 -0.00556 L 0.23021 -0.003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17383 -0.0002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17213 0.004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0.03171 L 0.24831 0.0057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33" grpId="0" animBg="1"/>
      <p:bldP spid="33" grpId="1" animBg="1"/>
      <p:bldP spid="25" grpId="0" animBg="1"/>
      <p:bldP spid="25" grpId="1" animBg="1"/>
      <p:bldP spid="9" grpId="0" animBg="1"/>
      <p:bldP spid="7" grpId="0" animBg="1"/>
      <p:bldP spid="4" grpId="0" animBg="1"/>
      <p:bldP spid="8" grpId="0" animBg="1"/>
      <p:bldP spid="19" grpId="0" animBg="1"/>
      <p:bldP spid="22" grpId="0" animBg="1"/>
      <p:bldP spid="16" grpId="0" animBg="1"/>
      <p:bldP spid="16" grpId="1" animBg="1"/>
      <p:bldP spid="13" grpId="0" animBg="1"/>
      <p:bldP spid="13" grpId="1" animBg="1"/>
      <p:bldP spid="31" grpId="0" animBg="1"/>
      <p:bldP spid="32" grpId="0" animBg="1"/>
      <p:bldP spid="34" grpId="0" animBg="1"/>
      <p:bldP spid="34" grpId="1" animBg="1"/>
      <p:bldP spid="35" grpId="0" animBg="1"/>
      <p:bldP spid="35" grpId="1" animBg="1"/>
      <p:bldP spid="41" grpId="0" animBg="1"/>
      <p:bldP spid="42" grpId="0" animBg="1"/>
      <p:bldP spid="44" grpId="0" animBg="1"/>
      <p:bldP spid="44" grpId="1" animBg="1"/>
      <p:bldP spid="45" grpId="0" animBg="1"/>
      <p:bldP spid="4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2804" y="4691215"/>
            <a:ext cx="763847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32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বেলি,রজনিগন্ধা,কামিনী,গন্ধরাজ,হাসনা</a:t>
            </a:r>
            <a:r>
              <a:rPr lang="en-US" sz="32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হেনা,দোলনচাঁপা ও</a:t>
            </a:r>
            <a:r>
              <a:rPr lang="en-US" sz="32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শিউলী ফুল</a:t>
            </a:r>
            <a:r>
              <a:rPr lang="en-US" sz="32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dirty="0">
              <a:ln>
                <a:solidFill>
                  <a:schemeClr val="tx1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8440" y="2626396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32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কৃষ্ণচূড়া,শিমুল,পলাশ ফুল লাল</a:t>
            </a:r>
            <a:r>
              <a:rPr lang="en-US" sz="32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রঙের হয়</a:t>
            </a:r>
            <a:r>
              <a:rPr lang="en-US" sz="32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dirty="0">
              <a:ln>
                <a:solidFill>
                  <a:schemeClr val="tx1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988098" y="1441554"/>
            <a:ext cx="1828800" cy="152651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জবা</a:t>
            </a:r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দল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edefined Process 6"/>
          <p:cNvSpPr/>
          <p:nvPr/>
        </p:nvSpPr>
        <p:spPr>
          <a:xfrm>
            <a:off x="227215" y="407471"/>
            <a:ext cx="11734800" cy="673188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88098" y="3499804"/>
            <a:ext cx="1950164" cy="1676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বেলি </a:t>
            </a:r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দল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3526" y="3858671"/>
            <a:ext cx="637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সুগন্ধি ফুল কী কী?</a:t>
            </a:r>
            <a:endParaRPr lang="en-US" sz="3600" b="1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8695" y="1810387"/>
            <a:ext cx="618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 কী ফুল লাল রঙের হয়?</a:t>
            </a:r>
            <a:r>
              <a:rPr lang="en-US" sz="3600" b="1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205855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423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4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5750" y="982410"/>
            <a:ext cx="11612880" cy="8627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ছকে কোনটি কী রঙের ফুল তা লিখি।</a:t>
            </a:r>
            <a:r>
              <a:rPr lang="bn-I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62626"/>
              </p:ext>
            </p:extLst>
          </p:nvPr>
        </p:nvGraphicFramePr>
        <p:xfrm>
          <a:off x="613722" y="3737952"/>
          <a:ext cx="11078607" cy="27198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92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5327">
                <a:tc>
                  <a:txBody>
                    <a:bodyPr/>
                    <a:lstStyle/>
                    <a:p>
                      <a:r>
                        <a:rPr lang="bn-IN" sz="3600" dirty="0"/>
                        <a:t>সাদা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/>
                        <a:t>লাল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/>
                        <a:t>গোলাপি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42900" y="2029112"/>
            <a:ext cx="11498580" cy="14349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কৃষ্ণচূড়া, শিমুল, হাসনাহেনা, পলাশ, কাশ, গন্ধরাজ,  কামিনী, দোলনচাঁপা,  শিউলি ,টগর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7382" y="336147"/>
            <a:ext cx="3505200" cy="5680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925052" y="1447800"/>
            <a:ext cx="8373979" cy="37338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সরব পাঠ </a:t>
            </a:r>
            <a:endParaRPr lang="en-US" sz="8000" dirty="0">
              <a:ln w="0"/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205855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694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29378" y="2356701"/>
            <a:ext cx="6289926" cy="622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1771" y="1339515"/>
            <a:ext cx="749329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538872" y="453353"/>
            <a:ext cx="2272145" cy="680236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8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771" y="3401302"/>
            <a:ext cx="1125844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গোলাপ ফোটে</a:t>
            </a:r>
            <a:r>
              <a:rPr lang="bn-IN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-------- </a:t>
            </a:r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 বছর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২।গোলাপের</a:t>
            </a:r>
            <a:r>
              <a:rPr lang="bn-BD" sz="3600" b="1" dirty="0">
                <a:ln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---------</a:t>
            </a:r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 আছে।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--------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রং নিয়ে ফোটে  কৃষ্ণচূড়া ,শিমুল, পলাশ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টগর ও কাশফুলও</a:t>
            </a:r>
            <a:r>
              <a:rPr lang="bn-IN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---------</a:t>
            </a:r>
            <a:r>
              <a:rPr lang="bn-IN" sz="3600" b="1" dirty="0">
                <a:ln/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34" y="2338605"/>
            <a:ext cx="165210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6183" y="2380170"/>
            <a:ext cx="148412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8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সুগন্ধ </a:t>
            </a:r>
            <a:endParaRPr lang="en-US" sz="28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7202" y="2392339"/>
            <a:ext cx="137811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bn-IN" sz="32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0654" y="2376750"/>
            <a:ext cx="159013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2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bn-IN" sz="32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Flowchart: Predefined Process 11"/>
          <p:cNvSpPr/>
          <p:nvPr/>
        </p:nvSpPr>
        <p:spPr>
          <a:xfrm>
            <a:off x="8387320" y="497999"/>
            <a:ext cx="3402897" cy="627295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3200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কাজ।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205855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09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14271 0.222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34961 0.30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7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0.24427 0.380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14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20143 0.4689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20825" y="5335995"/>
            <a:ext cx="10129058" cy="10936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যেকোনো একটি</a:t>
            </a:r>
            <a:r>
              <a:rPr lang="bn-BD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ফুলের</a:t>
            </a:r>
            <a:r>
              <a:rPr lang="bn-IN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বিষয়ে ৩ টি বাক্য লিখ।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878" y="1387031"/>
            <a:ext cx="2468131" cy="31015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408" y="1387031"/>
            <a:ext cx="2503479" cy="31015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Flowchart: Predefined Process 6"/>
          <p:cNvSpPr/>
          <p:nvPr/>
        </p:nvSpPr>
        <p:spPr>
          <a:xfrm>
            <a:off x="289560" y="313544"/>
            <a:ext cx="11628120" cy="765748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205855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178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870" y="1142842"/>
            <a:ext cx="5474491" cy="5166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4002" y="3617940"/>
            <a:ext cx="4540337" cy="144655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bn-IN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 থেকো</a:t>
            </a:r>
            <a:r>
              <a:rPr lang="bn-BD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6990" y="419764"/>
            <a:ext cx="44117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b="1" cap="all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all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205855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94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5732" y="695173"/>
            <a:ext cx="5038166" cy="5629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দ্বিতীয়।</a:t>
            </a: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বাংলা।</a:t>
            </a: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 </a:t>
            </a:r>
            <a:r>
              <a:rPr lang="bn-IN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ফুলফল।</a:t>
            </a: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আমাদের দেশ -------------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কাশফুল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2836" y="681318"/>
            <a:ext cx="5038166" cy="56298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জোবেদা ইসরাত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আজহার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হাতিয়া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09157" y="943334"/>
            <a:ext cx="169971" cy="5216642"/>
          </a:xfrm>
          <a:prstGeom prst="roundRect">
            <a:avLst>
              <a:gd name="adj" fmla="val 44708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218" y="-38563"/>
            <a:ext cx="12182134" cy="6896563"/>
            <a:chOff x="1218" y="-38563"/>
            <a:chExt cx="12182134" cy="6896563"/>
          </a:xfrm>
        </p:grpSpPr>
        <p:sp>
          <p:nvSpPr>
            <p:cNvPr id="6" name="Frame 5"/>
            <p:cNvSpPr/>
            <p:nvPr/>
          </p:nvSpPr>
          <p:spPr>
            <a:xfrm>
              <a:off x="1218" y="-38563"/>
              <a:ext cx="12182134" cy="6896563"/>
            </a:xfrm>
            <a:prstGeom prst="frame">
              <a:avLst>
                <a:gd name="adj1" fmla="val 371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87927" y="321095"/>
              <a:ext cx="11416146" cy="6190541"/>
            </a:xfrm>
            <a:prstGeom prst="rect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919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737" y="4902751"/>
            <a:ext cx="1899812" cy="189981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39" y="87435"/>
            <a:ext cx="1973197" cy="197319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Frame 5"/>
          <p:cNvSpPr/>
          <p:nvPr/>
        </p:nvSpPr>
        <p:spPr>
          <a:xfrm>
            <a:off x="15074" y="-38563"/>
            <a:ext cx="12182134" cy="6896563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5888" y="1009942"/>
            <a:ext cx="201430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শি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2756" y="2317960"/>
            <a:ext cx="8215746" cy="5083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6612" y="3463636"/>
            <a:ext cx="8215746" cy="4737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৬.১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52136" y="4407762"/>
            <a:ext cx="8086366" cy="4949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...।।                        </a:t>
            </a:r>
            <a:r>
              <a:rPr lang="bn-IN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20" y="-38563"/>
            <a:ext cx="12192000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80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299" y="713284"/>
            <a:ext cx="4514850" cy="451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769" y="706162"/>
            <a:ext cx="4496380" cy="4498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074" y="748192"/>
            <a:ext cx="4025289" cy="4479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162" y="729894"/>
            <a:ext cx="4461117" cy="4461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155" y="724366"/>
            <a:ext cx="4489914" cy="4489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114" y="720479"/>
            <a:ext cx="4503036" cy="44799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595" y="703485"/>
            <a:ext cx="4682767" cy="4521971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-11299" y="-38564"/>
            <a:ext cx="12194657" cy="6896563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47473" y="5661339"/>
            <a:ext cx="7596446" cy="7780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পেলে?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30435" y="5753671"/>
            <a:ext cx="1837109" cy="7780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ফুল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68742" y="5701666"/>
            <a:ext cx="6153909" cy="789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ফুলগুলো দেখতে কেমন?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48185" y="5654217"/>
            <a:ext cx="9147259" cy="7780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,</a:t>
            </a:r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 , </a:t>
            </a:r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হলুদ।</a:t>
            </a:r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কথায় </a:t>
            </a:r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।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28576"/>
            <a:ext cx="12192000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203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96982" y="-33618"/>
            <a:ext cx="1228898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22793" y="573742"/>
            <a:ext cx="3493792" cy="7126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46703" y="4979531"/>
            <a:ext cx="7333210" cy="10936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bn-BD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bn-BD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691" y="1454727"/>
            <a:ext cx="4419600" cy="33133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96982" y="-28576"/>
            <a:ext cx="12288982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10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4070" y="5374694"/>
            <a:ext cx="11548604" cy="1344751"/>
            <a:chOff x="374070" y="5374694"/>
            <a:chExt cx="11548604" cy="1344751"/>
          </a:xfrm>
        </p:grpSpPr>
        <p:pic>
          <p:nvPicPr>
            <p:cNvPr id="5" name="Picture 4" descr="7y.gi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321597" y="5443965"/>
              <a:ext cx="733425" cy="1247775"/>
            </a:xfrm>
            <a:prstGeom prst="rect">
              <a:avLst/>
            </a:prstGeom>
          </p:spPr>
        </p:pic>
        <p:pic>
          <p:nvPicPr>
            <p:cNvPr id="6" name="Picture 5" descr="7y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7814" y="5416255"/>
              <a:ext cx="866775" cy="1247775"/>
            </a:xfrm>
            <a:prstGeom prst="rect">
              <a:avLst/>
            </a:prstGeom>
          </p:spPr>
        </p:pic>
        <p:pic>
          <p:nvPicPr>
            <p:cNvPr id="7" name="Picture 6" descr="7y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8899" y="5443965"/>
              <a:ext cx="866775" cy="1247775"/>
            </a:xfrm>
            <a:prstGeom prst="rect">
              <a:avLst/>
            </a:prstGeom>
          </p:spPr>
        </p:pic>
        <p:pic>
          <p:nvPicPr>
            <p:cNvPr id="8" name="Picture 7" descr="7y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6144" y="5471669"/>
              <a:ext cx="866775" cy="1247775"/>
            </a:xfrm>
            <a:prstGeom prst="rect">
              <a:avLst/>
            </a:prstGeom>
          </p:spPr>
        </p:pic>
        <p:pic>
          <p:nvPicPr>
            <p:cNvPr id="9" name="Picture 8" descr="7y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3864" y="5457820"/>
              <a:ext cx="866775" cy="1247775"/>
            </a:xfrm>
            <a:prstGeom prst="rect">
              <a:avLst/>
            </a:prstGeom>
          </p:spPr>
        </p:pic>
        <p:pic>
          <p:nvPicPr>
            <p:cNvPr id="10" name="Picture 9" descr="7y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5899" y="5471670"/>
              <a:ext cx="866775" cy="1247775"/>
            </a:xfrm>
            <a:prstGeom prst="rect">
              <a:avLst/>
            </a:prstGeom>
          </p:spPr>
        </p:pic>
        <p:pic>
          <p:nvPicPr>
            <p:cNvPr id="11" name="Picture 10" descr="7y.gi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973748" y="5430110"/>
              <a:ext cx="733425" cy="1247775"/>
            </a:xfrm>
            <a:prstGeom prst="rect">
              <a:avLst/>
            </a:prstGeom>
          </p:spPr>
        </p:pic>
        <p:pic>
          <p:nvPicPr>
            <p:cNvPr id="12" name="Picture 11" descr="7y.gi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774846" y="5443962"/>
              <a:ext cx="733425" cy="1247775"/>
            </a:xfrm>
            <a:prstGeom prst="rect">
              <a:avLst/>
            </a:prstGeom>
          </p:spPr>
        </p:pic>
        <p:pic>
          <p:nvPicPr>
            <p:cNvPr id="13" name="Picture 12" descr="7y.gi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562061" y="5457816"/>
              <a:ext cx="733425" cy="1247775"/>
            </a:xfrm>
            <a:prstGeom prst="rect">
              <a:avLst/>
            </a:prstGeom>
          </p:spPr>
        </p:pic>
        <p:pic>
          <p:nvPicPr>
            <p:cNvPr id="14" name="Picture 13" descr="7y.gi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357734" y="5374694"/>
              <a:ext cx="733425" cy="1247775"/>
            </a:xfrm>
            <a:prstGeom prst="rect">
              <a:avLst/>
            </a:prstGeom>
          </p:spPr>
        </p:pic>
        <p:pic>
          <p:nvPicPr>
            <p:cNvPr id="15" name="Picture 14" descr="7y.gif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186515" y="5402400"/>
              <a:ext cx="733425" cy="1247775"/>
            </a:xfrm>
            <a:prstGeom prst="rect">
              <a:avLst/>
            </a:prstGeom>
          </p:spPr>
        </p:pic>
        <p:pic>
          <p:nvPicPr>
            <p:cNvPr id="16" name="Picture 15" descr="7y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070" y="5374695"/>
              <a:ext cx="866775" cy="1247775"/>
            </a:xfrm>
            <a:prstGeom prst="rect">
              <a:avLst/>
            </a:prstGeom>
          </p:spPr>
        </p:pic>
        <p:pic>
          <p:nvPicPr>
            <p:cNvPr id="17" name="Picture 16" descr="7y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2860" y="5388541"/>
              <a:ext cx="866775" cy="124777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455" y="623696"/>
            <a:ext cx="4738255" cy="37268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94482" y="4518322"/>
            <a:ext cx="470440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/>
              <a:t>গোলাপ</a:t>
            </a:r>
            <a:r>
              <a:rPr lang="en-US" sz="3200" dirty="0"/>
              <a:t> </a:t>
            </a:r>
            <a:r>
              <a:rPr lang="en-US" sz="3200" dirty="0" err="1"/>
              <a:t>ফোটে</a:t>
            </a:r>
            <a:r>
              <a:rPr lang="en-US" sz="3200" dirty="0"/>
              <a:t> </a:t>
            </a:r>
            <a:r>
              <a:rPr lang="en-US" sz="3200" dirty="0" err="1"/>
              <a:t>সারা</a:t>
            </a:r>
            <a:r>
              <a:rPr lang="en-US" sz="3200" dirty="0"/>
              <a:t> </a:t>
            </a:r>
            <a:r>
              <a:rPr lang="en-US" sz="3200" dirty="0" err="1"/>
              <a:t>বছর</a:t>
            </a:r>
            <a:r>
              <a:rPr lang="en-US" sz="3200" dirty="0"/>
              <a:t> ।</a:t>
            </a: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4768" y="-4762"/>
            <a:ext cx="12192000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984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545" y="435847"/>
            <a:ext cx="3767961" cy="2364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56" y="447367"/>
            <a:ext cx="3673397" cy="2387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784774" y="5848682"/>
            <a:ext cx="5972108" cy="702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বিভিন্ন 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ঙে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640" y="5662938"/>
            <a:ext cx="907858" cy="1045519"/>
          </a:xfrm>
          <a:prstGeom prst="rect">
            <a:avLst/>
          </a:prstGeom>
        </p:spPr>
      </p:pic>
      <p:pic>
        <p:nvPicPr>
          <p:cNvPr id="9" name="Picture 8" descr="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0920" y="5426372"/>
            <a:ext cx="768338" cy="1216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470" y="425135"/>
            <a:ext cx="3437488" cy="2409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623" y="3303592"/>
            <a:ext cx="3414888" cy="2340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620" y="3294575"/>
            <a:ext cx="3546764" cy="2353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-5" y="-5"/>
            <a:ext cx="12192000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44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7762" y="4716601"/>
            <a:ext cx="7158250" cy="702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গোলাপের সুগন্ধ আছে।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097" y="1653294"/>
            <a:ext cx="4177579" cy="2779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0"/>
            <a:ext cx="12205855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947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926" y="1255237"/>
            <a:ext cx="2917498" cy="2466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08" y="1255238"/>
            <a:ext cx="3557486" cy="24665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685783" y="4604070"/>
            <a:ext cx="10963275" cy="913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</a:t>
            </a:r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 নিয়ে ফোটে কৃষ্ণচূড়া, শিমুল, পলাশ ।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5702083"/>
            <a:ext cx="12192000" cy="9054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দেখতে খুবই সুন্দর কিন্তু সুবাস নেই।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75929"/>
          </a:xfrm>
          <a:prstGeom prst="frame">
            <a:avLst>
              <a:gd name="adj1" fmla="val 3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968" y="1255237"/>
            <a:ext cx="3642736" cy="2466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0" y="0"/>
            <a:ext cx="12205855" cy="68759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20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312</Words>
  <Application>Microsoft Office PowerPoint</Application>
  <PresentationFormat>Widescreen</PresentationFormat>
  <Paragraphs>85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 PATOARY GPS</dc:creator>
  <cp:lastModifiedBy>P.L. PATOARY GPS</cp:lastModifiedBy>
  <cp:revision>55</cp:revision>
  <dcterms:created xsi:type="dcterms:W3CDTF">2019-05-26T20:15:29Z</dcterms:created>
  <dcterms:modified xsi:type="dcterms:W3CDTF">2019-06-08T17:31:26Z</dcterms:modified>
</cp:coreProperties>
</file>