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1" r:id="rId4"/>
    <p:sldId id="283" r:id="rId5"/>
    <p:sldId id="278" r:id="rId6"/>
    <p:sldId id="284" r:id="rId7"/>
    <p:sldId id="262" r:id="rId8"/>
    <p:sldId id="267" r:id="rId9"/>
    <p:sldId id="266" r:id="rId10"/>
    <p:sldId id="269" r:id="rId11"/>
    <p:sldId id="286" r:id="rId12"/>
    <p:sldId id="287" r:id="rId13"/>
    <p:sldId id="288" r:id="rId14"/>
    <p:sldId id="282" r:id="rId15"/>
    <p:sldId id="271" r:id="rId16"/>
    <p:sldId id="272" r:id="rId17"/>
    <p:sldId id="259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5AD66F"/>
    <a:srgbClr val="FFCC66"/>
    <a:srgbClr val="E848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1" autoAdjust="0"/>
    <p:restoredTop sz="86364" autoAdjust="0"/>
  </p:normalViewPr>
  <p:slideViewPr>
    <p:cSldViewPr snapToGrid="0">
      <p:cViewPr varScale="1">
        <p:scale>
          <a:sx n="55" d="100"/>
          <a:sy n="55" d="100"/>
        </p:scale>
        <p:origin x="108" y="258"/>
      </p:cViewPr>
      <p:guideLst/>
    </p:cSldViewPr>
  </p:slideViewPr>
  <p:outlineViewPr>
    <p:cViewPr>
      <p:scale>
        <a:sx n="33" d="100"/>
        <a:sy n="33" d="100"/>
      </p:scale>
      <p:origin x="0" y="-1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4DB69-EE99-47CE-A2E9-8FE2EBF9546E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98192-A19C-419E-8B90-B40F0458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1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192-A19C-419E-8B90-B40F0458A9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8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192-A19C-419E-8B90-B40F0458A9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69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192-A19C-419E-8B90-B40F0458A9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3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192-A19C-419E-8B90-B40F0458A9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74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192-A19C-419E-8B90-B40F0458A9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24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192-A19C-419E-8B90-B40F0458A9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71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192-A19C-419E-8B90-B40F0458A9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64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98192-A19C-419E-8B90-B40F0458A9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6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A408-1074-4A17-84F5-695A181D7DFD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797-30FC-4826-B757-7631E456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A408-1074-4A17-84F5-695A181D7DFD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797-30FC-4826-B757-7631E456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A408-1074-4A17-84F5-695A181D7DFD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797-30FC-4826-B757-7631E456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8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A408-1074-4A17-84F5-695A181D7DFD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797-30FC-4826-B757-7631E456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A408-1074-4A17-84F5-695A181D7DFD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797-30FC-4826-B757-7631E456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5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A408-1074-4A17-84F5-695A181D7DFD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797-30FC-4826-B757-7631E456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8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A408-1074-4A17-84F5-695A181D7DFD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797-30FC-4826-B757-7631E456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1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A408-1074-4A17-84F5-695A181D7DFD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797-30FC-4826-B757-7631E456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9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A408-1074-4A17-84F5-695A181D7DFD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797-30FC-4826-B757-7631E456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6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A408-1074-4A17-84F5-695A181D7DFD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797-30FC-4826-B757-7631E456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A408-1074-4A17-84F5-695A181D7DFD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797-30FC-4826-B757-7631E456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3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9A408-1074-4A17-84F5-695A181D7DFD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59797-30FC-4826-B757-7631E456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1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21.png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4" y="3948546"/>
            <a:ext cx="11816994" cy="2715512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-44847"/>
            <a:ext cx="12192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17" descr="00n4001wI5D.gif"/>
          <p:cNvPicPr>
            <a:picLocks noChangeAspect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993" y="173837"/>
            <a:ext cx="7054079" cy="489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0077.gif"/>
          <p:cNvPicPr>
            <a:picLocks noChangeAspect="1"/>
          </p:cNvPicPr>
          <p:nvPr/>
        </p:nvPicPr>
        <p:blipFill>
          <a:blip r:embed="rId5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42605">
            <a:off x="5982520" y="2059376"/>
            <a:ext cx="1912816" cy="193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1189" y="518190"/>
            <a:ext cx="11137985" cy="156966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just"/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WELCOME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2"/>
            <a:ext cx="12192001" cy="6857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3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s-flower-line-6524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21" y="6190809"/>
            <a:ext cx="12087224" cy="4406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0" y="243840"/>
            <a:ext cx="66294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babies?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3360803" y="4724494"/>
            <a:ext cx="80695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869473" y="5466080"/>
            <a:ext cx="1926047" cy="58248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five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6-Point Star 10"/>
          <p:cNvSpPr/>
          <p:nvPr/>
        </p:nvSpPr>
        <p:spPr>
          <a:xfrm>
            <a:off x="6354280" y="1600200"/>
            <a:ext cx="1371600" cy="1219200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</a:t>
            </a:r>
          </a:p>
        </p:txBody>
      </p:sp>
      <p:sp>
        <p:nvSpPr>
          <p:cNvPr id="12" name="6-Point Star 11"/>
          <p:cNvSpPr/>
          <p:nvPr/>
        </p:nvSpPr>
        <p:spPr>
          <a:xfrm>
            <a:off x="6598555" y="3229114"/>
            <a:ext cx="1371600" cy="1219200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7</a:t>
            </a:r>
          </a:p>
        </p:txBody>
      </p:sp>
      <p:sp>
        <p:nvSpPr>
          <p:cNvPr id="13" name="6-Point Star 12"/>
          <p:cNvSpPr/>
          <p:nvPr/>
        </p:nvSpPr>
        <p:spPr>
          <a:xfrm>
            <a:off x="7725880" y="2336800"/>
            <a:ext cx="1371600" cy="1219200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5</a:t>
            </a:r>
          </a:p>
        </p:txBody>
      </p:sp>
      <p:sp>
        <p:nvSpPr>
          <p:cNvPr id="15" name="Frame 14"/>
          <p:cNvSpPr/>
          <p:nvPr/>
        </p:nvSpPr>
        <p:spPr>
          <a:xfrm>
            <a:off x="0" y="-44847"/>
            <a:ext cx="12192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2" y="1298713"/>
            <a:ext cx="5670789" cy="302442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1" y="2"/>
            <a:ext cx="12192001" cy="6857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3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s-flower-line-6524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753" y="6262465"/>
            <a:ext cx="12087224" cy="3379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3680" y="372850"/>
            <a:ext cx="405384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birds?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3360803" y="4533109"/>
            <a:ext cx="80695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874199" y="5358811"/>
            <a:ext cx="1782862" cy="62243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six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6-Point Star 10"/>
          <p:cNvSpPr/>
          <p:nvPr/>
        </p:nvSpPr>
        <p:spPr>
          <a:xfrm>
            <a:off x="8015440" y="1600200"/>
            <a:ext cx="1371600" cy="1219200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5</a:t>
            </a:r>
          </a:p>
        </p:txBody>
      </p:sp>
      <p:sp>
        <p:nvSpPr>
          <p:cNvPr id="12" name="6-Point Star 11"/>
          <p:cNvSpPr/>
          <p:nvPr/>
        </p:nvSpPr>
        <p:spPr>
          <a:xfrm>
            <a:off x="8259715" y="3229114"/>
            <a:ext cx="1371600" cy="1219200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7</a:t>
            </a:r>
          </a:p>
        </p:txBody>
      </p:sp>
      <p:sp>
        <p:nvSpPr>
          <p:cNvPr id="13" name="6-Point Star 12"/>
          <p:cNvSpPr/>
          <p:nvPr/>
        </p:nvSpPr>
        <p:spPr>
          <a:xfrm>
            <a:off x="9387040" y="2336800"/>
            <a:ext cx="1371600" cy="1219200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</a:t>
            </a:r>
          </a:p>
        </p:txBody>
      </p:sp>
      <p:sp>
        <p:nvSpPr>
          <p:cNvPr id="15" name="Frame 14"/>
          <p:cNvSpPr/>
          <p:nvPr/>
        </p:nvSpPr>
        <p:spPr>
          <a:xfrm>
            <a:off x="0" y="-44847"/>
            <a:ext cx="12192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5321" y="594360"/>
            <a:ext cx="7041316" cy="403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36" y="1427913"/>
            <a:ext cx="1858603" cy="24427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472" y="1914625"/>
            <a:ext cx="1858603" cy="24427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81" y="1412363"/>
            <a:ext cx="1858603" cy="24427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56" y="1628066"/>
            <a:ext cx="1858603" cy="24427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72" y="1363567"/>
            <a:ext cx="1858603" cy="24427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109">
            <a:off x="467804" y="1904360"/>
            <a:ext cx="1858603" cy="244273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1" y="2"/>
            <a:ext cx="12192001" cy="6857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1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s-flower-line-6524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21" y="6278880"/>
            <a:ext cx="12087224" cy="3525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0" y="284480"/>
            <a:ext cx="4476456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mangos?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3360803" y="4440014"/>
            <a:ext cx="80695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625633" y="5120639"/>
            <a:ext cx="2332448" cy="64344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seven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6-Point Star 10"/>
          <p:cNvSpPr/>
          <p:nvPr/>
        </p:nvSpPr>
        <p:spPr>
          <a:xfrm>
            <a:off x="6354280" y="1600200"/>
            <a:ext cx="1371600" cy="1219200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</a:t>
            </a:r>
          </a:p>
        </p:txBody>
      </p:sp>
      <p:sp>
        <p:nvSpPr>
          <p:cNvPr id="12" name="6-Point Star 11"/>
          <p:cNvSpPr/>
          <p:nvPr/>
        </p:nvSpPr>
        <p:spPr>
          <a:xfrm>
            <a:off x="6598555" y="3229114"/>
            <a:ext cx="1371600" cy="1219200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5</a:t>
            </a:r>
          </a:p>
        </p:txBody>
      </p:sp>
      <p:sp>
        <p:nvSpPr>
          <p:cNvPr id="13" name="6-Point Star 12"/>
          <p:cNvSpPr/>
          <p:nvPr/>
        </p:nvSpPr>
        <p:spPr>
          <a:xfrm>
            <a:off x="7725880" y="2336800"/>
            <a:ext cx="1371600" cy="1219200"/>
          </a:xfrm>
          <a:prstGeom prst="star6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7</a:t>
            </a:r>
          </a:p>
        </p:txBody>
      </p:sp>
      <p:sp>
        <p:nvSpPr>
          <p:cNvPr id="15" name="Frame 14"/>
          <p:cNvSpPr/>
          <p:nvPr/>
        </p:nvSpPr>
        <p:spPr>
          <a:xfrm>
            <a:off x="0" y="-44847"/>
            <a:ext cx="12192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 descr="erd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639" y="1058679"/>
            <a:ext cx="5790639" cy="3547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8" y="2819400"/>
            <a:ext cx="789542" cy="5659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257" y="2876431"/>
            <a:ext cx="789542" cy="5659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627" y="3102353"/>
            <a:ext cx="789542" cy="5659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79" y="1675634"/>
            <a:ext cx="789542" cy="5659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37" y="3173370"/>
            <a:ext cx="789542" cy="5659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36" y="2157735"/>
            <a:ext cx="789542" cy="5659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137" y="2299474"/>
            <a:ext cx="789542" cy="56590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-1" y="2"/>
            <a:ext cx="12192001" cy="6857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1356"/>
            <a:ext cx="12192000" cy="12948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Look, listen and say: </a:t>
            </a:r>
          </a:p>
        </p:txBody>
      </p:sp>
      <p:sp>
        <p:nvSpPr>
          <p:cNvPr id="4" name="Rectangle 3"/>
          <p:cNvSpPr/>
          <p:nvPr/>
        </p:nvSpPr>
        <p:spPr>
          <a:xfrm flipV="1">
            <a:off x="1853184" y="1021080"/>
            <a:ext cx="4450634" cy="45719"/>
          </a:xfrm>
          <a:prstGeom prst="rect">
            <a:avLst/>
          </a:prstGeom>
          <a:solidFill>
            <a:srgbClr val="F8A968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28025" y="1331496"/>
            <a:ext cx="503" cy="3863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637524" y="1335503"/>
            <a:ext cx="30596" cy="3889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6885" y="1955119"/>
            <a:ext cx="973020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1488" y="3054691"/>
            <a:ext cx="9761650" cy="23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8703" y="4109289"/>
            <a:ext cx="9767817" cy="45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6885" y="5183350"/>
            <a:ext cx="9769635" cy="41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38617" y="143189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84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Picture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5922" y="1410684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84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Figure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7705" y="1427019"/>
            <a:ext cx="2438400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848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Word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47" y="2110015"/>
            <a:ext cx="822960" cy="8229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18760" y="2101518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60368" y="2109539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five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25" b="89583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73" y="4189258"/>
            <a:ext cx="1500692" cy="10997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76453" y="3214832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28812" y="3236505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six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84" b="89535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605" y="3104729"/>
            <a:ext cx="1158350" cy="100148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15016" y="429928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68120" y="4327351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seven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0067091" y="1335693"/>
            <a:ext cx="42833" cy="389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24852" y="1336320"/>
            <a:ext cx="9765543" cy="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ame 24"/>
          <p:cNvSpPr/>
          <p:nvPr/>
        </p:nvSpPr>
        <p:spPr>
          <a:xfrm>
            <a:off x="0" y="-44847"/>
            <a:ext cx="12192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3" y="2109930"/>
            <a:ext cx="822960" cy="8229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59" y="2110091"/>
            <a:ext cx="822960" cy="8229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426" y="2118107"/>
            <a:ext cx="822960" cy="8229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51" y="2130243"/>
            <a:ext cx="822960" cy="822960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H="1">
            <a:off x="5615434" y="1331496"/>
            <a:ext cx="3326" cy="3882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84" b="89535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9792" y="3111446"/>
            <a:ext cx="1158350" cy="10014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84" b="89535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0000" y="3119462"/>
            <a:ext cx="1158350" cy="10014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84" b="89535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43080" y="3118352"/>
            <a:ext cx="1158350" cy="10014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84" b="89535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0217" y="3119461"/>
            <a:ext cx="1158350" cy="10014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84" b="89535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2592" y="3116529"/>
            <a:ext cx="1158350" cy="10014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25" b="89583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17" y="4214467"/>
            <a:ext cx="1500692" cy="10997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25" b="89583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84" y="4189258"/>
            <a:ext cx="1467651" cy="107552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25" b="89583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26" y="4188115"/>
            <a:ext cx="1467651" cy="10755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25" b="89583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44" y="4208157"/>
            <a:ext cx="1467651" cy="107552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25" b="89583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94" y="4206684"/>
            <a:ext cx="1467651" cy="107552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25" b="89583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211" y="4226732"/>
            <a:ext cx="1467651" cy="107552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-1" y="2"/>
            <a:ext cx="12192001" cy="6857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0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0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8" accel="20000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8" accel="20000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accel="20000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7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8" accel="20000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7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8" accel="20000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7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8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7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21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2" fill="hold">
                          <p:stCondLst>
                            <p:cond delay="indefinite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2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7" fill="hold">
                          <p:stCondLst>
                            <p:cond delay="indefinite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1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4" fill="hold">
                          <p:stCondLst>
                            <p:cond delay="indefinite"/>
                          </p:stCondLst>
                          <p:childTnLst>
                            <p:par>
                              <p:cTn id="1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6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1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 animBg="1"/>
          <p:bldP spid="11" grpId="0"/>
          <p:bldP spid="12" grpId="0"/>
          <p:bldP spid="13" grpId="0"/>
          <p:bldP spid="15" grpId="0"/>
          <p:bldP spid="16" grpId="0"/>
          <p:bldP spid="18" grpId="0"/>
          <p:bldP spid="19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0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8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8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8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8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8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7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21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2" fill="hold">
                          <p:stCondLst>
                            <p:cond delay="indefinite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2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7" fill="hold">
                          <p:stCondLst>
                            <p:cond delay="indefinite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1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4" fill="hold">
                          <p:stCondLst>
                            <p:cond delay="indefinite"/>
                          </p:stCondLst>
                          <p:childTnLst>
                            <p:par>
                              <p:cTn id="1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6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1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 animBg="1"/>
          <p:bldP spid="11" grpId="0"/>
          <p:bldP spid="12" grpId="0"/>
          <p:bldP spid="13" grpId="0"/>
          <p:bldP spid="15" grpId="0"/>
          <p:bldP spid="16" grpId="0"/>
          <p:bldP spid="18" grpId="0"/>
          <p:bldP spid="19" grpId="0"/>
          <p:bldP spid="21" grpId="0"/>
          <p:bldP spid="2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9183" y="2263053"/>
            <a:ext cx="1630170" cy="205653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r>
              <a:rPr lang="en-US" sz="9600" b="1" dirty="0">
                <a:ln w="3175">
                  <a:noFill/>
                  <a:prstDash val="sysDash"/>
                </a:ln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" name="Rectangle 2"/>
          <p:cNvSpPr/>
          <p:nvPr/>
        </p:nvSpPr>
        <p:spPr>
          <a:xfrm>
            <a:off x="1953713" y="2272328"/>
            <a:ext cx="1733812" cy="205653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endParaRPr lang="en-US" sz="5400" b="1" dirty="0">
              <a:ln w="3175">
                <a:noFill/>
                <a:prstDash val="sysDash"/>
              </a:ln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863" y="2272577"/>
            <a:ext cx="1630170" cy="205653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r>
              <a:rPr lang="en-US" sz="9600" b="1" dirty="0" smtClean="0">
                <a:ln w="3175">
                  <a:noFill/>
                  <a:prstDash val="sysDash"/>
                </a:ln>
                <a:solidFill>
                  <a:schemeClr val="tx1"/>
                </a:solidFill>
              </a:rPr>
              <a:t>5</a:t>
            </a:r>
            <a:endParaRPr lang="en-US" sz="9600" b="1" dirty="0">
              <a:ln w="3175">
                <a:noFill/>
                <a:prstDash val="sysDash"/>
              </a:ln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22705" y="2258289"/>
            <a:ext cx="1630170" cy="205653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r>
              <a:rPr lang="en-US" sz="9600" b="1" dirty="0" smtClean="0">
                <a:ln w="3175">
                  <a:noFill/>
                  <a:prstDash val="sysDash"/>
                </a:ln>
                <a:solidFill>
                  <a:schemeClr val="tx1"/>
                </a:solidFill>
              </a:rPr>
              <a:t>7</a:t>
            </a:r>
            <a:endParaRPr lang="en-US" sz="9600" b="1" dirty="0">
              <a:ln w="3175">
                <a:noFill/>
                <a:prstDash val="sysDash"/>
              </a:ln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3465" y="2263053"/>
            <a:ext cx="1750677" cy="205653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endParaRPr lang="en-US" sz="5400" b="1" dirty="0">
              <a:ln w="3175">
                <a:noFill/>
                <a:prstDash val="sysDash"/>
              </a:ln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94834" y="2261580"/>
            <a:ext cx="1784216" cy="205653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endParaRPr lang="en-US" sz="4800" b="1" dirty="0">
              <a:ln w="3175">
                <a:noFill/>
                <a:prstDash val="sysDash"/>
              </a:ln>
              <a:solidFill>
                <a:schemeClr val="tx1"/>
              </a:solidFill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 flipH="1">
            <a:off x="299998" y="226437"/>
            <a:ext cx="3786226" cy="657225"/>
          </a:xfrm>
          <a:prstGeom prst="round2Diag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Say, trace and write.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3" name="Picture 12" descr="graphics-flower-line-6524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21" y="5777350"/>
            <a:ext cx="12087224" cy="85406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4201663" y="4574880"/>
            <a:ext cx="1733812" cy="2056536"/>
          </a:xfrm>
          <a:prstGeom prst="rect">
            <a:avLst/>
          </a:prstGeom>
          <a:noFill/>
          <a:ln w="571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r>
              <a:rPr lang="en-US" sz="5400" b="1" dirty="0" smtClean="0">
                <a:ln w="3175">
                  <a:noFill/>
                  <a:prstDash val="sysDash"/>
                </a:ln>
                <a:solidFill>
                  <a:schemeClr val="tx1"/>
                </a:solidFill>
              </a:rPr>
              <a:t>five</a:t>
            </a:r>
            <a:endParaRPr lang="en-US" sz="5400" b="1" dirty="0">
              <a:ln w="3175">
                <a:noFill/>
                <a:prstDash val="sysDash"/>
              </a:ln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55541" y="-2540544"/>
            <a:ext cx="1733812" cy="2056536"/>
          </a:xfrm>
          <a:prstGeom prst="rect">
            <a:avLst/>
          </a:prstGeom>
          <a:noFill/>
          <a:ln w="571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r>
              <a:rPr lang="en-US" sz="5400" b="1" dirty="0" smtClean="0">
                <a:ln w="3175">
                  <a:noFill/>
                  <a:prstDash val="sysDash"/>
                </a:ln>
                <a:solidFill>
                  <a:schemeClr val="tx1"/>
                </a:solidFill>
              </a:rPr>
              <a:t>six</a:t>
            </a:r>
            <a:endParaRPr lang="en-US" sz="5400" b="1" dirty="0">
              <a:ln w="3175">
                <a:noFill/>
                <a:prstDash val="sysDash"/>
              </a:ln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381451" y="4300531"/>
            <a:ext cx="1947922" cy="2056536"/>
          </a:xfrm>
          <a:prstGeom prst="rect">
            <a:avLst/>
          </a:prstGeom>
          <a:noFill/>
          <a:ln w="571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r>
              <a:rPr lang="en-US" sz="5400" b="1" dirty="0" smtClean="0">
                <a:ln w="3175">
                  <a:noFill/>
                  <a:prstDash val="sysDash"/>
                </a:ln>
                <a:solidFill>
                  <a:schemeClr val="tx1"/>
                </a:solidFill>
              </a:rPr>
              <a:t>seven</a:t>
            </a:r>
            <a:endParaRPr lang="en-US" sz="5400" b="1" dirty="0">
              <a:ln w="3175">
                <a:noFill/>
                <a:prstDash val="sysDash"/>
              </a:ln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" y="2"/>
            <a:ext cx="12192001" cy="6857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5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1 -0.33796 L 0.1461 -0.15116 C 0.17422 -0.10903 0.21654 -0.08611 0.26094 -0.08611 C 0.31107 -0.08611 0.35156 -0.10903 0.37982 -0.15116 L 0.51498 -0.3379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794 0.68958 L -0.40403 0.11412 C -0.36159 -0.01574 -0.29778 -0.08611 -0.23086 -0.08611 C -0.15521 -0.08611 -0.09427 -0.01574 -0.05156 0.11412 L 0.15248 0.6895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1" y="-3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-0.29467 L -0.07826 -0.14977 C -0.09882 -0.11666 -0.12982 -0.09884 -0.16224 -0.09884 C -0.19896 -0.09884 -0.22852 -0.11666 -0.24922 -0.14977 L -0.34792 -0.29467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24200" y="1155729"/>
            <a:ext cx="5259404" cy="3659341"/>
            <a:chOff x="3124200" y="1155729"/>
            <a:chExt cx="5259404" cy="3659341"/>
          </a:xfrm>
        </p:grpSpPr>
        <p:sp>
          <p:nvSpPr>
            <p:cNvPr id="4" name="Rectangle 3"/>
            <p:cNvSpPr/>
            <p:nvPr/>
          </p:nvSpPr>
          <p:spPr>
            <a:xfrm>
              <a:off x="3124200" y="1161482"/>
              <a:ext cx="5259404" cy="36535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 dirty="0" smtClean="0"/>
            </a:p>
            <a:p>
              <a:pPr algn="ctr"/>
              <a:endParaRPr lang="en-US" sz="5400" b="1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124200" y="1905000"/>
              <a:ext cx="5257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200400" y="2895600"/>
              <a:ext cx="5181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200400" y="3886200"/>
              <a:ext cx="5181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715000" y="1371601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Word</a:t>
              </a:r>
              <a:r>
                <a:rPr lang="en-US" sz="3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>
              <a:off x="5406677" y="1155729"/>
              <a:ext cx="48925" cy="36061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429000" y="1371600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Number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7215"/>
            <a:ext cx="12192000" cy="1439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8088" y="324856"/>
            <a:ext cx="600456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Match the numbers with words: </a:t>
            </a:r>
          </a:p>
        </p:txBody>
      </p:sp>
      <p:sp>
        <p:nvSpPr>
          <p:cNvPr id="3" name="Rectangle 2"/>
          <p:cNvSpPr/>
          <p:nvPr/>
        </p:nvSpPr>
        <p:spPr>
          <a:xfrm>
            <a:off x="9082225" y="420130"/>
            <a:ext cx="2834640" cy="79907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9128"/>
              </a:avLst>
            </a:prstTxWarp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P.W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Time: </a:t>
            </a:r>
            <a:r>
              <a:rPr lang="en-US" sz="20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5 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minutes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0" y="1371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4697" y="3939983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five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3048001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23916" y="2988276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six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7492" y="3940336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00400" y="1981201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397272" y="3519618"/>
            <a:ext cx="2008997" cy="91858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383603" y="2452109"/>
            <a:ext cx="1918669" cy="185198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Frame 27"/>
          <p:cNvSpPr/>
          <p:nvPr/>
        </p:nvSpPr>
        <p:spPr>
          <a:xfrm>
            <a:off x="0" y="-13494"/>
            <a:ext cx="12192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463186" y="2410593"/>
            <a:ext cx="2074817" cy="109642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159843" y="1987377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seven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1" y="2"/>
            <a:ext cx="12192001" cy="6857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00312 0.1555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75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01172 -0.2847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" y="-1395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01172 0.2847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425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0.00312 -0.1555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75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75912 0.7240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56" y="3620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61133 0.6405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0" y="3201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47318 -0.6951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59" y="-3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7" grpId="0"/>
      <p:bldP spid="17" grpId="1"/>
      <p:bldP spid="20" grpId="0"/>
      <p:bldP spid="20" grpId="1"/>
      <p:bldP spid="21" grpId="0"/>
      <p:bldP spid="25" grpId="0"/>
      <p:bldP spid="31" grpId="0"/>
      <p:bldP spid="31" grpId="1"/>
      <p:bldP spid="60" grpId="0"/>
      <p:bldP spid="6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7526"/>
            <a:ext cx="12192000" cy="20586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9620" y="383459"/>
            <a:ext cx="707136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Write the missing numbers by using pictures: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9672257" y="335280"/>
            <a:ext cx="2209800" cy="75992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I.W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Time: </a:t>
            </a:r>
            <a:r>
              <a:rPr lang="en-US" sz="20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5 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minutes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304259" y="2305536"/>
            <a:ext cx="9310195" cy="10238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0" y="281195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95258" y="2280201"/>
            <a:ext cx="882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5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0392" y="3333228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five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99036" y="2280201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62289" y="331779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six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80210" y="2302027"/>
            <a:ext cx="131125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22048" y="3347197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seven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707104" y="2293389"/>
            <a:ext cx="305" cy="1042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940060" y="2288040"/>
            <a:ext cx="15850" cy="1053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ame 22"/>
          <p:cNvSpPr/>
          <p:nvPr/>
        </p:nvSpPr>
        <p:spPr>
          <a:xfrm>
            <a:off x="0" y="-44847"/>
            <a:ext cx="12192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158" y="2363058"/>
            <a:ext cx="1042132" cy="945617"/>
          </a:xfrm>
          <a:prstGeom prst="ellipse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551" y="2353954"/>
            <a:ext cx="1042132" cy="945617"/>
          </a:xfrm>
          <a:prstGeom prst="ellipse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07" y="2353824"/>
            <a:ext cx="1042132" cy="945617"/>
          </a:xfrm>
          <a:prstGeom prst="ellipse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30" y="2356124"/>
            <a:ext cx="1042132" cy="945617"/>
          </a:xfrm>
          <a:prstGeom prst="ellipse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232" y="2355806"/>
            <a:ext cx="1042132" cy="945617"/>
          </a:xfrm>
          <a:prstGeom prst="ellipse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877" y="2355476"/>
            <a:ext cx="1042132" cy="945617"/>
          </a:xfrm>
          <a:prstGeom prst="ellipse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-1" y="2"/>
            <a:ext cx="12192001" cy="6857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60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/>
      <p:bldP spid="17" grpId="0"/>
      <p:bldP spid="20" grpId="0"/>
      <p:bldP spid="21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8799" y="4033089"/>
            <a:ext cx="11965394" cy="1021065"/>
          </a:xfrm>
          <a:prstGeom prst="rect">
            <a:avLst/>
          </a:prstGeom>
          <a:solidFill>
            <a:srgbClr val="5AD66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" y="3641146"/>
            <a:ext cx="11816994" cy="4071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18660" y="179772"/>
            <a:ext cx="4432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Checking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161" y="785367"/>
            <a:ext cx="4972693" cy="527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/>
              <a:t>Count and write the numbers: 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9829749" y="348135"/>
            <a:ext cx="2047192" cy="771272"/>
          </a:xfrm>
          <a:prstGeom prst="roundRect">
            <a:avLst/>
          </a:prstGeom>
          <a:solidFill>
            <a:srgbClr val="5AD66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W.C.W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84756" y="5276381"/>
            <a:ext cx="931895" cy="120032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7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33560" y="5276381"/>
            <a:ext cx="931895" cy="120032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7200" dirty="0"/>
          </a:p>
        </p:txBody>
      </p:sp>
      <p:sp>
        <p:nvSpPr>
          <p:cNvPr id="15" name="TextBox 14"/>
          <p:cNvSpPr txBox="1"/>
          <p:nvPr/>
        </p:nvSpPr>
        <p:spPr>
          <a:xfrm>
            <a:off x="9938930" y="5279981"/>
            <a:ext cx="931895" cy="120032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7200" dirty="0"/>
          </a:p>
        </p:txBody>
      </p:sp>
      <p:sp>
        <p:nvSpPr>
          <p:cNvPr id="28" name="Frame 27"/>
          <p:cNvSpPr/>
          <p:nvPr/>
        </p:nvSpPr>
        <p:spPr>
          <a:xfrm>
            <a:off x="0" y="24130"/>
            <a:ext cx="12192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46" y="3153390"/>
            <a:ext cx="1985960" cy="154329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9422" y="2945559"/>
            <a:ext cx="1595636" cy="148168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2609" flipH="1">
            <a:off x="3984914" y="3115504"/>
            <a:ext cx="1787240" cy="16596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8045" y="2834713"/>
            <a:ext cx="1595636" cy="148168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2543" y="2801842"/>
            <a:ext cx="1595636" cy="148168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2640" y="5226412"/>
            <a:ext cx="1521702" cy="141302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01" y="5105169"/>
            <a:ext cx="1042441" cy="14097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13" y="5224438"/>
            <a:ext cx="1799112" cy="128951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3363">
            <a:off x="2562915" y="2995822"/>
            <a:ext cx="931690" cy="66779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3363">
            <a:off x="2216553" y="2497073"/>
            <a:ext cx="931690" cy="66779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3470">
            <a:off x="1248293" y="2119988"/>
            <a:ext cx="931690" cy="66779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3470">
            <a:off x="1731653" y="1967581"/>
            <a:ext cx="931690" cy="66779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3470">
            <a:off x="858477" y="2538025"/>
            <a:ext cx="931690" cy="66779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81233">
            <a:off x="380396" y="3370793"/>
            <a:ext cx="931691" cy="66779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998" y="1918619"/>
            <a:ext cx="475217" cy="6426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185" y="1766212"/>
            <a:ext cx="475217" cy="6426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62804">
            <a:off x="5115378" y="2040641"/>
            <a:ext cx="475217" cy="6426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0948">
            <a:off x="5517046" y="2359561"/>
            <a:ext cx="475217" cy="6426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64059">
            <a:off x="3803209" y="2455550"/>
            <a:ext cx="475217" cy="6426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425" y="2898066"/>
            <a:ext cx="475217" cy="6426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6390">
            <a:off x="3692650" y="2967181"/>
            <a:ext cx="475217" cy="6426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817277" y="5286344"/>
            <a:ext cx="931895" cy="1200329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7</a:t>
            </a:r>
            <a:endParaRPr lang="en-US" sz="7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309043" y="5209867"/>
            <a:ext cx="931895" cy="1200329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7200" b="1" dirty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14413" y="5256473"/>
            <a:ext cx="931895" cy="1200329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7200" b="1" dirty="0"/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-1" y="2"/>
            <a:ext cx="12192001" cy="6857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6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" grpId="0"/>
      <p:bldP spid="4" grpId="0" animBg="1"/>
      <p:bldP spid="5" grpId="0" animBg="1"/>
      <p:bldP spid="13" grpId="0" animBg="1"/>
      <p:bldP spid="14" grpId="0" animBg="1"/>
      <p:bldP spid="15" grpId="0" animBg="1"/>
      <p:bldP spid="28" grpId="0" animBg="1"/>
      <p:bldP spid="32" grpId="0"/>
      <p:bldP spid="33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99862" y="496788"/>
            <a:ext cx="7162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>
                <a:gd name="adj1" fmla="val 12500"/>
                <a:gd name="adj2" fmla="val 19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Thank you </a:t>
            </a:r>
            <a:endParaRPr lang="en-US" sz="9600" b="1" dirty="0">
              <a:ln w="11430"/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en-US" sz="80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"/>
            <a:ext cx="12192001" cy="6857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20296" y="2589978"/>
            <a:ext cx="6539334" cy="3555756"/>
            <a:chOff x="3020296" y="2610298"/>
            <a:chExt cx="6539334" cy="3555756"/>
          </a:xfrm>
        </p:grpSpPr>
        <p:pic>
          <p:nvPicPr>
            <p:cNvPr id="10" name="Picture 9" descr="fleur_5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2841" y="2610298"/>
              <a:ext cx="3325089" cy="3416434"/>
            </a:xfrm>
            <a:prstGeom prst="rect">
              <a:avLst/>
            </a:prstGeom>
          </p:spPr>
        </p:pic>
        <p:pic>
          <p:nvPicPr>
            <p:cNvPr id="11" name="Picture 10" descr="fleur_5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971382">
              <a:off x="3020296" y="2749620"/>
              <a:ext cx="3325089" cy="3416434"/>
            </a:xfrm>
            <a:prstGeom prst="rect">
              <a:avLst/>
            </a:prstGeom>
          </p:spPr>
        </p:pic>
        <p:pic>
          <p:nvPicPr>
            <p:cNvPr id="12" name="Picture 11" descr="fleur_5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79528">
              <a:off x="6234541" y="2693418"/>
              <a:ext cx="3325089" cy="34164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882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accel="60000" decel="2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3673" y="631754"/>
            <a:ext cx="441960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>
                  <a:solidFill>
                    <a:srgbClr val="00B05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Presented by: </a:t>
            </a:r>
            <a:endParaRPr lang="en-US" sz="4800" b="1" dirty="0">
              <a:ln w="11430">
                <a:solidFill>
                  <a:srgbClr val="00B05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0223" y="1709303"/>
            <a:ext cx="9442716" cy="31393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0"/>
                <a:solidFill>
                  <a:srgbClr val="E848D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Zobeda</a:t>
            </a:r>
            <a:r>
              <a:rPr lang="en-US" sz="6000" b="1" dirty="0" smtClean="0">
                <a:ln w="0"/>
                <a:solidFill>
                  <a:srgbClr val="E848D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0"/>
                <a:solidFill>
                  <a:srgbClr val="E848D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Israt</a:t>
            </a:r>
            <a:endParaRPr lang="en-US" sz="9600" b="1" dirty="0" smtClean="0">
              <a:ln w="0"/>
              <a:solidFill>
                <a:srgbClr val="E848D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Azhar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Uddin Government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Primary School.</a:t>
            </a: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Hatiya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Noakhali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60" y="878305"/>
            <a:ext cx="4876680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57150" h="38100" prst="artDeco"/>
            </a:sp3d>
          </a:bodyPr>
          <a:lstStyle/>
          <a:p>
            <a:r>
              <a:rPr lang="en-US" sz="4800" b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Lesson Identity: </a:t>
            </a:r>
            <a:endParaRPr lang="en-US" sz="4800" b="1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0302" y="2653145"/>
            <a:ext cx="422395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Class-Two </a:t>
            </a: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Subject: English 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-44847"/>
            <a:ext cx="12192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19050"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4665" y="197698"/>
            <a:ext cx="4659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Objectives: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66859" y="1028695"/>
            <a:ext cx="5560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Students will be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able to…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6214" y="1953694"/>
            <a:ext cx="8604066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1.1.1 become familiar with English sounds by listening to common English words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6214" y="5391672"/>
            <a:ext cx="6738038" cy="107721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.1.2 write  numbers up to 5-7 in figures and in words.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5520" y="3107042"/>
            <a:ext cx="6718732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1.1.2 say simple words and phrases with proper sounds and stress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6214" y="4238324"/>
            <a:ext cx="6738038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2.1.1 recognize and read cardinal numbers up to 5-7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2"/>
            <a:ext cx="12192001" cy="6857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2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8" grpId="0"/>
      <p:bldP spid="19" grpId="0"/>
      <p:bldP spid="20" grpId="0" animBg="1"/>
      <p:bldP spid="20" grpId="1" animBg="1"/>
      <p:bldP spid="21" grpId="0" animBg="1"/>
      <p:bldP spid="21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Straight Connector 93"/>
          <p:cNvCxnSpPr/>
          <p:nvPr/>
        </p:nvCxnSpPr>
        <p:spPr>
          <a:xfrm flipH="1" flipV="1">
            <a:off x="114390" y="4648342"/>
            <a:ext cx="11885365" cy="493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96988" y="2587266"/>
            <a:ext cx="11902767" cy="31124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722-Magpie-Robin--Doel----National-Bird-of-Bangladesh.jpg"/>
          <p:cNvPicPr>
            <a:picLocks noChangeAspect="1"/>
          </p:cNvPicPr>
          <p:nvPr/>
        </p:nvPicPr>
        <p:blipFill>
          <a:blip r:embed="rId3">
            <a:lum bright="10000" contras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97" b="97266" l="0" r="80035"/>
                    </a14:imgEffect>
                  </a14:imgLayer>
                </a14:imgProps>
              </a:ext>
            </a:extLst>
          </a:blip>
          <a:srcRect l="14815" t="33333" r="25926" b="15556"/>
          <a:stretch>
            <a:fillRect/>
          </a:stretch>
        </p:blipFill>
        <p:spPr>
          <a:xfrm>
            <a:off x="5271625" y="3012796"/>
            <a:ext cx="1131498" cy="1301223"/>
          </a:xfrm>
          <a:prstGeom prst="ellipse">
            <a:avLst/>
          </a:prstGeom>
        </p:spPr>
      </p:pic>
      <p:pic>
        <p:nvPicPr>
          <p:cNvPr id="15" name="Picture 14" descr="345.pn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2687363" y="4801336"/>
            <a:ext cx="990061" cy="1317880"/>
          </a:xfrm>
          <a:prstGeom prst="ellipse">
            <a:avLst/>
          </a:prstGeom>
        </p:spPr>
      </p:pic>
      <p:pic>
        <p:nvPicPr>
          <p:cNvPr id="16" name="Picture 15" descr="345.pn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3802179" y="4803431"/>
            <a:ext cx="990061" cy="1317880"/>
          </a:xfrm>
          <a:prstGeom prst="ellipse">
            <a:avLst/>
          </a:prstGeom>
        </p:spPr>
      </p:pic>
      <p:pic>
        <p:nvPicPr>
          <p:cNvPr id="17" name="Picture 16" descr="345.pn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509664" y="4813366"/>
            <a:ext cx="990061" cy="1317880"/>
          </a:xfrm>
          <a:prstGeom prst="ellipse">
            <a:avLst/>
          </a:prstGeom>
        </p:spPr>
      </p:pic>
      <p:pic>
        <p:nvPicPr>
          <p:cNvPr id="37" name="Picture 36" descr="345.pn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4869292" y="4764737"/>
            <a:ext cx="990061" cy="1317880"/>
          </a:xfrm>
          <a:prstGeom prst="ellipse">
            <a:avLst/>
          </a:prstGeom>
        </p:spPr>
      </p:pic>
      <p:pic>
        <p:nvPicPr>
          <p:cNvPr id="38" name="Picture 37" descr="345.pn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1596712" y="4812968"/>
            <a:ext cx="990061" cy="1317880"/>
          </a:xfrm>
          <a:prstGeom prst="ellipse">
            <a:avLst/>
          </a:prstGeom>
        </p:spPr>
      </p:pic>
      <p:pic>
        <p:nvPicPr>
          <p:cNvPr id="42" name="Picture 41" descr="345.pn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7128984" y="4772642"/>
            <a:ext cx="990061" cy="1317880"/>
          </a:xfrm>
          <a:prstGeom prst="ellipse">
            <a:avLst/>
          </a:prstGeom>
        </p:spPr>
      </p:pic>
      <p:pic>
        <p:nvPicPr>
          <p:cNvPr id="46" name="Picture 45" descr="722-Magpie-Robin--Doel----National-Bird-of-Bangladesh.jpg"/>
          <p:cNvPicPr>
            <a:picLocks noChangeAspect="1"/>
          </p:cNvPicPr>
          <p:nvPr/>
        </p:nvPicPr>
        <p:blipFill>
          <a:blip r:embed="rId3">
            <a:lum bright="10000" contras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97" b="97266" l="0" r="80035"/>
                    </a14:imgEffect>
                  </a14:imgLayer>
                </a14:imgProps>
              </a:ext>
            </a:extLst>
          </a:blip>
          <a:srcRect l="14815" t="33333" r="25926" b="15556"/>
          <a:stretch>
            <a:fillRect/>
          </a:stretch>
        </p:blipFill>
        <p:spPr>
          <a:xfrm>
            <a:off x="4140127" y="3010435"/>
            <a:ext cx="1131498" cy="1301223"/>
          </a:xfrm>
          <a:prstGeom prst="ellipse">
            <a:avLst/>
          </a:prstGeom>
        </p:spPr>
      </p:pic>
      <p:pic>
        <p:nvPicPr>
          <p:cNvPr id="47" name="Picture 46" descr="722-Magpie-Robin--Doel----National-Bird-of-Bangladesh.jpg"/>
          <p:cNvPicPr>
            <a:picLocks noChangeAspect="1"/>
          </p:cNvPicPr>
          <p:nvPr/>
        </p:nvPicPr>
        <p:blipFill>
          <a:blip r:embed="rId3">
            <a:lum bright="10000" contras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97" b="97266" l="0" r="80035"/>
                    </a14:imgEffect>
                  </a14:imgLayer>
                </a14:imgProps>
              </a:ext>
            </a:extLst>
          </a:blip>
          <a:srcRect l="14815" t="33333" r="25926" b="15556"/>
          <a:stretch>
            <a:fillRect/>
          </a:stretch>
        </p:blipFill>
        <p:spPr>
          <a:xfrm>
            <a:off x="2941846" y="3020736"/>
            <a:ext cx="1131498" cy="1301223"/>
          </a:xfrm>
          <a:prstGeom prst="ellipse">
            <a:avLst/>
          </a:prstGeom>
        </p:spPr>
      </p:pic>
      <p:pic>
        <p:nvPicPr>
          <p:cNvPr id="48" name="Picture 47" descr="722-Magpie-Robin--Doel----National-Bird-of-Bangladesh.jpg"/>
          <p:cNvPicPr>
            <a:picLocks noChangeAspect="1"/>
          </p:cNvPicPr>
          <p:nvPr/>
        </p:nvPicPr>
        <p:blipFill>
          <a:blip r:embed="rId3">
            <a:lum bright="10000" contras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97" b="97266" l="0" r="80035"/>
                    </a14:imgEffect>
                  </a14:imgLayer>
                </a14:imgProps>
              </a:ext>
            </a:extLst>
          </a:blip>
          <a:srcRect l="14815" t="33333" r="25926" b="15556"/>
          <a:stretch>
            <a:fillRect/>
          </a:stretch>
        </p:blipFill>
        <p:spPr>
          <a:xfrm>
            <a:off x="1743565" y="3044764"/>
            <a:ext cx="1131498" cy="1301223"/>
          </a:xfrm>
          <a:prstGeom prst="ellipse">
            <a:avLst/>
          </a:prstGeom>
        </p:spPr>
      </p:pic>
      <p:pic>
        <p:nvPicPr>
          <p:cNvPr id="49" name="Picture 48" descr="722-Magpie-Robin--Doel----National-Bird-of-Bangladesh.jpg"/>
          <p:cNvPicPr>
            <a:picLocks noChangeAspect="1"/>
          </p:cNvPicPr>
          <p:nvPr/>
        </p:nvPicPr>
        <p:blipFill>
          <a:blip r:embed="rId3">
            <a:lum bright="10000" contras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97" b="97266" l="0" r="80035"/>
                    </a14:imgEffect>
                  </a14:imgLayer>
                </a14:imgProps>
              </a:ext>
            </a:extLst>
          </a:blip>
          <a:srcRect l="14815" t="33333" r="25926" b="15556"/>
          <a:stretch>
            <a:fillRect/>
          </a:stretch>
        </p:blipFill>
        <p:spPr>
          <a:xfrm>
            <a:off x="774711" y="3069182"/>
            <a:ext cx="1028635" cy="1182930"/>
          </a:xfrm>
          <a:prstGeom prst="ellipse">
            <a:avLst/>
          </a:prstGeom>
        </p:spPr>
      </p:pic>
      <p:pic>
        <p:nvPicPr>
          <p:cNvPr id="50" name="Picture 49" descr="722-Magpie-Robin--Doel----National-Bird-of-Bangladesh.jpg"/>
          <p:cNvPicPr>
            <a:picLocks noChangeAspect="1"/>
          </p:cNvPicPr>
          <p:nvPr/>
        </p:nvPicPr>
        <p:blipFill>
          <a:blip r:embed="rId3">
            <a:lum bright="10000" contras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97" b="97266" l="0" r="80035"/>
                    </a14:imgEffect>
                  </a14:imgLayer>
                </a14:imgProps>
              </a:ext>
            </a:extLst>
          </a:blip>
          <a:srcRect l="14815" t="33333" r="25926" b="15556"/>
          <a:stretch>
            <a:fillRect/>
          </a:stretch>
        </p:blipFill>
        <p:spPr>
          <a:xfrm>
            <a:off x="6469906" y="3020736"/>
            <a:ext cx="1131498" cy="1301223"/>
          </a:xfrm>
          <a:prstGeom prst="ellipse">
            <a:avLst/>
          </a:prstGeom>
        </p:spPr>
      </p:pic>
      <p:pic>
        <p:nvPicPr>
          <p:cNvPr id="95" name="Picture 94" descr="345.pn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6023164" y="4772544"/>
            <a:ext cx="990061" cy="1317880"/>
          </a:xfrm>
          <a:prstGeom prst="ellipse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4" y="1142156"/>
            <a:ext cx="997524" cy="134898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389" y="1113531"/>
            <a:ext cx="997524" cy="134898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59" y="1125777"/>
            <a:ext cx="997524" cy="134898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17" y="1101414"/>
            <a:ext cx="997524" cy="134898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36" y="1142156"/>
            <a:ext cx="997524" cy="134898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598962" y="1572264"/>
            <a:ext cx="3426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apples? 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463603" y="5511847"/>
            <a:ext cx="3603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flowers? 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796130" y="3585998"/>
            <a:ext cx="3285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birds ? 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317536" y="230793"/>
            <a:ext cx="7117408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What can you see in the picture?</a:t>
            </a:r>
            <a:endParaRPr lang="en-US" sz="36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543040"/>
            <a:ext cx="12192000" cy="0"/>
          </a:xfrm>
          <a:prstGeom prst="line">
            <a:avLst/>
          </a:prstGeom>
          <a:ln w="38100">
            <a:prstDash val="dash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-10160" y="6654800"/>
            <a:ext cx="12192000" cy="0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-1" y="2"/>
            <a:ext cx="12192001" cy="6857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5" grpId="0"/>
      <p:bldP spid="56" grpId="0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440" y="67991"/>
            <a:ext cx="347712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and say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0472" y="709854"/>
            <a:ext cx="2863515" cy="36094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107">
            <a:off x="1193239" y="1976104"/>
            <a:ext cx="994628" cy="13902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107">
            <a:off x="71048" y="1989959"/>
            <a:ext cx="994628" cy="139023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107">
            <a:off x="2343175" y="674860"/>
            <a:ext cx="994628" cy="139023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107">
            <a:off x="1207113" y="701508"/>
            <a:ext cx="994628" cy="13902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107">
            <a:off x="84908" y="701497"/>
            <a:ext cx="994628" cy="13902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598" y="1933988"/>
            <a:ext cx="1617129" cy="115908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965" y="1923592"/>
            <a:ext cx="1617129" cy="115908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895" y="635121"/>
            <a:ext cx="1617129" cy="115908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16" y="635132"/>
            <a:ext cx="1617129" cy="115908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37" y="660650"/>
            <a:ext cx="1617129" cy="11590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68" l="0" r="50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61" y="652440"/>
            <a:ext cx="1617129" cy="115908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13" y="3488330"/>
            <a:ext cx="997524" cy="134898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347" y="4929189"/>
            <a:ext cx="997524" cy="134898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482" y="4885569"/>
            <a:ext cx="997524" cy="134898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72" y="4954837"/>
            <a:ext cx="997524" cy="134898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40" y="3444689"/>
            <a:ext cx="997524" cy="134898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232" y="3525745"/>
            <a:ext cx="997524" cy="134898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90" y="3567305"/>
            <a:ext cx="997524" cy="1348984"/>
          </a:xfrm>
          <a:prstGeom prst="rect">
            <a:avLst/>
          </a:prstGeom>
        </p:spPr>
      </p:pic>
      <p:sp>
        <p:nvSpPr>
          <p:cNvPr id="52" name="6-Point Star 51"/>
          <p:cNvSpPr/>
          <p:nvPr/>
        </p:nvSpPr>
        <p:spPr>
          <a:xfrm>
            <a:off x="7291275" y="4779817"/>
            <a:ext cx="1660044" cy="1582927"/>
          </a:xfrm>
          <a:prstGeom prst="star6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7</a:t>
            </a:r>
          </a:p>
        </p:txBody>
      </p:sp>
      <p:sp>
        <p:nvSpPr>
          <p:cNvPr id="53" name="6-Point Star 52"/>
          <p:cNvSpPr/>
          <p:nvPr/>
        </p:nvSpPr>
        <p:spPr>
          <a:xfrm>
            <a:off x="10325427" y="2008917"/>
            <a:ext cx="1660044" cy="1582927"/>
          </a:xfrm>
          <a:prstGeom prst="star6">
            <a:avLst/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103"/>
            <a:ext cx="12191999" cy="473840"/>
          </a:xfrm>
          <a:prstGeom prst="rect">
            <a:avLst/>
          </a:prstGeom>
        </p:spPr>
      </p:pic>
      <p:sp>
        <p:nvSpPr>
          <p:cNvPr id="37" name="6-Point Star 36"/>
          <p:cNvSpPr/>
          <p:nvPr/>
        </p:nvSpPr>
        <p:spPr>
          <a:xfrm>
            <a:off x="2248233" y="1953488"/>
            <a:ext cx="1660044" cy="1582927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-1" y="2"/>
            <a:ext cx="12192001" cy="6857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9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4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 animBg="1"/>
      <p:bldP spid="53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2584" y="1197114"/>
            <a:ext cx="45868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Today our 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92325" y="2505670"/>
            <a:ext cx="46073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Numbers</a:t>
            </a:r>
            <a:endParaRPr lang="en-US" sz="8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6346" y="3867880"/>
            <a:ext cx="26853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Lesson- </a:t>
            </a:r>
            <a:r>
              <a:rPr lang="en-US" sz="40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1 -3</a:t>
            </a:r>
            <a:endParaRPr lang="en-US" sz="40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94049" y="4473714"/>
            <a:ext cx="17288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E848D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Page- </a:t>
            </a:r>
            <a:r>
              <a:rPr lang="en-US" sz="4000" b="1" dirty="0" smtClean="0">
                <a:ln w="1905"/>
                <a:solidFill>
                  <a:srgbClr val="E848D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4000" b="1" dirty="0">
              <a:ln w="1905"/>
              <a:solidFill>
                <a:srgbClr val="E848D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876" y="12413"/>
            <a:ext cx="12192011" cy="684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s-flower-line-6524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3" y="5686420"/>
            <a:ext cx="11934824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7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107">
            <a:off x="1708916" y="3769365"/>
            <a:ext cx="936389" cy="1308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107">
            <a:off x="725275" y="3741655"/>
            <a:ext cx="936389" cy="13088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107">
            <a:off x="2360077" y="2591746"/>
            <a:ext cx="936389" cy="1308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107">
            <a:off x="1362553" y="2647715"/>
            <a:ext cx="936389" cy="1308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107">
            <a:off x="392765" y="2619448"/>
            <a:ext cx="936389" cy="13088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455" y="26426"/>
            <a:ext cx="3073524" cy="666300"/>
          </a:xfrm>
          <a:prstGeom prst="rect">
            <a:avLst/>
          </a:prstGeom>
          <a:solidFill>
            <a:srgbClr val="5AD66F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and say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107">
            <a:off x="5164380" y="3752877"/>
            <a:ext cx="916771" cy="1281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107">
            <a:off x="4194592" y="3752877"/>
            <a:ext cx="916771" cy="12814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107">
            <a:off x="6134204" y="2575258"/>
            <a:ext cx="916771" cy="12814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107">
            <a:off x="5178257" y="2589116"/>
            <a:ext cx="916771" cy="12814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107">
            <a:off x="4180747" y="2589105"/>
            <a:ext cx="916771" cy="12814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107">
            <a:off x="10936457" y="2695954"/>
            <a:ext cx="887192" cy="12400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107">
            <a:off x="6120346" y="3725162"/>
            <a:ext cx="916771" cy="12814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107">
            <a:off x="9315485" y="3762745"/>
            <a:ext cx="887192" cy="12400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107">
            <a:off x="8358477" y="3762749"/>
            <a:ext cx="887192" cy="12400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107">
            <a:off x="9952789" y="2695966"/>
            <a:ext cx="887192" cy="12400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107">
            <a:off x="8955277" y="2695969"/>
            <a:ext cx="887192" cy="12400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107">
            <a:off x="7957767" y="2695958"/>
            <a:ext cx="887192" cy="12400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2" b="89614" l="7097" r="9387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107">
            <a:off x="10313016" y="3748885"/>
            <a:ext cx="887192" cy="124006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847385" y="2465848"/>
            <a:ext cx="4039813" cy="2553471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065094" y="2493555"/>
            <a:ext cx="3063979" cy="2525766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7387" y="2515489"/>
            <a:ext cx="3025417" cy="2503831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946596" y="801604"/>
            <a:ext cx="1599006" cy="1510140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5</a:t>
            </a:r>
            <a:endParaRPr lang="en-US" sz="9600" b="1" dirty="0"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3" name="Round Diagonal Corner Rectangle 22"/>
          <p:cNvSpPr/>
          <p:nvPr/>
        </p:nvSpPr>
        <p:spPr>
          <a:xfrm>
            <a:off x="726201" y="5209297"/>
            <a:ext cx="2127842" cy="770067"/>
          </a:xfrm>
          <a:prstGeom prst="round2Diag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five</a:t>
            </a:r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2282"/>
            <a:ext cx="12191999" cy="834662"/>
          </a:xfrm>
          <a:prstGeom prst="rect">
            <a:avLst/>
          </a:prstGeom>
        </p:spPr>
      </p:pic>
      <p:sp>
        <p:nvSpPr>
          <p:cNvPr id="32" name="Flowchart: Connector 31"/>
          <p:cNvSpPr/>
          <p:nvPr/>
        </p:nvSpPr>
        <p:spPr>
          <a:xfrm>
            <a:off x="4844528" y="813324"/>
            <a:ext cx="1599006" cy="1510140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6</a:t>
            </a:r>
          </a:p>
        </p:txBody>
      </p:sp>
      <p:sp>
        <p:nvSpPr>
          <p:cNvPr id="35" name="Round Diagonal Corner Rectangle 34"/>
          <p:cNvSpPr/>
          <p:nvPr/>
        </p:nvSpPr>
        <p:spPr>
          <a:xfrm>
            <a:off x="4624133" y="5221017"/>
            <a:ext cx="2127842" cy="770067"/>
          </a:xfrm>
          <a:prstGeom prst="round2Diag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six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6" name="Flowchart: Connector 35"/>
          <p:cNvSpPr/>
          <p:nvPr/>
        </p:nvSpPr>
        <p:spPr>
          <a:xfrm>
            <a:off x="9099990" y="795740"/>
            <a:ext cx="1599006" cy="1510140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7</a:t>
            </a:r>
          </a:p>
        </p:txBody>
      </p:sp>
      <p:sp>
        <p:nvSpPr>
          <p:cNvPr id="37" name="Round Diagonal Corner Rectangle 36"/>
          <p:cNvSpPr/>
          <p:nvPr/>
        </p:nvSpPr>
        <p:spPr>
          <a:xfrm>
            <a:off x="8879595" y="5203433"/>
            <a:ext cx="2127842" cy="770067"/>
          </a:xfrm>
          <a:prstGeom prst="round2Diag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seven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-1" y="2"/>
            <a:ext cx="12192001" cy="6857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4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33" grpId="0" animBg="1"/>
      <p:bldP spid="34" grpId="0" animBg="1"/>
      <p:bldP spid="22" grpId="0" animBg="1"/>
      <p:bldP spid="22" grpId="1" animBg="1"/>
      <p:bldP spid="23" grpId="0" animBg="1"/>
      <p:bldP spid="23" grpId="1" animBg="1"/>
      <p:bldP spid="32" grpId="0" animBg="1"/>
      <p:bldP spid="32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267" y="38582"/>
            <a:ext cx="4658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Look, listen and say: </a:t>
            </a:r>
          </a:p>
        </p:txBody>
      </p:sp>
      <p:sp>
        <p:nvSpPr>
          <p:cNvPr id="6" name="Rectangle 5"/>
          <p:cNvSpPr/>
          <p:nvPr/>
        </p:nvSpPr>
        <p:spPr>
          <a:xfrm flipV="1">
            <a:off x="116300" y="786060"/>
            <a:ext cx="5410200" cy="76200"/>
          </a:xfrm>
          <a:prstGeom prst="rect">
            <a:avLst/>
          </a:prstGeom>
          <a:solidFill>
            <a:srgbClr val="F8A968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7423" y="3072291"/>
            <a:ext cx="1962793" cy="16559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2147723" y="5066382"/>
            <a:ext cx="3379317" cy="9730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five</a:t>
            </a:r>
            <a:endParaRPr lang="en-US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2203" y="1126156"/>
            <a:ext cx="5918348" cy="36803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8225" y="1239616"/>
            <a:ext cx="1962793" cy="16559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948" y="3072291"/>
            <a:ext cx="1962793" cy="16559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7758" y="1233976"/>
            <a:ext cx="1962793" cy="16559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321" y="1233970"/>
            <a:ext cx="1962793" cy="16559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0" name="Flowchart: Connector 9"/>
          <p:cNvSpPr/>
          <p:nvPr/>
        </p:nvSpPr>
        <p:spPr>
          <a:xfrm>
            <a:off x="8346159" y="2178150"/>
            <a:ext cx="1973179" cy="2051681"/>
          </a:xfrm>
          <a:prstGeom prst="flowChartConnector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</a:rPr>
              <a:t>5</a:t>
            </a:r>
            <a:endParaRPr lang="en-US" sz="9600" dirty="0">
              <a:solidFill>
                <a:schemeClr val="tx1"/>
              </a:solidFill>
            </a:endParaRPr>
          </a:p>
        </p:txBody>
      </p:sp>
      <p:pic>
        <p:nvPicPr>
          <p:cNvPr id="12" name="Picture 11" descr="graphics-flower-line-65244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21" y="6299348"/>
            <a:ext cx="12087224" cy="4336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2"/>
            <a:ext cx="12192001" cy="6857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49460"/>
      </p:ext>
    </p:extLst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s-flower-line-65244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21" y="6181486"/>
            <a:ext cx="12087224" cy="490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304800"/>
            <a:ext cx="4653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Look, listen and say: </a:t>
            </a:r>
          </a:p>
        </p:txBody>
      </p:sp>
      <p:sp>
        <p:nvSpPr>
          <p:cNvPr id="6" name="Rectangle 5"/>
          <p:cNvSpPr/>
          <p:nvPr/>
        </p:nvSpPr>
        <p:spPr>
          <a:xfrm flipV="1">
            <a:off x="1746448" y="1021080"/>
            <a:ext cx="4573072" cy="45719"/>
          </a:xfrm>
          <a:prstGeom prst="rect">
            <a:avLst/>
          </a:prstGeom>
          <a:solidFill>
            <a:srgbClr val="F8A968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137870" y="5024119"/>
            <a:ext cx="1799890" cy="838899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six</a:t>
            </a:r>
            <a:endParaRPr lang="en-US" sz="7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578" y="1459900"/>
            <a:ext cx="1371600" cy="14280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6" y="3188444"/>
            <a:ext cx="1371600" cy="14280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76" y="3184428"/>
            <a:ext cx="1371600" cy="14280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160" y="1463908"/>
            <a:ext cx="1371600" cy="1428077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617312" y="1295400"/>
            <a:ext cx="4848728" cy="3505200"/>
          </a:xfrm>
          <a:prstGeom prst="roundRect">
            <a:avLst/>
          </a:prstGeom>
          <a:noFill/>
          <a:ln w="571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484782" y="2005064"/>
            <a:ext cx="1871330" cy="1871330"/>
            <a:chOff x="8484782" y="2005064"/>
            <a:chExt cx="1871330" cy="1871330"/>
          </a:xfrm>
        </p:grpSpPr>
        <p:sp>
          <p:nvSpPr>
            <p:cNvPr id="11" name="Oval 10"/>
            <p:cNvSpPr/>
            <p:nvPr/>
          </p:nvSpPr>
          <p:spPr>
            <a:xfrm>
              <a:off x="8484782" y="2005064"/>
              <a:ext cx="1871330" cy="187133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915400" y="2014346"/>
              <a:ext cx="723014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sp>
        <p:nvSpPr>
          <p:cNvPr id="20" name="Frame 19"/>
          <p:cNvSpPr/>
          <p:nvPr/>
        </p:nvSpPr>
        <p:spPr>
          <a:xfrm>
            <a:off x="0" y="-44847"/>
            <a:ext cx="12192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82" y="3204546"/>
            <a:ext cx="1371600" cy="14280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21" y="1455952"/>
            <a:ext cx="1371600" cy="142807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1" y="2"/>
            <a:ext cx="12192001" cy="6857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65676"/>
      </p:ext>
    </p:extLst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s-flower-line-6524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21" y="6251458"/>
            <a:ext cx="12087224" cy="379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304800"/>
            <a:ext cx="4831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Look, listen and say: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02935" y="1066799"/>
            <a:ext cx="4515254" cy="45719"/>
          </a:xfrm>
          <a:prstGeom prst="rect">
            <a:avLst/>
          </a:prstGeom>
          <a:solidFill>
            <a:srgbClr val="F8A968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61787" y="5094551"/>
            <a:ext cx="3152933" cy="8947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seven</a:t>
            </a:r>
            <a:endParaRPr lang="en-US" sz="8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3521912-tomato-over-white-background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rcRect l="4444" t="14444" r="4444" b="7778"/>
          <a:stretch>
            <a:fillRect/>
          </a:stretch>
        </p:blipFill>
        <p:spPr>
          <a:xfrm>
            <a:off x="2593472" y="1413578"/>
            <a:ext cx="1828800" cy="1528011"/>
          </a:xfrm>
          <a:prstGeom prst="rect">
            <a:avLst/>
          </a:prstGeom>
        </p:spPr>
      </p:pic>
      <p:pic>
        <p:nvPicPr>
          <p:cNvPr id="10" name="Picture 9" descr="13521912-tomato-over-white-background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rcRect l="4444" t="14444" r="4444" b="7778"/>
          <a:stretch>
            <a:fillRect/>
          </a:stretch>
        </p:blipFill>
        <p:spPr>
          <a:xfrm>
            <a:off x="660396" y="3234368"/>
            <a:ext cx="1828800" cy="1561170"/>
          </a:xfrm>
          <a:prstGeom prst="rect">
            <a:avLst/>
          </a:prstGeom>
        </p:spPr>
      </p:pic>
      <p:pic>
        <p:nvPicPr>
          <p:cNvPr id="11" name="Picture 10" descr="13521912-tomato-over-white-background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rcRect l="4444" t="14444" r="4444" b="7778"/>
          <a:stretch>
            <a:fillRect/>
          </a:stretch>
        </p:blipFill>
        <p:spPr>
          <a:xfrm>
            <a:off x="6543854" y="1409568"/>
            <a:ext cx="1828800" cy="15611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9616" y="1292170"/>
            <a:ext cx="7844603" cy="3593435"/>
          </a:xfrm>
          <a:prstGeom prst="rect">
            <a:avLst/>
          </a:prstGeom>
          <a:noFill/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/>
          <p:cNvSpPr/>
          <p:nvPr/>
        </p:nvSpPr>
        <p:spPr>
          <a:xfrm>
            <a:off x="0" y="-44847"/>
            <a:ext cx="12192000" cy="6947694"/>
          </a:xfrm>
          <a:prstGeom prst="frame">
            <a:avLst>
              <a:gd name="adj1" fmla="val 32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 descr="13521912-tomato-over-white-background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rcRect l="4444" t="14444" r="4444" b="7778"/>
          <a:stretch>
            <a:fillRect/>
          </a:stretch>
        </p:blipFill>
        <p:spPr>
          <a:xfrm>
            <a:off x="4570669" y="1413574"/>
            <a:ext cx="1828800" cy="1528011"/>
          </a:xfrm>
          <a:prstGeom prst="rect">
            <a:avLst/>
          </a:prstGeom>
        </p:spPr>
      </p:pic>
      <p:pic>
        <p:nvPicPr>
          <p:cNvPr id="20" name="Picture 19" descr="13521912-tomato-over-white-background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rcRect l="4444" t="14444" r="4444" b="7778"/>
          <a:stretch>
            <a:fillRect/>
          </a:stretch>
        </p:blipFill>
        <p:spPr>
          <a:xfrm>
            <a:off x="4831349" y="3274464"/>
            <a:ext cx="1828800" cy="1528011"/>
          </a:xfrm>
          <a:prstGeom prst="rect">
            <a:avLst/>
          </a:prstGeom>
        </p:spPr>
      </p:pic>
      <p:pic>
        <p:nvPicPr>
          <p:cNvPr id="21" name="Picture 20" descr="13521912-tomato-over-white-background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rcRect l="4444" t="14444" r="4444" b="7778"/>
          <a:stretch>
            <a:fillRect/>
          </a:stretch>
        </p:blipFill>
        <p:spPr>
          <a:xfrm>
            <a:off x="2737848" y="3272455"/>
            <a:ext cx="1828800" cy="1528011"/>
          </a:xfrm>
          <a:prstGeom prst="rect">
            <a:avLst/>
          </a:prstGeom>
        </p:spPr>
      </p:pic>
      <p:pic>
        <p:nvPicPr>
          <p:cNvPr id="22" name="Picture 21" descr="13521912-tomato-over-white-background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rcRect l="4444" t="14444" r="4444" b="7778"/>
          <a:stretch>
            <a:fillRect/>
          </a:stretch>
        </p:blipFill>
        <p:spPr>
          <a:xfrm>
            <a:off x="628317" y="1415587"/>
            <a:ext cx="1828800" cy="152801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351058" y="2437931"/>
            <a:ext cx="1871330" cy="1871330"/>
            <a:chOff x="9351058" y="2437931"/>
            <a:chExt cx="1871330" cy="1871330"/>
          </a:xfrm>
        </p:grpSpPr>
        <p:sp>
          <p:nvSpPr>
            <p:cNvPr id="15" name="Oval 14"/>
            <p:cNvSpPr/>
            <p:nvPr/>
          </p:nvSpPr>
          <p:spPr>
            <a:xfrm>
              <a:off x="9351058" y="2437931"/>
              <a:ext cx="1871330" cy="187133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flipH="1">
              <a:off x="9971768" y="2610843"/>
              <a:ext cx="62804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>
                  <a:solidFill>
                    <a:srgbClr val="FF0000"/>
                  </a:solidFill>
                </a:rPr>
                <a:t>7</a:t>
              </a:r>
              <a:endParaRPr lang="en-US" sz="9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-1" y="2"/>
            <a:ext cx="12192001" cy="6857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07021"/>
      </p:ext>
    </p:extLst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259</Words>
  <Application>Microsoft Office PowerPoint</Application>
  <PresentationFormat>Widescreen</PresentationFormat>
  <Paragraphs>111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PL PATOARY GPS</cp:lastModifiedBy>
  <cp:revision>247</cp:revision>
  <dcterms:created xsi:type="dcterms:W3CDTF">2017-04-16T06:12:59Z</dcterms:created>
  <dcterms:modified xsi:type="dcterms:W3CDTF">2019-05-18T17:16:08Z</dcterms:modified>
</cp:coreProperties>
</file>