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4" r:id="rId5"/>
    <p:sldId id="261" r:id="rId6"/>
    <p:sldId id="265" r:id="rId7"/>
    <p:sldId id="266" r:id="rId8"/>
    <p:sldId id="267" r:id="rId9"/>
    <p:sldId id="281" r:id="rId10"/>
    <p:sldId id="282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69" autoAdjust="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7.png"/><Relationship Id="rId2" Type="http://schemas.microsoft.com/office/2007/relationships/media" Target="../media/media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46892"/>
            <a:ext cx="66294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133600"/>
            <a:ext cx="7717971" cy="4419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71600" y="489856"/>
            <a:ext cx="6019800" cy="9144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1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t="52237" b="6913"/>
          <a:stretch/>
        </p:blipFill>
        <p:spPr bwMode="auto">
          <a:xfrm>
            <a:off x="985838" y="609600"/>
            <a:ext cx="7319962" cy="46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410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লোকশিল্প জাদুঘর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1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86" y="2043112"/>
            <a:ext cx="7162800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81000"/>
            <a:ext cx="84582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6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09800"/>
            <a:ext cx="6705600" cy="3962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14400" y="685800"/>
            <a:ext cx="7620000" cy="1200329"/>
            <a:chOff x="914400" y="685800"/>
            <a:chExt cx="7620000" cy="1200329"/>
          </a:xfrm>
        </p:grpSpPr>
        <p:sp>
          <p:nvSpPr>
            <p:cNvPr id="3" name="TextBox 2"/>
            <p:cNvSpPr txBox="1"/>
            <p:nvPr/>
          </p:nvSpPr>
          <p:spPr>
            <a:xfrm>
              <a:off x="914400" y="685800"/>
              <a:ext cx="7620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>
                  <a:latin typeface="NikoshBAN" pitchFamily="2" charset="0"/>
                  <a:cs typeface="NikoshBAN" pitchFamily="2" charset="0"/>
                </a:rPr>
                <a:t>শিক্ষার্থীর পাঠ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 Single Corner Rectangle 3"/>
            <p:cNvSpPr/>
            <p:nvPr/>
          </p:nvSpPr>
          <p:spPr>
            <a:xfrm>
              <a:off x="1371600" y="685800"/>
              <a:ext cx="6858000" cy="914400"/>
            </a:xfrm>
            <a:prstGeom prst="round1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034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27014"/>
            <a:ext cx="8458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যুক্তবর্ণগূলো দেখি। যুক্তবর্ণ দিয়ে গঠিত শব্দগূলো পড়ি।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600" y="1308440"/>
            <a:ext cx="1061811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ক্ষ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412" y="2587113"/>
            <a:ext cx="1061811" cy="8918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স্ত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3236" y="4195646"/>
            <a:ext cx="914400" cy="103334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8052" y="4195646"/>
            <a:ext cx="914400" cy="103334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436" y="4167070"/>
            <a:ext cx="914400" cy="103334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ল্ল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4592" y="1331798"/>
            <a:ext cx="272505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শিক্ষক, ভিক্ষু।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2692" y="2724834"/>
            <a:ext cx="272505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স্তুপ, সস্তা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52216" y="4389154"/>
            <a:ext cx="272505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কুমিল্লা,শাল্লা।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34457" y="1331798"/>
            <a:ext cx="1061811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0" y="1331798"/>
            <a:ext cx="1061811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ষ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57700" y="1331798"/>
            <a:ext cx="1061811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=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34457" y="2602086"/>
            <a:ext cx="1061811" cy="8918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7999" y="2602086"/>
            <a:ext cx="1061811" cy="8918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71986" y="2621136"/>
            <a:ext cx="1061811" cy="8918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=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05111" y="4195645"/>
            <a:ext cx="914400" cy="103334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=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0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  <p:bldP spid="10" grpId="0" animBg="1"/>
      <p:bldP spid="11" grpId="0" animBg="1"/>
      <p:bldP spid="16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43" y="304800"/>
            <a:ext cx="84582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6224" y="2038349"/>
            <a:ext cx="84582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সুপ্রাচীন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সুপ্রাচীন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5274" y="3048000"/>
            <a:ext cx="84582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মঠ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পাহাড়পুরের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200" y="4114800"/>
            <a:ext cx="8458200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স্নানঘাট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গোসলের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স্নানঘাটে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200" y="5562600"/>
            <a:ext cx="8458200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বৌদ্ধবিহার</a:t>
            </a:r>
            <a:r>
              <a:rPr lang="en-US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752600"/>
            <a:ext cx="8763000" cy="4724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1343" y="227871"/>
            <a:ext cx="8763000" cy="1669412"/>
            <a:chOff x="221343" y="227871"/>
            <a:chExt cx="8763000" cy="1669412"/>
          </a:xfrm>
        </p:grpSpPr>
        <p:sp>
          <p:nvSpPr>
            <p:cNvPr id="2" name="TextBox 1"/>
            <p:cNvSpPr txBox="1"/>
            <p:nvPr/>
          </p:nvSpPr>
          <p:spPr>
            <a:xfrm>
              <a:off x="221343" y="696954"/>
              <a:ext cx="8763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প্রশ্নোত্তরে পাঠ আলোচনা</a:t>
              </a:r>
              <a:endParaRPr lang="en-US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7-Point Star 2"/>
            <p:cNvSpPr/>
            <p:nvPr/>
          </p:nvSpPr>
          <p:spPr>
            <a:xfrm>
              <a:off x="286658" y="230050"/>
              <a:ext cx="914400" cy="914400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7-Point Star 3"/>
            <p:cNvSpPr/>
            <p:nvPr/>
          </p:nvSpPr>
          <p:spPr>
            <a:xfrm>
              <a:off x="8069943" y="227871"/>
              <a:ext cx="914400" cy="914400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43858" y="2944088"/>
            <a:ext cx="7326085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১।পাহাড়পুর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নামটা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কীভাবে হলো?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</a:t>
            </a:r>
          </a:p>
          <a:p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২।পাহাড়পুরে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থাকতো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পাহাড়পুর কোথায় অবস্থিত?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1059" y="839918"/>
            <a:ext cx="6868884" cy="914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7200" y="2438400"/>
            <a:ext cx="7924800" cy="29718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7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4243958" y="1732339"/>
            <a:ext cx="484632" cy="978408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61937" y="533400"/>
            <a:ext cx="8001000" cy="1107996"/>
            <a:chOff x="261937" y="533400"/>
            <a:chExt cx="8001000" cy="1107996"/>
          </a:xfrm>
        </p:grpSpPr>
        <p:sp>
          <p:nvSpPr>
            <p:cNvPr id="2" name="TextBox 1"/>
            <p:cNvSpPr txBox="1"/>
            <p:nvPr/>
          </p:nvSpPr>
          <p:spPr>
            <a:xfrm>
              <a:off x="261937" y="533400"/>
              <a:ext cx="8001000" cy="110799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নিচের প্রশ্নগুলোর উত্তর লিখ।</a:t>
              </a:r>
              <a:endPara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09600" y="630198"/>
              <a:ext cx="7467600" cy="914400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9600" y="2503740"/>
            <a:ext cx="8305800" cy="3668459"/>
            <a:chOff x="609600" y="2503740"/>
            <a:chExt cx="8305800" cy="3668459"/>
          </a:xfrm>
        </p:grpSpPr>
        <p:sp>
          <p:nvSpPr>
            <p:cNvPr id="3" name="TextBox 2"/>
            <p:cNvSpPr txBox="1"/>
            <p:nvPr/>
          </p:nvSpPr>
          <p:spPr>
            <a:xfrm>
              <a:off x="1556656" y="2937585"/>
              <a:ext cx="6858001" cy="2800767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১।পাহাড়পুর কোথায় অবস্থিত?</a:t>
              </a:r>
            </a:p>
            <a:p>
              <a:r>
                <a:rPr lang="bn-BD" sz="4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২।বৌদ্ধ ভিক্ষুগণ সেখানে কি করতেন?</a:t>
              </a:r>
            </a:p>
            <a:p>
              <a:r>
                <a:rPr lang="bn-BD" sz="4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৩।পাহাড়পুরের আরেক নাম কি?</a:t>
              </a:r>
            </a:p>
            <a:p>
              <a:r>
                <a:rPr lang="bn-BD" sz="4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৪।এটি কে আবিষ্কার করেন? </a:t>
              </a:r>
              <a:endPara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Horizontal Scroll 6"/>
            <p:cNvSpPr/>
            <p:nvPr/>
          </p:nvSpPr>
          <p:spPr>
            <a:xfrm>
              <a:off x="609600" y="2503740"/>
              <a:ext cx="8305800" cy="3668459"/>
            </a:xfrm>
            <a:prstGeom prst="horizontalScroll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534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687" y="226367"/>
            <a:ext cx="85344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সঠিক উত্তরটিতে ঠিক চিহ্ন দাওঃ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687" y="2115739"/>
            <a:ext cx="85344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১।বৌদ্ধ ধর্মের অনুসারী ভিক্ষুগণ কোথায় থাকতেন?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ক)বৌদ্ধ বিহারে খ)পাহাড়পুরে গ)বদলগাচিতে ঘ)জামালপুরে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350" y="3316068"/>
            <a:ext cx="85344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২।আলেকজান্ডার কানিং হাম এই পুরাকীর্তি আবিষ্কার করেন-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ক)১৭৭৯সালে খ)১৮৭৯সালে গ)১৯৭৯সালে ঘ)১৬৭৯সালে।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506872"/>
            <a:ext cx="8534400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৩।বিহার এলাকাটি বিস্তৃত----।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ক)৫০একর জুড়ে খ)৪০একর জুড়ে গ)৬০একর জুড়ে ঘ)৩০একর জুড়ে।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49" y="2669737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2225" y="50608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9325" y="3870066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∙</a:t>
            </a:r>
          </a:p>
        </p:txBody>
      </p:sp>
    </p:spTree>
    <p:extLst>
      <p:ext uri="{BB962C8B-B14F-4D97-AF65-F5344CB8AC3E}">
        <p14:creationId xmlns:p14="http://schemas.microsoft.com/office/powerpoint/2010/main" val="40585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  <p:bldP spid="6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304800"/>
            <a:ext cx="8610600" cy="1033272"/>
            <a:chOff x="304800" y="304800"/>
            <a:chExt cx="8610600" cy="1033272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304800"/>
              <a:ext cx="861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এসো বইয়ের ৮৮ পৃষ্ঠা  খোলে নীরবে পড়ি।</a:t>
              </a:r>
              <a:endPara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Horizontal Scroll 2"/>
            <p:cNvSpPr/>
            <p:nvPr/>
          </p:nvSpPr>
          <p:spPr>
            <a:xfrm>
              <a:off x="304800" y="304800"/>
              <a:ext cx="8382000" cy="1033272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6172"/>
            <a:ext cx="5867400" cy="532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27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2037" y="4172634"/>
            <a:ext cx="6277429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কাজঃ২।পাহাড়পুর সম্পর্কে ৫টি বাক্য লিখ।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819400"/>
            <a:ext cx="6306004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কাজঃ১।পাহাড়পুর নামটা কীভাবে  হলো?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381000"/>
            <a:ext cx="8229600" cy="1862048"/>
            <a:chOff x="533400" y="381000"/>
            <a:chExt cx="8229600" cy="1862048"/>
          </a:xfrm>
        </p:grpSpPr>
        <p:sp>
          <p:nvSpPr>
            <p:cNvPr id="2" name="TextBox 1"/>
            <p:cNvSpPr txBox="1"/>
            <p:nvPr/>
          </p:nvSpPr>
          <p:spPr>
            <a:xfrm>
              <a:off x="533400" y="381000"/>
              <a:ext cx="8229600" cy="186204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15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7-Point Star 4"/>
            <p:cNvSpPr/>
            <p:nvPr/>
          </p:nvSpPr>
          <p:spPr>
            <a:xfrm>
              <a:off x="785812" y="611936"/>
              <a:ext cx="914400" cy="914400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7-Point Star 5"/>
            <p:cNvSpPr/>
            <p:nvPr/>
          </p:nvSpPr>
          <p:spPr>
            <a:xfrm>
              <a:off x="7620000" y="611936"/>
              <a:ext cx="914400" cy="914400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12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162" y="730929"/>
            <a:ext cx="83058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2209800"/>
            <a:ext cx="6172199" cy="21852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SutonnyMJ" pitchFamily="2" charset="0"/>
                <a:cs typeface="SutonnyMJ" pitchFamily="2" charset="0"/>
              </a:rPr>
              <a:t>gvQyg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wgqv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SutonnyMJ" pitchFamily="2" charset="0"/>
                <a:cs typeface="SutonnyMJ" pitchFamily="2" charset="0"/>
              </a:rPr>
              <a:t>cjZvKv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›`v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m„Rbx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ভৈরব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কিশোরগঞ্জ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318707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657600"/>
            <a:ext cx="83058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২।সোমপুর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মহাবিহার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0" y="152400"/>
            <a:ext cx="7696200" cy="2215991"/>
            <a:chOff x="762000" y="152400"/>
            <a:chExt cx="7696200" cy="2215991"/>
          </a:xfrm>
        </p:grpSpPr>
        <p:sp>
          <p:nvSpPr>
            <p:cNvPr id="2" name="TextBox 1"/>
            <p:cNvSpPr txBox="1"/>
            <p:nvPr/>
          </p:nvSpPr>
          <p:spPr>
            <a:xfrm>
              <a:off x="762000" y="152400"/>
              <a:ext cx="7696200" cy="221599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1295400" y="685800"/>
              <a:ext cx="914400" cy="914400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7010400" y="616857"/>
              <a:ext cx="914400" cy="914400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879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" y="381000"/>
            <a:ext cx="78486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086" y="3429000"/>
            <a:ext cx="7924800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bn-BD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  ঐতিহাসিক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Down Arrow 4"/>
          <p:cNvSpPr/>
          <p:nvPr/>
        </p:nvSpPr>
        <p:spPr>
          <a:xfrm>
            <a:off x="4139184" y="17526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533400"/>
            <a:ext cx="8305800" cy="6172200"/>
            <a:chOff x="304800" y="533400"/>
            <a:chExt cx="8305800" cy="6172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533400"/>
              <a:ext cx="8305800" cy="617220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4481512" y="1077484"/>
              <a:ext cx="4129088" cy="334211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69731" y="1779045"/>
              <a:ext cx="21526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6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শুভেচ্ছা</a:t>
              </a:r>
              <a:r>
                <a:rPr lang="en-US" sz="6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88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857" y="152400"/>
            <a:ext cx="7924800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1865086"/>
            <a:ext cx="8323943" cy="3903315"/>
            <a:chOff x="304800" y="1865086"/>
            <a:chExt cx="8323943" cy="3903315"/>
          </a:xfrm>
        </p:grpSpPr>
        <p:sp>
          <p:nvSpPr>
            <p:cNvPr id="6" name="TextBox 5"/>
            <p:cNvSpPr txBox="1"/>
            <p:nvPr/>
          </p:nvSpPr>
          <p:spPr>
            <a:xfrm>
              <a:off x="508000" y="1962834"/>
              <a:ext cx="8120743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শ্রেণিঃ৪র্থ</a:t>
              </a:r>
            </a:p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বিষয়ঃবাংলা</a:t>
              </a:r>
            </a:p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          পাঠ শিরোনামঃপাহাড়পুর</a:t>
              </a:r>
            </a:p>
            <a:p>
              <a:pPr algn="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পাঠ্যাংশঃচারদিকে------------করান।</a:t>
              </a:r>
            </a:p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সময়ঃ৪০মিনিট</a:t>
              </a:r>
            </a:p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      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865086"/>
              <a:ext cx="2743200" cy="3903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ounded Rectangle 1"/>
          <p:cNvSpPr/>
          <p:nvPr/>
        </p:nvSpPr>
        <p:spPr>
          <a:xfrm>
            <a:off x="3276600" y="1962835"/>
            <a:ext cx="5486400" cy="38055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24000" y="254659"/>
            <a:ext cx="5410200" cy="11189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8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27178" y="152400"/>
            <a:ext cx="7931022" cy="6499929"/>
            <a:chOff x="395514" y="50462"/>
            <a:chExt cx="8443686" cy="6602987"/>
          </a:xfrm>
        </p:grpSpPr>
        <p:sp>
          <p:nvSpPr>
            <p:cNvPr id="2" name="TextBox 1"/>
            <p:cNvSpPr txBox="1"/>
            <p:nvPr/>
          </p:nvSpPr>
          <p:spPr>
            <a:xfrm>
              <a:off x="395514" y="50462"/>
              <a:ext cx="8305800" cy="10156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6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3400" y="2057400"/>
              <a:ext cx="8305800" cy="459604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শোনাঃ২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.2.1: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গল্প শুনে মূল  বিষয় বুঝতে পারবে।</a:t>
              </a:r>
            </a:p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       ২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.2.2: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গল্প শুনে মূলভাব বুঝতে পারবে।</a:t>
              </a:r>
            </a:p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বলাঃ২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.4.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গল্পের মূল  বিষয় বলতে পারবে।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       2.4.2:গল্পের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মূলভাব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পড়াঃ২.4.1: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গল্প পড়তে পারবে।</a:t>
              </a:r>
            </a:p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     ২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.4.2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গল্প পড়ে মূলভাব বুঝতে পারবে।</a:t>
              </a:r>
            </a:p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লেখাঃ২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.4.1: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পঠিত বর্ণিত বিষয়ের প্রশ্নের উত্তর শুদ্ধভাবে লিখতে পারবে।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Down Arrow 2"/>
            <p:cNvSpPr/>
            <p:nvPr/>
          </p:nvSpPr>
          <p:spPr>
            <a:xfrm>
              <a:off x="4282512" y="1066125"/>
              <a:ext cx="484632" cy="9784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/>
          <p:cNvSpPr/>
          <p:nvPr/>
        </p:nvSpPr>
        <p:spPr>
          <a:xfrm>
            <a:off x="2286000" y="195105"/>
            <a:ext cx="41910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3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141951"/>
              </p:ext>
            </p:extLst>
          </p:nvPr>
        </p:nvGraphicFramePr>
        <p:xfrm>
          <a:off x="3440113" y="3086100"/>
          <a:ext cx="22621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" name="Packager Shell Object" showAsIcon="1" r:id="rId5" imgW="2261520" imgH="685800" progId="Package">
                  <p:embed/>
                </p:oleObj>
              </mc:Choice>
              <mc:Fallback>
                <p:oleObj name="Packager Shell Object" showAsIcon="1" r:id="rId5" imgW="22615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40113" y="3086100"/>
                        <a:ext cx="22621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7620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আমরা একটি ভিডিও দেখি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0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9" y="227318"/>
            <a:ext cx="8305800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10" y="1524000"/>
            <a:ext cx="2667001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029" y="5016864"/>
            <a:ext cx="79248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পাহাড়পুর</a:t>
            </a:r>
            <a:endParaRPr lang="en-US" sz="8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90800" y="5259126"/>
            <a:ext cx="3886200" cy="10654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8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19200"/>
            <a:ext cx="76962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উপস্থাপনের ধাপসমুহ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191000"/>
            <a:ext cx="80772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এসো ছবিগুলো দেখি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6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19415" r="9457" b="50680"/>
          <a:stretch/>
        </p:blipFill>
        <p:spPr bwMode="auto">
          <a:xfrm>
            <a:off x="381000" y="228601"/>
            <a:ext cx="8229599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257800"/>
            <a:ext cx="7848599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পাহাড়পুর বৌদ্ধ বিহার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7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2" t="11326" r="11369" b="52486"/>
          <a:stretch/>
        </p:blipFill>
        <p:spPr bwMode="auto">
          <a:xfrm>
            <a:off x="1219200" y="381000"/>
            <a:ext cx="685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55626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সোনারগাঁও 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5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403</Words>
  <Application>Microsoft Office PowerPoint</Application>
  <PresentationFormat>On-screen Show (4:3)</PresentationFormat>
  <Paragraphs>82</Paragraphs>
  <Slides>22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NikoshBAN</vt:lpstr>
      <vt:lpstr>SutonnyMJ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User</cp:lastModifiedBy>
  <cp:revision>91</cp:revision>
  <dcterms:created xsi:type="dcterms:W3CDTF">2006-08-16T00:00:00Z</dcterms:created>
  <dcterms:modified xsi:type="dcterms:W3CDTF">2019-11-19T11:09:31Z</dcterms:modified>
</cp:coreProperties>
</file>