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300" r:id="rId2"/>
    <p:sldId id="257" r:id="rId3"/>
    <p:sldId id="259" r:id="rId4"/>
    <p:sldId id="291" r:id="rId5"/>
    <p:sldId id="278" r:id="rId6"/>
    <p:sldId id="301" r:id="rId7"/>
    <p:sldId id="295" r:id="rId8"/>
    <p:sldId id="296" r:id="rId9"/>
    <p:sldId id="271" r:id="rId10"/>
    <p:sldId id="303" r:id="rId11"/>
    <p:sldId id="302" r:id="rId12"/>
    <p:sldId id="279" r:id="rId13"/>
    <p:sldId id="294" r:id="rId14"/>
    <p:sldId id="289" r:id="rId15"/>
    <p:sldId id="304" r:id="rId16"/>
    <p:sldId id="297" r:id="rId17"/>
    <p:sldId id="298" r:id="rId18"/>
    <p:sldId id="305" r:id="rId19"/>
    <p:sldId id="306" r:id="rId20"/>
    <p:sldId id="267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83842" autoAdjust="0"/>
  </p:normalViewPr>
  <p:slideViewPr>
    <p:cSldViewPr>
      <p:cViewPr varScale="1">
        <p:scale>
          <a:sx n="61" d="100"/>
          <a:sy n="6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77FF6-C547-4494-A135-982E35386E4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CC037-903E-425F-BFDA-6CB8A159E8A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শ্রেণিবিভাগ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174726-8ADB-428B-A16F-802C2CEF097E}" type="parTrans" cxnId="{87DE1273-5FF2-421F-8C36-97D50C967AB4}">
      <dgm:prSet/>
      <dgm:spPr/>
      <dgm:t>
        <a:bodyPr/>
        <a:lstStyle/>
        <a:p>
          <a:endParaRPr lang="en-US"/>
        </a:p>
      </dgm:t>
    </dgm:pt>
    <dgm:pt modelId="{FF3379D4-0FDE-40E2-944F-5593A06275A8}" type="sibTrans" cxnId="{87DE1273-5FF2-421F-8C36-97D50C967AB4}">
      <dgm:prSet/>
      <dgm:spPr/>
      <dgm:t>
        <a:bodyPr/>
        <a:lstStyle/>
        <a:p>
          <a:endParaRPr lang="en-US"/>
        </a:p>
      </dgm:t>
    </dgm:pt>
    <dgm:pt modelId="{D9DA3A6F-CE39-429B-A5A9-DE057DBB756F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/>
            <a:t>সম্পদ</a:t>
          </a:r>
          <a:r>
            <a:rPr lang="en-US" sz="4000" dirty="0" smtClean="0"/>
            <a:t> </a:t>
          </a:r>
          <a:endParaRPr lang="en-US" sz="4000" dirty="0"/>
        </a:p>
      </dgm:t>
    </dgm:pt>
    <dgm:pt modelId="{2DFDF325-CC6E-41A5-BF9D-2C2339426E12}" type="parTrans" cxnId="{E35130D1-2C2B-4F2C-B7C4-3D6A780CF05D}">
      <dgm:prSet/>
      <dgm:spPr/>
      <dgm:t>
        <a:bodyPr/>
        <a:lstStyle/>
        <a:p>
          <a:endParaRPr lang="en-US"/>
        </a:p>
      </dgm:t>
    </dgm:pt>
    <dgm:pt modelId="{C31A91C5-C6D3-44EA-AFC4-E7C00470B546}" type="sibTrans" cxnId="{E35130D1-2C2B-4F2C-B7C4-3D6A780CF05D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81AF33F-9331-4F30-805C-966F26A3BEF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  <a:r>
            <a:rPr lang="en-US" sz="4000" dirty="0" smtClean="0"/>
            <a:t> </a:t>
          </a:r>
          <a:endParaRPr lang="en-US" sz="4000" dirty="0"/>
        </a:p>
      </dgm:t>
    </dgm:pt>
    <dgm:pt modelId="{147A49B4-B01D-46C0-BFAF-3F17D1DD04DB}" type="parTrans" cxnId="{660AF472-1513-4AB6-9E3E-909196410D02}">
      <dgm:prSet/>
      <dgm:spPr/>
      <dgm:t>
        <a:bodyPr/>
        <a:lstStyle/>
        <a:p>
          <a:endParaRPr lang="en-US"/>
        </a:p>
      </dgm:t>
    </dgm:pt>
    <dgm:pt modelId="{7094405D-0CBE-4842-8DDA-5C8FD4B497F9}" type="sibTrans" cxnId="{660AF472-1513-4AB6-9E3E-909196410D02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5AD3B2D6-8874-494D-9D72-4EC5B61C05B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4000" dirty="0" smtClean="0"/>
            <a:t> </a:t>
          </a:r>
          <a:r>
            <a:rPr lang="en-US" sz="4000" dirty="0" err="1" smtClean="0"/>
            <a:t>স্বত্ব</a:t>
          </a:r>
          <a:r>
            <a:rPr lang="en-US" sz="4000" dirty="0" smtClean="0"/>
            <a:t> </a:t>
          </a:r>
          <a:endParaRPr lang="en-US" sz="4000" dirty="0"/>
        </a:p>
      </dgm:t>
    </dgm:pt>
    <dgm:pt modelId="{1FB6B59F-2ADE-433D-85F3-A34F41D54874}" type="parTrans" cxnId="{B778F54F-D9D4-4B31-ADC4-DBBB95D7399E}">
      <dgm:prSet/>
      <dgm:spPr/>
      <dgm:t>
        <a:bodyPr/>
        <a:lstStyle/>
        <a:p>
          <a:endParaRPr lang="en-US"/>
        </a:p>
      </dgm:t>
    </dgm:pt>
    <dgm:pt modelId="{20B34BDF-3B81-4F28-BA64-DBCF93351A0B}" type="sibTrans" cxnId="{B778F54F-D9D4-4B31-ADC4-DBBB95D7399E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78E03A6-4D87-4D0F-9547-8041F221CD71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49D52A-778F-468C-9ACD-717733FC2123}" type="parTrans" cxnId="{FA745BAB-199A-468A-BC76-95A024649932}">
      <dgm:prSet/>
      <dgm:spPr/>
      <dgm:t>
        <a:bodyPr/>
        <a:lstStyle/>
        <a:p>
          <a:endParaRPr lang="en-US"/>
        </a:p>
      </dgm:t>
    </dgm:pt>
    <dgm:pt modelId="{CA963D5E-966D-4113-8AB9-9B94B029B33D}" type="sibTrans" cxnId="{FA745BAB-199A-468A-BC76-95A024649932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E45113B-8E34-492C-B2B1-7EC3D3B5128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en-US" sz="4400" dirty="0" smtClean="0"/>
            <a:t> </a:t>
          </a:r>
          <a:endParaRPr lang="en-US" sz="4400" dirty="0"/>
        </a:p>
      </dgm:t>
    </dgm:pt>
    <dgm:pt modelId="{4B604A3D-AA8A-46B0-B773-BD6CB3E0B684}" type="parTrans" cxnId="{42FC41EC-7102-457C-ADAF-B8BB95A8E48F}">
      <dgm:prSet/>
      <dgm:spPr/>
      <dgm:t>
        <a:bodyPr/>
        <a:lstStyle/>
        <a:p>
          <a:endParaRPr lang="en-US"/>
        </a:p>
      </dgm:t>
    </dgm:pt>
    <dgm:pt modelId="{22864B40-2EE6-455C-A80C-3FF5F71FB8AD}" type="sibTrans" cxnId="{42FC41EC-7102-457C-ADAF-B8BB95A8E48F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8CCD452-178D-4806-BF3F-3DE43AF4F08E}" type="pres">
      <dgm:prSet presAssocID="{4DF77FF6-C547-4494-A135-982E35386E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027E91-F37C-4865-8696-2AE011B6052D}" type="pres">
      <dgm:prSet presAssocID="{2D8CC037-903E-425F-BFDA-6CB8A159E8A2}" presName="centerShape" presStyleLbl="node0" presStyleIdx="0" presStyleCnt="1" custScaleX="141468"/>
      <dgm:spPr/>
      <dgm:t>
        <a:bodyPr/>
        <a:lstStyle/>
        <a:p>
          <a:endParaRPr lang="en-US"/>
        </a:p>
      </dgm:t>
    </dgm:pt>
    <dgm:pt modelId="{08D441B0-AC22-4FDD-B7C9-50362934E4D3}" type="pres">
      <dgm:prSet presAssocID="{D9DA3A6F-CE39-429B-A5A9-DE057DBB756F}" presName="node" presStyleLbl="node1" presStyleIdx="0" presStyleCnt="5" custScaleX="126097" custScaleY="71500" custRadScaleRad="104904" custRadScaleInc="-87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60E16A-F9B6-473E-83EE-A67ECD498678}" type="pres">
      <dgm:prSet presAssocID="{D9DA3A6F-CE39-429B-A5A9-DE057DBB756F}" presName="dummy" presStyleCnt="0"/>
      <dgm:spPr/>
    </dgm:pt>
    <dgm:pt modelId="{54DA40A5-B4BC-47BD-8C5E-78150D6FCFB0}" type="pres">
      <dgm:prSet presAssocID="{C31A91C5-C6D3-44EA-AFC4-E7C00470B546}" presName="sibTrans" presStyleLbl="sibTrans2D1" presStyleIdx="0" presStyleCnt="5" custLinFactNeighborX="7838" custLinFactNeighborY="-2294"/>
      <dgm:spPr/>
      <dgm:t>
        <a:bodyPr/>
        <a:lstStyle/>
        <a:p>
          <a:endParaRPr lang="en-US"/>
        </a:p>
      </dgm:t>
    </dgm:pt>
    <dgm:pt modelId="{E6B64E19-9A75-4868-8373-782EE6AD49A8}" type="pres">
      <dgm:prSet presAssocID="{D81AF33F-9331-4F30-805C-966F26A3BEF7}" presName="node" presStyleLbl="node1" presStyleIdx="1" presStyleCnt="5" custScaleX="115137" custScaleY="75260" custRadScaleRad="104409" custRadScaleInc="271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B4C1723-8369-460E-9D24-D3799FF0CF4C}" type="pres">
      <dgm:prSet presAssocID="{D81AF33F-9331-4F30-805C-966F26A3BEF7}" presName="dummy" presStyleCnt="0"/>
      <dgm:spPr/>
    </dgm:pt>
    <dgm:pt modelId="{6660DCB2-2B3C-4334-83EA-7C2BB5199D07}" type="pres">
      <dgm:prSet presAssocID="{7094405D-0CBE-4842-8DDA-5C8FD4B497F9}" presName="sibTrans" presStyleLbl="sibTrans2D1" presStyleIdx="1" presStyleCnt="5" custLinFactNeighborX="5977" custLinFactNeighborY="-723"/>
      <dgm:spPr/>
      <dgm:t>
        <a:bodyPr/>
        <a:lstStyle/>
        <a:p>
          <a:endParaRPr lang="en-US"/>
        </a:p>
      </dgm:t>
    </dgm:pt>
    <dgm:pt modelId="{93D8BE1F-B56A-4E10-837F-1B5C0C56FBB7}" type="pres">
      <dgm:prSet presAssocID="{5AD3B2D6-8874-494D-9D72-4EC5B61C05B9}" presName="node" presStyleLbl="node1" presStyleIdx="2" presStyleCnt="5" custScaleX="130081" custScaleY="81270" custRadScaleRad="116143" custRadScaleInc="-5790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02B0154-AA6F-47AE-988D-8A068A3E8F5B}" type="pres">
      <dgm:prSet presAssocID="{5AD3B2D6-8874-494D-9D72-4EC5B61C05B9}" presName="dummy" presStyleCnt="0"/>
      <dgm:spPr/>
    </dgm:pt>
    <dgm:pt modelId="{6FC8AF73-309C-46E8-AC12-1096924B330A}" type="pres">
      <dgm:prSet presAssocID="{20B34BDF-3B81-4F28-BA64-DBCF93351A0B}" presName="sibTrans" presStyleLbl="sibTrans2D1" presStyleIdx="2" presStyleCnt="5" custScaleY="87511" custLinFactNeighborX="-190" custLinFactNeighborY="-1733"/>
      <dgm:spPr/>
      <dgm:t>
        <a:bodyPr/>
        <a:lstStyle/>
        <a:p>
          <a:endParaRPr lang="en-US"/>
        </a:p>
      </dgm:t>
    </dgm:pt>
    <dgm:pt modelId="{EB8EBA6E-0DB4-45AB-9F4C-BE6915632447}" type="pres">
      <dgm:prSet presAssocID="{678E03A6-4D87-4D0F-9547-8041F221CD71}" presName="node" presStyleLbl="node1" presStyleIdx="3" presStyleCnt="5" custScaleX="125484" custScaleY="77034" custRadScaleRad="117149" custRadScaleInc="3740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F58B5B2-664B-4FD1-8275-91BDC1CD4267}" type="pres">
      <dgm:prSet presAssocID="{678E03A6-4D87-4D0F-9547-8041F221CD71}" presName="dummy" presStyleCnt="0"/>
      <dgm:spPr/>
    </dgm:pt>
    <dgm:pt modelId="{567CE4F4-64C1-45F3-AD2C-B529A4CA2BE6}" type="pres">
      <dgm:prSet presAssocID="{CA963D5E-966D-4113-8AB9-9B94B029B33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23C8A5F-90EC-4C7F-B1C6-E747F10F00A0}" type="pres">
      <dgm:prSet presAssocID="{7E45113B-8E34-492C-B2B1-7EC3D3B5128F}" presName="node" presStyleLbl="node1" presStyleIdx="4" presStyleCnt="5" custScaleX="123212" custScaleY="71633" custRadScaleRad="130230" custRadScaleInc="-6160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79F7531F-CDD6-41F9-8319-2357C0162F2C}" type="pres">
      <dgm:prSet presAssocID="{7E45113B-8E34-492C-B2B1-7EC3D3B5128F}" presName="dummy" presStyleCnt="0"/>
      <dgm:spPr/>
    </dgm:pt>
    <dgm:pt modelId="{0B1859BB-41A1-4EEF-ABF2-27B2AD27E8EE}" type="pres">
      <dgm:prSet presAssocID="{22864B40-2EE6-455C-A80C-3FF5F71FB8AD}" presName="sibTrans" presStyleLbl="sibTrans2D1" presStyleIdx="4" presStyleCnt="5" custLinFactNeighborX="-2049" custLinFactNeighborY="-1203"/>
      <dgm:spPr/>
      <dgm:t>
        <a:bodyPr/>
        <a:lstStyle/>
        <a:p>
          <a:endParaRPr lang="en-US"/>
        </a:p>
      </dgm:t>
    </dgm:pt>
  </dgm:ptLst>
  <dgm:cxnLst>
    <dgm:cxn modelId="{F2AA61D8-9D2D-48E1-B4BA-63A3445A1A7A}" type="presOf" srcId="{22864B40-2EE6-455C-A80C-3FF5F71FB8AD}" destId="{0B1859BB-41A1-4EEF-ABF2-27B2AD27E8EE}" srcOrd="0" destOrd="0" presId="urn:microsoft.com/office/officeart/2005/8/layout/radial6"/>
    <dgm:cxn modelId="{42FC41EC-7102-457C-ADAF-B8BB95A8E48F}" srcId="{2D8CC037-903E-425F-BFDA-6CB8A159E8A2}" destId="{7E45113B-8E34-492C-B2B1-7EC3D3B5128F}" srcOrd="4" destOrd="0" parTransId="{4B604A3D-AA8A-46B0-B773-BD6CB3E0B684}" sibTransId="{22864B40-2EE6-455C-A80C-3FF5F71FB8AD}"/>
    <dgm:cxn modelId="{4D646D6E-377D-4A43-89D2-313F0452AA90}" type="presOf" srcId="{C31A91C5-C6D3-44EA-AFC4-E7C00470B546}" destId="{54DA40A5-B4BC-47BD-8C5E-78150D6FCFB0}" srcOrd="0" destOrd="0" presId="urn:microsoft.com/office/officeart/2005/8/layout/radial6"/>
    <dgm:cxn modelId="{3D5438A0-D952-4EA1-99E9-BC4B1848523C}" type="presOf" srcId="{7094405D-0CBE-4842-8DDA-5C8FD4B497F9}" destId="{6660DCB2-2B3C-4334-83EA-7C2BB5199D07}" srcOrd="0" destOrd="0" presId="urn:microsoft.com/office/officeart/2005/8/layout/radial6"/>
    <dgm:cxn modelId="{07005A6A-35DD-4107-9F8A-B1E625A0AC47}" type="presOf" srcId="{20B34BDF-3B81-4F28-BA64-DBCF93351A0B}" destId="{6FC8AF73-309C-46E8-AC12-1096924B330A}" srcOrd="0" destOrd="0" presId="urn:microsoft.com/office/officeart/2005/8/layout/radial6"/>
    <dgm:cxn modelId="{87DE1273-5FF2-421F-8C36-97D50C967AB4}" srcId="{4DF77FF6-C547-4494-A135-982E35386E4B}" destId="{2D8CC037-903E-425F-BFDA-6CB8A159E8A2}" srcOrd="0" destOrd="0" parTransId="{B9174726-8ADB-428B-A16F-802C2CEF097E}" sibTransId="{FF3379D4-0FDE-40E2-944F-5593A06275A8}"/>
    <dgm:cxn modelId="{4BFC6FDE-4FCD-468E-9518-B9C8452A9D5D}" type="presOf" srcId="{678E03A6-4D87-4D0F-9547-8041F221CD71}" destId="{EB8EBA6E-0DB4-45AB-9F4C-BE6915632447}" srcOrd="0" destOrd="0" presId="urn:microsoft.com/office/officeart/2005/8/layout/radial6"/>
    <dgm:cxn modelId="{660AF472-1513-4AB6-9E3E-909196410D02}" srcId="{2D8CC037-903E-425F-BFDA-6CB8A159E8A2}" destId="{D81AF33F-9331-4F30-805C-966F26A3BEF7}" srcOrd="1" destOrd="0" parTransId="{147A49B4-B01D-46C0-BFAF-3F17D1DD04DB}" sibTransId="{7094405D-0CBE-4842-8DDA-5C8FD4B497F9}"/>
    <dgm:cxn modelId="{14CBCFFA-EE99-40C1-AD1D-4718E6C29C9C}" type="presOf" srcId="{D81AF33F-9331-4F30-805C-966F26A3BEF7}" destId="{E6B64E19-9A75-4868-8373-782EE6AD49A8}" srcOrd="0" destOrd="0" presId="urn:microsoft.com/office/officeart/2005/8/layout/radial6"/>
    <dgm:cxn modelId="{F631C6F4-2D7E-4B24-B0CB-BDAAAC0EFD0F}" type="presOf" srcId="{CA963D5E-966D-4113-8AB9-9B94B029B33D}" destId="{567CE4F4-64C1-45F3-AD2C-B529A4CA2BE6}" srcOrd="0" destOrd="0" presId="urn:microsoft.com/office/officeart/2005/8/layout/radial6"/>
    <dgm:cxn modelId="{B778F54F-D9D4-4B31-ADC4-DBBB95D7399E}" srcId="{2D8CC037-903E-425F-BFDA-6CB8A159E8A2}" destId="{5AD3B2D6-8874-494D-9D72-4EC5B61C05B9}" srcOrd="2" destOrd="0" parTransId="{1FB6B59F-2ADE-433D-85F3-A34F41D54874}" sibTransId="{20B34BDF-3B81-4F28-BA64-DBCF93351A0B}"/>
    <dgm:cxn modelId="{FA745BAB-199A-468A-BC76-95A024649932}" srcId="{2D8CC037-903E-425F-BFDA-6CB8A159E8A2}" destId="{678E03A6-4D87-4D0F-9547-8041F221CD71}" srcOrd="3" destOrd="0" parTransId="{9849D52A-778F-468C-9ACD-717733FC2123}" sibTransId="{CA963D5E-966D-4113-8AB9-9B94B029B33D}"/>
    <dgm:cxn modelId="{610BF6FD-5208-4A43-8355-F047AF85DC7D}" type="presOf" srcId="{4DF77FF6-C547-4494-A135-982E35386E4B}" destId="{28CCD452-178D-4806-BF3F-3DE43AF4F08E}" srcOrd="0" destOrd="0" presId="urn:microsoft.com/office/officeart/2005/8/layout/radial6"/>
    <dgm:cxn modelId="{260FC3C9-ED11-4B03-A331-113681F1A411}" type="presOf" srcId="{7E45113B-8E34-492C-B2B1-7EC3D3B5128F}" destId="{723C8A5F-90EC-4C7F-B1C6-E747F10F00A0}" srcOrd="0" destOrd="0" presId="urn:microsoft.com/office/officeart/2005/8/layout/radial6"/>
    <dgm:cxn modelId="{6187EFE1-3D44-4529-A91D-82F4225C40B7}" type="presOf" srcId="{2D8CC037-903E-425F-BFDA-6CB8A159E8A2}" destId="{02027E91-F37C-4865-8696-2AE011B6052D}" srcOrd="0" destOrd="0" presId="urn:microsoft.com/office/officeart/2005/8/layout/radial6"/>
    <dgm:cxn modelId="{E35130D1-2C2B-4F2C-B7C4-3D6A780CF05D}" srcId="{2D8CC037-903E-425F-BFDA-6CB8A159E8A2}" destId="{D9DA3A6F-CE39-429B-A5A9-DE057DBB756F}" srcOrd="0" destOrd="0" parTransId="{2DFDF325-CC6E-41A5-BF9D-2C2339426E12}" sibTransId="{C31A91C5-C6D3-44EA-AFC4-E7C00470B546}"/>
    <dgm:cxn modelId="{30FD8F5E-9C7A-4C17-B967-F26AB7C16510}" type="presOf" srcId="{D9DA3A6F-CE39-429B-A5A9-DE057DBB756F}" destId="{08D441B0-AC22-4FDD-B7C9-50362934E4D3}" srcOrd="0" destOrd="0" presId="urn:microsoft.com/office/officeart/2005/8/layout/radial6"/>
    <dgm:cxn modelId="{ACB80A95-A5A0-4EAA-97D1-1E98B3DE7567}" type="presOf" srcId="{5AD3B2D6-8874-494D-9D72-4EC5B61C05B9}" destId="{93D8BE1F-B56A-4E10-837F-1B5C0C56FBB7}" srcOrd="0" destOrd="0" presId="urn:microsoft.com/office/officeart/2005/8/layout/radial6"/>
    <dgm:cxn modelId="{2146B970-4BD5-4A21-B69A-A5FF52A67F08}" type="presParOf" srcId="{28CCD452-178D-4806-BF3F-3DE43AF4F08E}" destId="{02027E91-F37C-4865-8696-2AE011B6052D}" srcOrd="0" destOrd="0" presId="urn:microsoft.com/office/officeart/2005/8/layout/radial6"/>
    <dgm:cxn modelId="{BA94863C-F371-4488-80D0-29592D345261}" type="presParOf" srcId="{28CCD452-178D-4806-BF3F-3DE43AF4F08E}" destId="{08D441B0-AC22-4FDD-B7C9-50362934E4D3}" srcOrd="1" destOrd="0" presId="urn:microsoft.com/office/officeart/2005/8/layout/radial6"/>
    <dgm:cxn modelId="{B261F5C8-4CBD-4845-A323-D6B23762BB7F}" type="presParOf" srcId="{28CCD452-178D-4806-BF3F-3DE43AF4F08E}" destId="{AB60E16A-F9B6-473E-83EE-A67ECD498678}" srcOrd="2" destOrd="0" presId="urn:microsoft.com/office/officeart/2005/8/layout/radial6"/>
    <dgm:cxn modelId="{394C3D50-2568-48CF-88B4-AD7F0B049103}" type="presParOf" srcId="{28CCD452-178D-4806-BF3F-3DE43AF4F08E}" destId="{54DA40A5-B4BC-47BD-8C5E-78150D6FCFB0}" srcOrd="3" destOrd="0" presId="urn:microsoft.com/office/officeart/2005/8/layout/radial6"/>
    <dgm:cxn modelId="{35186C39-4313-4ADD-8E5D-E0AFF65C27F3}" type="presParOf" srcId="{28CCD452-178D-4806-BF3F-3DE43AF4F08E}" destId="{E6B64E19-9A75-4868-8373-782EE6AD49A8}" srcOrd="4" destOrd="0" presId="urn:microsoft.com/office/officeart/2005/8/layout/radial6"/>
    <dgm:cxn modelId="{C352ED94-4E3D-4C59-A85C-90EAAEFF9972}" type="presParOf" srcId="{28CCD452-178D-4806-BF3F-3DE43AF4F08E}" destId="{2B4C1723-8369-460E-9D24-D3799FF0CF4C}" srcOrd="5" destOrd="0" presId="urn:microsoft.com/office/officeart/2005/8/layout/radial6"/>
    <dgm:cxn modelId="{FD4FB80B-0DF8-455D-99CC-91B44872045B}" type="presParOf" srcId="{28CCD452-178D-4806-BF3F-3DE43AF4F08E}" destId="{6660DCB2-2B3C-4334-83EA-7C2BB5199D07}" srcOrd="6" destOrd="0" presId="urn:microsoft.com/office/officeart/2005/8/layout/radial6"/>
    <dgm:cxn modelId="{09DBDEBE-FCA6-45B3-AEF4-F0CE5FC92B37}" type="presParOf" srcId="{28CCD452-178D-4806-BF3F-3DE43AF4F08E}" destId="{93D8BE1F-B56A-4E10-837F-1B5C0C56FBB7}" srcOrd="7" destOrd="0" presId="urn:microsoft.com/office/officeart/2005/8/layout/radial6"/>
    <dgm:cxn modelId="{3E4F55BC-1AD1-483C-95AD-B3A38FA3E2D0}" type="presParOf" srcId="{28CCD452-178D-4806-BF3F-3DE43AF4F08E}" destId="{E02B0154-AA6F-47AE-988D-8A068A3E8F5B}" srcOrd="8" destOrd="0" presId="urn:microsoft.com/office/officeart/2005/8/layout/radial6"/>
    <dgm:cxn modelId="{AAB81EAB-EE6C-4232-8510-23E786FEC9D2}" type="presParOf" srcId="{28CCD452-178D-4806-BF3F-3DE43AF4F08E}" destId="{6FC8AF73-309C-46E8-AC12-1096924B330A}" srcOrd="9" destOrd="0" presId="urn:microsoft.com/office/officeart/2005/8/layout/radial6"/>
    <dgm:cxn modelId="{23901B8B-A984-4258-AC78-3212F68C1F60}" type="presParOf" srcId="{28CCD452-178D-4806-BF3F-3DE43AF4F08E}" destId="{EB8EBA6E-0DB4-45AB-9F4C-BE6915632447}" srcOrd="10" destOrd="0" presId="urn:microsoft.com/office/officeart/2005/8/layout/radial6"/>
    <dgm:cxn modelId="{A7719CDA-B358-4593-AC47-537F3D0EE42F}" type="presParOf" srcId="{28CCD452-178D-4806-BF3F-3DE43AF4F08E}" destId="{7F58B5B2-664B-4FD1-8275-91BDC1CD4267}" srcOrd="11" destOrd="0" presId="urn:microsoft.com/office/officeart/2005/8/layout/radial6"/>
    <dgm:cxn modelId="{A82FE2B3-DBED-45D8-8CBE-527410100AE4}" type="presParOf" srcId="{28CCD452-178D-4806-BF3F-3DE43AF4F08E}" destId="{567CE4F4-64C1-45F3-AD2C-B529A4CA2BE6}" srcOrd="12" destOrd="0" presId="urn:microsoft.com/office/officeart/2005/8/layout/radial6"/>
    <dgm:cxn modelId="{C2A17BE3-0E65-4D72-934D-D87653878B1E}" type="presParOf" srcId="{28CCD452-178D-4806-BF3F-3DE43AF4F08E}" destId="{723C8A5F-90EC-4C7F-B1C6-E747F10F00A0}" srcOrd="13" destOrd="0" presId="urn:microsoft.com/office/officeart/2005/8/layout/radial6"/>
    <dgm:cxn modelId="{635361EB-9FC8-45B4-BC78-5A2DC70C488A}" type="presParOf" srcId="{28CCD452-178D-4806-BF3F-3DE43AF4F08E}" destId="{79F7531F-CDD6-41F9-8319-2357C0162F2C}" srcOrd="14" destOrd="0" presId="urn:microsoft.com/office/officeart/2005/8/layout/radial6"/>
    <dgm:cxn modelId="{728E1557-4590-45C5-9261-72CC85AD1623}" type="presParOf" srcId="{28CCD452-178D-4806-BF3F-3DE43AF4F08E}" destId="{0B1859BB-41A1-4EEF-ABF2-27B2AD27E8E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854FA-EBB7-4AF9-A55D-B9B8F6C75500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9B15-08FB-48AE-BA18-FA0445204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8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9B15-08FB-48AE-BA18-FA044520436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17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05" t="5404" r="4584" b="5245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1100" y="6438900"/>
            <a:ext cx="170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Md</a:t>
            </a:r>
            <a:r>
              <a:rPr lang="en-US" sz="1200" baseline="0" dirty="0" smtClean="0"/>
              <a:t> Abu </a:t>
            </a:r>
            <a:r>
              <a:rPr lang="en-US" sz="1200" baseline="0" dirty="0" err="1" smtClean="0"/>
              <a:t>Hasan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Sarder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22601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90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2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78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55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7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7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00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06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46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05" t="5404" r="4584" b="5245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1100" y="6438900"/>
            <a:ext cx="170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Md</a:t>
            </a:r>
            <a:r>
              <a:rPr lang="en-US" sz="1200" baseline="0" dirty="0" smtClean="0"/>
              <a:t> Abu </a:t>
            </a:r>
            <a:r>
              <a:rPr lang="en-US" sz="1200" baseline="0" dirty="0" err="1" smtClean="0"/>
              <a:t>Hasan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Sarder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7904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03" t="2422" r="1748" b="4123"/>
          <a:stretch/>
        </p:blipFill>
        <p:spPr>
          <a:xfrm>
            <a:off x="266700" y="1324761"/>
            <a:ext cx="4495801" cy="518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3" t="1370" r="5464" b="2740"/>
          <a:stretch/>
        </p:blipFill>
        <p:spPr>
          <a:xfrm>
            <a:off x="5092701" y="1384603"/>
            <a:ext cx="3835400" cy="518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00200" y="-178521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 flipV="1">
            <a:off x="266701" y="1264919"/>
            <a:ext cx="8661400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46982" y="1264919"/>
            <a:ext cx="45719" cy="5301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64008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মোরশেদ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7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43804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562601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524000"/>
            <a:ext cx="5563146" cy="3702021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3352800" y="6096000"/>
            <a:ext cx="2514600" cy="762000"/>
          </a:xfrm>
          <a:prstGeom prst="triangle">
            <a:avLst>
              <a:gd name="adj" fmla="val 45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95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51331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8342" y="180772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47523" y="2438400"/>
            <a:ext cx="172077" cy="1105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1603" y="3544277"/>
            <a:ext cx="3613619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389091" y="3544277"/>
            <a:ext cx="51622" cy="1218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1" y="3586187"/>
            <a:ext cx="51622" cy="1214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4800599"/>
            <a:ext cx="162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800600"/>
            <a:ext cx="342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352800" y="6019800"/>
            <a:ext cx="2362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60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2693691"/>
              </p:ext>
            </p:extLst>
          </p:nvPr>
        </p:nvGraphicFramePr>
        <p:xfrm>
          <a:off x="228600" y="381000"/>
          <a:ext cx="8915400" cy="6477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15400"/>
              </a:tblGrid>
              <a:tr h="6477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                              ‘</a:t>
                      </a:r>
                      <a:r>
                        <a:rPr lang="en-US" sz="2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T’-ছক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হিসাবের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নাম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শিরোনাম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হিসাবের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কোড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নং</a:t>
                      </a:r>
                      <a:endParaRPr lang="en-US" sz="200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      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             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5836454"/>
              </p:ext>
            </p:extLst>
          </p:nvPr>
        </p:nvGraphicFramePr>
        <p:xfrm>
          <a:off x="1600200" y="1670659"/>
          <a:ext cx="7010400" cy="1449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341415"/>
                <a:gridCol w="1411185"/>
                <a:gridCol w="773875"/>
                <a:gridCol w="978725"/>
                <a:gridCol w="876300"/>
                <a:gridCol w="876300"/>
              </a:tblGrid>
              <a:tr h="1053193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8407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657600"/>
            <a:ext cx="853440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যোগফলের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3120092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T’-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9768910"/>
              </p:ext>
            </p:extLst>
          </p:nvPr>
        </p:nvGraphicFramePr>
        <p:xfrm>
          <a:off x="380999" y="1481755"/>
          <a:ext cx="8534400" cy="154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1617306"/>
                <a:gridCol w="801743"/>
                <a:gridCol w="1451429"/>
                <a:gridCol w="1479073"/>
                <a:gridCol w="1244082"/>
                <a:gridCol w="1069910"/>
              </a:tblGrid>
              <a:tr h="44363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025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57200"/>
            <a:ext cx="86106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‘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52800"/>
            <a:ext cx="9144000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লিপিবদ্ধের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উদ্বৃত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2667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326442"/>
            <a:ext cx="883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84876"/>
            <a:ext cx="822960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(A=L+E 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শ্রণিবিভাগ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895600"/>
            <a:ext cx="457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895600"/>
            <a:ext cx="914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733800"/>
            <a:ext cx="457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733800"/>
            <a:ext cx="914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895600"/>
            <a:ext cx="4191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31920" y="3867835"/>
            <a:ext cx="51054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আনায়ন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ব্যয়-মালিকের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95600"/>
            <a:ext cx="914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33800"/>
            <a:ext cx="914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4648200"/>
            <a:ext cx="7162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289560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657600"/>
            <a:ext cx="609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3429000"/>
            <a:ext cx="1371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" y="1969086"/>
            <a:ext cx="143256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(A)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6920" y="1957000"/>
            <a:ext cx="143256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(L)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31920" y="1998584"/>
            <a:ext cx="216408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(E)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124200" y="5943600"/>
            <a:ext cx="2667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2" grpId="0" animBg="1"/>
      <p:bldP spid="19" grpId="0" animBg="1"/>
      <p:bldP spid="20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427076621"/>
              </p:ext>
            </p:extLst>
          </p:nvPr>
        </p:nvGraphicFramePr>
        <p:xfrm>
          <a:off x="457200" y="2286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657600" y="64008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6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3733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4775"/>
            <a:ext cx="7620000" cy="19082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T’ ও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‘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ব্যতিত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038600"/>
            <a:ext cx="1905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038600"/>
            <a:ext cx="1905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972594" y="5181600"/>
            <a:ext cx="2132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" y="3171935"/>
            <a:ext cx="7010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6477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55107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5056" y="1305223"/>
            <a:ext cx="6894888" cy="38611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62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flipV="1">
            <a:off x="1315056" y="990599"/>
            <a:ext cx="6894888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6400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52" y="1263125"/>
            <a:ext cx="777716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‘T’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8801" y="2002631"/>
            <a:ext cx="401589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752" y="2766136"/>
            <a:ext cx="4343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6432" y="2736475"/>
            <a:ext cx="403826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752" y="3484915"/>
            <a:ext cx="864094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ক্রমাগত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752" y="5160513"/>
            <a:ext cx="4343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752" y="1994680"/>
            <a:ext cx="4343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4802" y="760708"/>
            <a:ext cx="3173618" cy="40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5791200"/>
            <a:ext cx="2928937" cy="553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5791201"/>
            <a:ext cx="4191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94" y="4486666"/>
            <a:ext cx="355069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752" y="4476602"/>
            <a:ext cx="4343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3994" y="5143061"/>
            <a:ext cx="35507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89182" y="52821"/>
            <a:ext cx="171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57600" y="63246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033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0" grpId="7" animBg="1"/>
      <p:bldP spid="10" grpId="8" animBg="1"/>
      <p:bldP spid="10" grpId="9" animBg="1"/>
      <p:bldP spid="10" grpId="10" animBg="1"/>
      <p:bldP spid="10" grpId="11" animBg="1"/>
      <p:bldP spid="11" grpId="0" animBg="1"/>
      <p:bldP spid="11" grpId="1" animBg="1"/>
      <p:bldP spid="11" grpId="2" animBg="1"/>
      <p:bldP spid="11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55424" y="648137"/>
            <a:ext cx="2620371" cy="553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7547" y="46041"/>
            <a:ext cx="19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1489" y="824261"/>
            <a:ext cx="3366502" cy="40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" y="1417051"/>
            <a:ext cx="6551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---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647" y="2104391"/>
            <a:ext cx="3228947" cy="7306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দায়+মালিকানা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43981" y="2084304"/>
            <a:ext cx="2427508" cy="804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সম্পদ-মালিকানা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23178" y="2067445"/>
            <a:ext cx="2861515" cy="882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96647" y="3701447"/>
            <a:ext cx="1614491" cy="477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333626" y="3702185"/>
            <a:ext cx="177165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05372" y="3684540"/>
            <a:ext cx="1943102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(গ)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69924" y="3724393"/>
            <a:ext cx="2014769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(ঘ)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i,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 ও iii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960" y="4179401"/>
            <a:ext cx="6921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0696" y="4790559"/>
            <a:ext cx="2890585" cy="6797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257547" y="4790559"/>
            <a:ext cx="3006775" cy="680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376985" y="4764176"/>
            <a:ext cx="2507708" cy="679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960" y="2888497"/>
            <a:ext cx="329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138" y="5382963"/>
            <a:ext cx="296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58797" y="6079603"/>
            <a:ext cx="1614491" cy="4286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363096" y="3684537"/>
            <a:ext cx="1771650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(খ)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86316" y="6029447"/>
            <a:ext cx="1798377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(ঘ)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61100" y="6021230"/>
            <a:ext cx="1614491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(খ)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887550" y="6021230"/>
            <a:ext cx="2002924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(গ 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ii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55424" y="634773"/>
            <a:ext cx="2620371" cy="596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9495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192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xit" presetSubtype="32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xit" presetSubtype="32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4" grpId="0" animBg="1"/>
      <p:bldP spid="24" grpId="0" animBg="1"/>
      <p:bldP spid="24" grpId="1" animBg="1"/>
      <p:bldP spid="24" grpId="2" animBg="1"/>
      <p:bldP spid="24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410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মোরশেদ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কোকদন্ডী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ডাক-গুনাগরী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উপজেলা-বাঁশখালী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জেলা-চট্টগ্রাম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0229" y="1676400"/>
            <a:ext cx="0" cy="50292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4400" y="2133600"/>
            <a:ext cx="0" cy="426720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876800" y="1752600"/>
            <a:ext cx="21771" cy="49530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5141" y="1803400"/>
            <a:ext cx="3429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 descr="MUR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168190"/>
            <a:ext cx="8686800" cy="1143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333500"/>
            <a:ext cx="8686800" cy="409001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sz="320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sz="400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926490"/>
            <a:ext cx="8686800" cy="107721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৫০০০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খুলেছো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2313051" y="1974680"/>
            <a:ext cx="3581400" cy="14478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3413760"/>
            <a:ext cx="2721102" cy="119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3467100"/>
            <a:ext cx="533400" cy="9507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54702" y="3581558"/>
            <a:ext cx="487680" cy="742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25902" y="3581558"/>
            <a:ext cx="457200" cy="742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64008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1000"/>
            <a:ext cx="8839200" cy="6477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13716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76259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1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---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 ‘T’ 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‘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ডেবিট-ক্রেডিট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1371600"/>
            <a:ext cx="5029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64008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মোরশেদ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7086600" cy="457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5867400"/>
            <a:ext cx="1028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28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  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276600" y="64770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মোরশেদ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600200" y="11222"/>
            <a:ext cx="5867400" cy="1800553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369" y="2161462"/>
            <a:ext cx="8501062" cy="3886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52800" y="440011"/>
            <a:ext cx="2667000" cy="129266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sz="60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64008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6" b="20635"/>
          <a:stretch/>
        </p:blipFill>
        <p:spPr>
          <a:xfrm>
            <a:off x="266700" y="777580"/>
            <a:ext cx="852487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30615" y="899500"/>
            <a:ext cx="4572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27073" y="4596314"/>
            <a:ext cx="2357437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05792" y="3244334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98464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   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4605049"/>
            <a:ext cx="3428999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6088262"/>
            <a:ext cx="2357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800600"/>
            <a:ext cx="9372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হিসাব,বেতন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?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81400" y="6400800"/>
            <a:ext cx="1828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69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438400"/>
            <a:ext cx="73914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সাগর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চাকরির্জীবী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২০১৪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১৫,০০০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আসাবাবপত্র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৩,০০০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৮,০০০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৩,০০০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পড়ালেখা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165931" y="4495800"/>
            <a:ext cx="5377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= (১৫,০০০+৩,০০০+৫,০০০) = ২৩,০০০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209800" y="4953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( ৮,০০০+৫,০০০+ ১,০০০+ ৫০০+৩,০০০+২,০০০) =  ১৯,৫০০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715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(২৩,০০০-১৯,৫০০) = ৩,৫০০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0160" y="1145590"/>
            <a:ext cx="7391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নিরূপন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081838"/>
            <a:ext cx="48387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16890"/>
            <a:ext cx="701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6400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858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হিসাববিজ্ঞানে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5097806"/>
              </p:ext>
            </p:extLst>
          </p:nvPr>
        </p:nvGraphicFramePr>
        <p:xfrm>
          <a:off x="1143000" y="2047220"/>
          <a:ext cx="70104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১৫,০০০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বাড়ী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গ্যাস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বিদ্যু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ৎ 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যাতায়াত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চিকিৎসা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পড়ালেখা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পার্থক্য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) 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৮,০০০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১,০০০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৫০০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৩,৫০০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২৩,০০০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২৩,০০০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1143000"/>
            <a:ext cx="1828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5640" y="1524000"/>
            <a:ext cx="1066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524000"/>
            <a:ext cx="9144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638800"/>
            <a:ext cx="86868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স্বত্বাধিকারের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এরুপ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64770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5105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nk 1--621x414.JPG"/>
          <p:cNvPicPr>
            <a:picLocks noChangeAspect="1"/>
          </p:cNvPicPr>
          <p:nvPr/>
        </p:nvPicPr>
        <p:blipFill rotWithShape="1">
          <a:blip r:embed="rId2"/>
          <a:srcRect t="18486"/>
          <a:stretch/>
        </p:blipFill>
        <p:spPr>
          <a:xfrm>
            <a:off x="647700" y="926688"/>
            <a:ext cx="8001000" cy="43479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5336232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গ্রাহক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ক্রমাগত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11079"/>
            <a:ext cx="5029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640080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মোরশেদ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New Microsoft PowerPoint Presentation (3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 (3)</Template>
  <TotalTime>2850</TotalTime>
  <Words>1043</Words>
  <Application>Microsoft Office PowerPoint</Application>
  <PresentationFormat>On-screen Show (4:3)</PresentationFormat>
  <Paragraphs>226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New Microsoft PowerPoint Presentation (3)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</dc:creator>
  <cp:lastModifiedBy>MORSHED</cp:lastModifiedBy>
  <cp:revision>597</cp:revision>
  <dcterms:created xsi:type="dcterms:W3CDTF">2006-08-16T00:00:00Z</dcterms:created>
  <dcterms:modified xsi:type="dcterms:W3CDTF">2019-11-14T14:34:54Z</dcterms:modified>
</cp:coreProperties>
</file>