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5A53C7-E23E-4B99-AD59-DCFDD2A0B4DB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8E434D-6F3D-423D-BE58-DCDB8E99C2C5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strike="noStrike" dirty="0" err="1" smtClean="0">
              <a:latin typeface="Nikosh" panose="02000000000000000000" pitchFamily="2" charset="0"/>
              <a:cs typeface="Nikosh" panose="02000000000000000000" pitchFamily="2" charset="0"/>
            </a:rPr>
            <a:t>কম্পিউটার</a:t>
          </a:r>
          <a:r>
            <a:rPr lang="en-US" sz="3200" strike="noStrike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strike="noStrike" dirty="0" err="1" smtClean="0">
              <a:latin typeface="Nikosh" panose="02000000000000000000" pitchFamily="2" charset="0"/>
              <a:cs typeface="Nikosh" panose="02000000000000000000" pitchFamily="2" charset="0"/>
            </a:rPr>
            <a:t>নেটওয়ার্ক</a:t>
          </a:r>
          <a:endParaRPr lang="en-US" sz="3200" strike="noStrike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CBEA7FEE-D886-4C5F-AD30-323A7A3AA931}" type="parTrans" cxnId="{F9543D63-D330-436C-B080-F056F5E8A07C}">
      <dgm:prSet/>
      <dgm:spPr/>
      <dgm:t>
        <a:bodyPr/>
        <a:lstStyle/>
        <a:p>
          <a:endParaRPr lang="en-US" sz="3200" strike="noStrike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A87E0D5C-AE55-4CC5-9FE8-FA28DA5FC729}" type="sibTrans" cxnId="{F9543D63-D330-436C-B080-F056F5E8A07C}">
      <dgm:prSet/>
      <dgm:spPr/>
      <dgm:t>
        <a:bodyPr/>
        <a:lstStyle/>
        <a:p>
          <a:endParaRPr lang="en-US" sz="3200" strike="noStrike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B525D2DB-D614-4130-9160-97B4F4DB72AB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strike="noStrike" dirty="0" err="1" smtClean="0">
              <a:latin typeface="Nikosh" panose="02000000000000000000" pitchFamily="2" charset="0"/>
              <a:cs typeface="Nikosh" panose="02000000000000000000" pitchFamily="2" charset="0"/>
            </a:rPr>
            <a:t>সার্ভার</a:t>
          </a:r>
          <a:endParaRPr lang="en-US" sz="3200" strike="noStrike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1A7AAB62-3CD1-431E-8F1E-F43645AF8C85}" type="parTrans" cxnId="{E2BA7C67-E9DB-4058-9014-32627C8EA2E0}">
      <dgm:prSet custT="1"/>
      <dgm:spPr/>
      <dgm:t>
        <a:bodyPr/>
        <a:lstStyle/>
        <a:p>
          <a:endParaRPr lang="en-US" sz="3200" strike="noStrike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5C362AA8-E0FD-4390-A096-1A7AB467CBB3}" type="sibTrans" cxnId="{E2BA7C67-E9DB-4058-9014-32627C8EA2E0}">
      <dgm:prSet/>
      <dgm:spPr/>
      <dgm:t>
        <a:bodyPr/>
        <a:lstStyle/>
        <a:p>
          <a:endParaRPr lang="en-US" sz="3200" strike="noStrike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10CE8F34-FE87-4889-9536-42750355F3C7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strike="noStrike" dirty="0" err="1" smtClean="0">
              <a:latin typeface="Nikosh" panose="02000000000000000000" pitchFamily="2" charset="0"/>
              <a:cs typeface="Nikosh" panose="02000000000000000000" pitchFamily="2" charset="0"/>
            </a:rPr>
            <a:t>ক্লায়েন্ট</a:t>
          </a:r>
          <a:endParaRPr lang="en-US" sz="3200" strike="noStrike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E698BBAE-296F-49D8-9E0B-C90E56D8F520}" type="parTrans" cxnId="{BA1E14B1-D04F-42CA-925E-27DDC8C4DAC0}">
      <dgm:prSet custT="1"/>
      <dgm:spPr/>
      <dgm:t>
        <a:bodyPr/>
        <a:lstStyle/>
        <a:p>
          <a:endParaRPr lang="en-US" sz="3200" strike="noStrike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8B462EF8-FEC7-45AD-A26D-E8CC8E9EC719}" type="sibTrans" cxnId="{BA1E14B1-D04F-42CA-925E-27DDC8C4DAC0}">
      <dgm:prSet/>
      <dgm:spPr/>
      <dgm:t>
        <a:bodyPr/>
        <a:lstStyle/>
        <a:p>
          <a:endParaRPr lang="en-US" sz="3200" strike="noStrike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FC7DC869-1EF0-4C0D-A20E-128D7C588C1E}">
      <dgm:prSet phldrT="[Text]" custT="1"/>
      <dgm:spPr/>
      <dgm:t>
        <a:bodyPr/>
        <a:lstStyle/>
        <a:p>
          <a:r>
            <a:rPr lang="en-US" sz="3200" strike="noStrike" dirty="0" err="1" smtClean="0">
              <a:latin typeface="Nikosh" panose="02000000000000000000" pitchFamily="2" charset="0"/>
              <a:cs typeface="Nikosh" panose="02000000000000000000" pitchFamily="2" charset="0"/>
            </a:rPr>
            <a:t>মিডিয়া</a:t>
          </a:r>
          <a:endParaRPr lang="en-US" sz="3200" strike="noStrike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EE2F90B2-3841-421D-A91A-6B4D0B21D38A}" type="parTrans" cxnId="{6E9A1593-E54F-4E2E-91C8-4FD076E4332B}">
      <dgm:prSet custT="1"/>
      <dgm:spPr/>
      <dgm:t>
        <a:bodyPr/>
        <a:lstStyle/>
        <a:p>
          <a:endParaRPr lang="en-US" sz="3200" strike="noStrike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0B036C38-05C4-40BA-A932-1EDA28886CCA}" type="sibTrans" cxnId="{6E9A1593-E54F-4E2E-91C8-4FD076E4332B}">
      <dgm:prSet/>
      <dgm:spPr/>
      <dgm:t>
        <a:bodyPr/>
        <a:lstStyle/>
        <a:p>
          <a:endParaRPr lang="en-US" sz="3200" strike="noStrike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22E2E4CD-6149-4AC2-972D-0B086041F334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strike="noStrike" dirty="0" err="1" smtClean="0">
              <a:latin typeface="Nikosh" panose="02000000000000000000" pitchFamily="2" charset="0"/>
              <a:cs typeface="Nikosh" panose="02000000000000000000" pitchFamily="2" charset="0"/>
            </a:rPr>
            <a:t>এডাপ্টার</a:t>
          </a:r>
          <a:endParaRPr lang="en-US" sz="3200" strike="noStrike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192487DE-F195-4B65-AB85-008E76C20148}" type="parTrans" cxnId="{65082AAA-7384-4E85-B7E0-E6F6B0C4EF27}">
      <dgm:prSet custT="1"/>
      <dgm:spPr/>
      <dgm:t>
        <a:bodyPr/>
        <a:lstStyle/>
        <a:p>
          <a:endParaRPr lang="en-US" sz="3200" strike="noStrike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95EF0A2E-9E30-4B07-BCB8-35636D93D0BA}" type="sibTrans" cxnId="{65082AAA-7384-4E85-B7E0-E6F6B0C4EF27}">
      <dgm:prSet/>
      <dgm:spPr/>
      <dgm:t>
        <a:bodyPr/>
        <a:lstStyle/>
        <a:p>
          <a:endParaRPr lang="en-US" sz="3200" strike="noStrike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02A6F543-DE44-4D46-9B55-7969DF50AF0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err="1" smtClean="0">
              <a:latin typeface="Nikosh" panose="02000000000000000000" pitchFamily="2" charset="0"/>
              <a:cs typeface="Nikosh" panose="02000000000000000000" pitchFamily="2" charset="0"/>
            </a:rPr>
            <a:t>রিসোর্স</a:t>
          </a:r>
          <a:endParaRPr lang="en-US" sz="32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BD9CB483-8D1E-42F1-977B-9D0DF0128B70}" type="parTrans" cxnId="{6F9346CC-B633-4FE6-94C6-3C6E54B9E807}">
      <dgm:prSet/>
      <dgm:spPr/>
      <dgm:t>
        <a:bodyPr/>
        <a:lstStyle/>
        <a:p>
          <a:endParaRPr lang="en-US"/>
        </a:p>
      </dgm:t>
    </dgm:pt>
    <dgm:pt modelId="{17B7394D-DA2A-400D-B533-34A2DD45D075}" type="sibTrans" cxnId="{6F9346CC-B633-4FE6-94C6-3C6E54B9E807}">
      <dgm:prSet/>
      <dgm:spPr/>
      <dgm:t>
        <a:bodyPr/>
        <a:lstStyle/>
        <a:p>
          <a:endParaRPr lang="en-US"/>
        </a:p>
      </dgm:t>
    </dgm:pt>
    <dgm:pt modelId="{DB5DE712-31D8-4364-AA4A-672CDBC96BF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latin typeface="Nikosh" panose="02000000000000000000" pitchFamily="2" charset="0"/>
              <a:cs typeface="Nikosh" panose="02000000000000000000" pitchFamily="2" charset="0"/>
            </a:rPr>
            <a:t>প্রটোকল</a:t>
          </a:r>
          <a:endParaRPr lang="en-US" sz="6400" dirty="0"/>
        </a:p>
      </dgm:t>
    </dgm:pt>
    <dgm:pt modelId="{D3C9B55D-B726-4B97-88CF-0FF8E4F65D9F}" type="parTrans" cxnId="{4408751F-4460-40DF-9BFA-00642863671A}">
      <dgm:prSet/>
      <dgm:spPr/>
      <dgm:t>
        <a:bodyPr/>
        <a:lstStyle/>
        <a:p>
          <a:endParaRPr lang="en-US"/>
        </a:p>
      </dgm:t>
    </dgm:pt>
    <dgm:pt modelId="{8104C0AA-02B0-4AEC-A000-CE67C98B415C}" type="sibTrans" cxnId="{4408751F-4460-40DF-9BFA-00642863671A}">
      <dgm:prSet/>
      <dgm:spPr/>
      <dgm:t>
        <a:bodyPr/>
        <a:lstStyle/>
        <a:p>
          <a:endParaRPr lang="en-US"/>
        </a:p>
      </dgm:t>
    </dgm:pt>
    <dgm:pt modelId="{AFE266DE-EDC9-4FE7-9920-07152B059ABF}" type="pres">
      <dgm:prSet presAssocID="{585A53C7-E23E-4B99-AD59-DCFDD2A0B4D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EB084A-29DD-49A6-BB31-94F5F8BB975F}" type="pres">
      <dgm:prSet presAssocID="{388E434D-6F3D-423D-BE58-DCDB8E99C2C5}" presName="centerShape" presStyleLbl="node0" presStyleIdx="0" presStyleCnt="1" custScaleX="300566" custLinFactNeighborX="-1408" custLinFactNeighborY="-1407"/>
      <dgm:spPr/>
      <dgm:t>
        <a:bodyPr/>
        <a:lstStyle/>
        <a:p>
          <a:endParaRPr lang="en-US"/>
        </a:p>
      </dgm:t>
    </dgm:pt>
    <dgm:pt modelId="{FBC1B369-0403-4BE0-B07B-D6BAFBDD14CD}" type="pres">
      <dgm:prSet presAssocID="{1A7AAB62-3CD1-431E-8F1E-F43645AF8C85}" presName="parTrans" presStyleLbl="sibTrans2D1" presStyleIdx="0" presStyleCnt="6"/>
      <dgm:spPr/>
      <dgm:t>
        <a:bodyPr/>
        <a:lstStyle/>
        <a:p>
          <a:endParaRPr lang="en-US"/>
        </a:p>
      </dgm:t>
    </dgm:pt>
    <dgm:pt modelId="{14227896-ED34-400C-973C-D874BF0B354A}" type="pres">
      <dgm:prSet presAssocID="{1A7AAB62-3CD1-431E-8F1E-F43645AF8C85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743DB53E-6111-4FB8-8436-48D612D3FDE6}" type="pres">
      <dgm:prSet presAssocID="{B525D2DB-D614-4130-9160-97B4F4DB72A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D8E58-0A3F-42F7-BA5E-C0C46D03CA28}" type="pres">
      <dgm:prSet presAssocID="{E698BBAE-296F-49D8-9E0B-C90E56D8F520}" presName="parTrans" presStyleLbl="sibTrans2D1" presStyleIdx="1" presStyleCnt="6"/>
      <dgm:spPr/>
      <dgm:t>
        <a:bodyPr/>
        <a:lstStyle/>
        <a:p>
          <a:endParaRPr lang="en-US"/>
        </a:p>
      </dgm:t>
    </dgm:pt>
    <dgm:pt modelId="{D91D302A-1429-468C-9376-4DB93C6591DD}" type="pres">
      <dgm:prSet presAssocID="{E698BBAE-296F-49D8-9E0B-C90E56D8F520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BD4E4F2-99D2-4E86-992F-87D2E0BBEA62}" type="pres">
      <dgm:prSet presAssocID="{10CE8F34-FE87-4889-9536-42750355F3C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5B5B3-8105-46A8-86C7-5BDB280A5113}" type="pres">
      <dgm:prSet presAssocID="{EE2F90B2-3841-421D-A91A-6B4D0B21D38A}" presName="parTrans" presStyleLbl="sibTrans2D1" presStyleIdx="2" presStyleCnt="6"/>
      <dgm:spPr/>
      <dgm:t>
        <a:bodyPr/>
        <a:lstStyle/>
        <a:p>
          <a:endParaRPr lang="en-US"/>
        </a:p>
      </dgm:t>
    </dgm:pt>
    <dgm:pt modelId="{107E2E14-6050-4914-B1A7-CFE80AE32948}" type="pres">
      <dgm:prSet presAssocID="{EE2F90B2-3841-421D-A91A-6B4D0B21D38A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1A1226C3-AF87-491B-B733-01BDBADA4D05}" type="pres">
      <dgm:prSet presAssocID="{FC7DC869-1EF0-4C0D-A20E-128D7C588C1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70E75-E2CF-4DCB-913D-A7367F5901B6}" type="pres">
      <dgm:prSet presAssocID="{192487DE-F195-4B65-AB85-008E76C20148}" presName="parTrans" presStyleLbl="sibTrans2D1" presStyleIdx="3" presStyleCnt="6"/>
      <dgm:spPr/>
      <dgm:t>
        <a:bodyPr/>
        <a:lstStyle/>
        <a:p>
          <a:endParaRPr lang="en-US"/>
        </a:p>
      </dgm:t>
    </dgm:pt>
    <dgm:pt modelId="{E624F7D9-7586-48B3-A285-8503FC0F0FE5}" type="pres">
      <dgm:prSet presAssocID="{192487DE-F195-4B65-AB85-008E76C20148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2326005D-944F-4145-8132-A843D29D29EE}" type="pres">
      <dgm:prSet presAssocID="{22E2E4CD-6149-4AC2-972D-0B086041F334}" presName="node" presStyleLbl="node1" presStyleIdx="3" presStyleCnt="6" custScaleX="116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7A9D8-948E-41B3-9DD1-652F413D68F3}" type="pres">
      <dgm:prSet presAssocID="{BD9CB483-8D1E-42F1-977B-9D0DF0128B70}" presName="parTrans" presStyleLbl="sibTrans2D1" presStyleIdx="4" presStyleCnt="6"/>
      <dgm:spPr/>
      <dgm:t>
        <a:bodyPr/>
        <a:lstStyle/>
        <a:p>
          <a:endParaRPr lang="en-US"/>
        </a:p>
      </dgm:t>
    </dgm:pt>
    <dgm:pt modelId="{78FE0064-17A9-49B1-98F4-4D371304725A}" type="pres">
      <dgm:prSet presAssocID="{BD9CB483-8D1E-42F1-977B-9D0DF0128B70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2E34D059-C9B3-438A-A91D-F634FD60F060}" type="pres">
      <dgm:prSet presAssocID="{02A6F543-DE44-4D46-9B55-7969DF50AF0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AEAE1-A156-4A21-B880-FDAF96F71EEE}" type="pres">
      <dgm:prSet presAssocID="{D3C9B55D-B726-4B97-88CF-0FF8E4F65D9F}" presName="parTrans" presStyleLbl="sibTrans2D1" presStyleIdx="5" presStyleCnt="6"/>
      <dgm:spPr/>
      <dgm:t>
        <a:bodyPr/>
        <a:lstStyle/>
        <a:p>
          <a:endParaRPr lang="en-US"/>
        </a:p>
      </dgm:t>
    </dgm:pt>
    <dgm:pt modelId="{4B9E1CB6-7A69-4B30-9BC7-7137749ECC8D}" type="pres">
      <dgm:prSet presAssocID="{D3C9B55D-B726-4B97-88CF-0FF8E4F65D9F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C8B94D57-0133-4F16-8AA6-7117D1F1649E}" type="pres">
      <dgm:prSet presAssocID="{DB5DE712-31D8-4364-AA4A-672CDBC96BF2}" presName="node" presStyleLbl="node1" presStyleIdx="5" presStyleCnt="6" custScaleX="115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C85FE9-5F6D-48FF-B65D-A05CD295A2F4}" type="presOf" srcId="{B525D2DB-D614-4130-9160-97B4F4DB72AB}" destId="{743DB53E-6111-4FB8-8436-48D612D3FDE6}" srcOrd="0" destOrd="0" presId="urn:microsoft.com/office/officeart/2005/8/layout/radial5"/>
    <dgm:cxn modelId="{3EED75E3-0ACE-4C11-88A7-89E48108B219}" type="presOf" srcId="{BD9CB483-8D1E-42F1-977B-9D0DF0128B70}" destId="{78FE0064-17A9-49B1-98F4-4D371304725A}" srcOrd="1" destOrd="0" presId="urn:microsoft.com/office/officeart/2005/8/layout/radial5"/>
    <dgm:cxn modelId="{595F31D9-CD25-402D-A07B-361378F83A80}" type="presOf" srcId="{FC7DC869-1EF0-4C0D-A20E-128D7C588C1E}" destId="{1A1226C3-AF87-491B-B733-01BDBADA4D05}" srcOrd="0" destOrd="0" presId="urn:microsoft.com/office/officeart/2005/8/layout/radial5"/>
    <dgm:cxn modelId="{0D284BAD-E51E-4865-946B-11B165C36EFF}" type="presOf" srcId="{1A7AAB62-3CD1-431E-8F1E-F43645AF8C85}" destId="{FBC1B369-0403-4BE0-B07B-D6BAFBDD14CD}" srcOrd="0" destOrd="0" presId="urn:microsoft.com/office/officeart/2005/8/layout/radial5"/>
    <dgm:cxn modelId="{65082AAA-7384-4E85-B7E0-E6F6B0C4EF27}" srcId="{388E434D-6F3D-423D-BE58-DCDB8E99C2C5}" destId="{22E2E4CD-6149-4AC2-972D-0B086041F334}" srcOrd="3" destOrd="0" parTransId="{192487DE-F195-4B65-AB85-008E76C20148}" sibTransId="{95EF0A2E-9E30-4B07-BCB8-35636D93D0BA}"/>
    <dgm:cxn modelId="{06379815-3000-4799-A490-A1308768C813}" type="presOf" srcId="{DB5DE712-31D8-4364-AA4A-672CDBC96BF2}" destId="{C8B94D57-0133-4F16-8AA6-7117D1F1649E}" srcOrd="0" destOrd="0" presId="urn:microsoft.com/office/officeart/2005/8/layout/radial5"/>
    <dgm:cxn modelId="{AA40CC92-067B-4BE2-BA1B-4FE4BBAAD7E9}" type="presOf" srcId="{BD9CB483-8D1E-42F1-977B-9D0DF0128B70}" destId="{0C47A9D8-948E-41B3-9DD1-652F413D68F3}" srcOrd="0" destOrd="0" presId="urn:microsoft.com/office/officeart/2005/8/layout/radial5"/>
    <dgm:cxn modelId="{17B0F9F5-B5EB-4148-AF63-6D268B2DD019}" type="presOf" srcId="{EE2F90B2-3841-421D-A91A-6B4D0B21D38A}" destId="{B385B5B3-8105-46A8-86C7-5BDB280A5113}" srcOrd="0" destOrd="0" presId="urn:microsoft.com/office/officeart/2005/8/layout/radial5"/>
    <dgm:cxn modelId="{ED0F33E4-AB52-4765-9018-14F7220714E4}" type="presOf" srcId="{192487DE-F195-4B65-AB85-008E76C20148}" destId="{E624F7D9-7586-48B3-A285-8503FC0F0FE5}" srcOrd="1" destOrd="0" presId="urn:microsoft.com/office/officeart/2005/8/layout/radial5"/>
    <dgm:cxn modelId="{9AABFAF0-DF92-4A16-A628-224094B28E30}" type="presOf" srcId="{E698BBAE-296F-49D8-9E0B-C90E56D8F520}" destId="{D91D302A-1429-468C-9376-4DB93C6591DD}" srcOrd="1" destOrd="0" presId="urn:microsoft.com/office/officeart/2005/8/layout/radial5"/>
    <dgm:cxn modelId="{BA1E14B1-D04F-42CA-925E-27DDC8C4DAC0}" srcId="{388E434D-6F3D-423D-BE58-DCDB8E99C2C5}" destId="{10CE8F34-FE87-4889-9536-42750355F3C7}" srcOrd="1" destOrd="0" parTransId="{E698BBAE-296F-49D8-9E0B-C90E56D8F520}" sibTransId="{8B462EF8-FEC7-45AD-A26D-E8CC8E9EC719}"/>
    <dgm:cxn modelId="{F9543D63-D330-436C-B080-F056F5E8A07C}" srcId="{585A53C7-E23E-4B99-AD59-DCFDD2A0B4DB}" destId="{388E434D-6F3D-423D-BE58-DCDB8E99C2C5}" srcOrd="0" destOrd="0" parTransId="{CBEA7FEE-D886-4C5F-AD30-323A7A3AA931}" sibTransId="{A87E0D5C-AE55-4CC5-9FE8-FA28DA5FC729}"/>
    <dgm:cxn modelId="{9E0AA331-75C8-48BC-AB3D-702F419B22E5}" type="presOf" srcId="{D3C9B55D-B726-4B97-88CF-0FF8E4F65D9F}" destId="{4B9E1CB6-7A69-4B30-9BC7-7137749ECC8D}" srcOrd="1" destOrd="0" presId="urn:microsoft.com/office/officeart/2005/8/layout/radial5"/>
    <dgm:cxn modelId="{931808EB-187A-4322-B795-8DFE160FE3DF}" type="presOf" srcId="{585A53C7-E23E-4B99-AD59-DCFDD2A0B4DB}" destId="{AFE266DE-EDC9-4FE7-9920-07152B059ABF}" srcOrd="0" destOrd="0" presId="urn:microsoft.com/office/officeart/2005/8/layout/radial5"/>
    <dgm:cxn modelId="{664CC717-627F-47B0-8D69-D63A08A4D6AE}" type="presOf" srcId="{E698BBAE-296F-49D8-9E0B-C90E56D8F520}" destId="{0FFD8E58-0A3F-42F7-BA5E-C0C46D03CA28}" srcOrd="0" destOrd="0" presId="urn:microsoft.com/office/officeart/2005/8/layout/radial5"/>
    <dgm:cxn modelId="{6F9346CC-B633-4FE6-94C6-3C6E54B9E807}" srcId="{388E434D-6F3D-423D-BE58-DCDB8E99C2C5}" destId="{02A6F543-DE44-4D46-9B55-7969DF50AF0E}" srcOrd="4" destOrd="0" parTransId="{BD9CB483-8D1E-42F1-977B-9D0DF0128B70}" sibTransId="{17B7394D-DA2A-400D-B533-34A2DD45D075}"/>
    <dgm:cxn modelId="{54A21D28-9EF9-43AE-B3D5-3A7017783B08}" type="presOf" srcId="{192487DE-F195-4B65-AB85-008E76C20148}" destId="{12B70E75-E2CF-4DCB-913D-A7367F5901B6}" srcOrd="0" destOrd="0" presId="urn:microsoft.com/office/officeart/2005/8/layout/radial5"/>
    <dgm:cxn modelId="{CEEB0E20-311A-47F2-A7F7-CBCD2385E47A}" type="presOf" srcId="{22E2E4CD-6149-4AC2-972D-0B086041F334}" destId="{2326005D-944F-4145-8132-A843D29D29EE}" srcOrd="0" destOrd="0" presId="urn:microsoft.com/office/officeart/2005/8/layout/radial5"/>
    <dgm:cxn modelId="{19C56717-2DC8-4F31-9A91-81A21B78AB98}" type="presOf" srcId="{10CE8F34-FE87-4889-9536-42750355F3C7}" destId="{0BD4E4F2-99D2-4E86-992F-87D2E0BBEA62}" srcOrd="0" destOrd="0" presId="urn:microsoft.com/office/officeart/2005/8/layout/radial5"/>
    <dgm:cxn modelId="{FE9A8F59-0584-41EE-BFAA-68DE9807EF9E}" type="presOf" srcId="{D3C9B55D-B726-4B97-88CF-0FF8E4F65D9F}" destId="{FD6AEAE1-A156-4A21-B880-FDAF96F71EEE}" srcOrd="0" destOrd="0" presId="urn:microsoft.com/office/officeart/2005/8/layout/radial5"/>
    <dgm:cxn modelId="{4408751F-4460-40DF-9BFA-00642863671A}" srcId="{388E434D-6F3D-423D-BE58-DCDB8E99C2C5}" destId="{DB5DE712-31D8-4364-AA4A-672CDBC96BF2}" srcOrd="5" destOrd="0" parTransId="{D3C9B55D-B726-4B97-88CF-0FF8E4F65D9F}" sibTransId="{8104C0AA-02B0-4AEC-A000-CE67C98B415C}"/>
    <dgm:cxn modelId="{6DABF98E-6DB8-42B6-B03F-7B515070FADC}" type="presOf" srcId="{EE2F90B2-3841-421D-A91A-6B4D0B21D38A}" destId="{107E2E14-6050-4914-B1A7-CFE80AE32948}" srcOrd="1" destOrd="0" presId="urn:microsoft.com/office/officeart/2005/8/layout/radial5"/>
    <dgm:cxn modelId="{E2BA7C67-E9DB-4058-9014-32627C8EA2E0}" srcId="{388E434D-6F3D-423D-BE58-DCDB8E99C2C5}" destId="{B525D2DB-D614-4130-9160-97B4F4DB72AB}" srcOrd="0" destOrd="0" parTransId="{1A7AAB62-3CD1-431E-8F1E-F43645AF8C85}" sibTransId="{5C362AA8-E0FD-4390-A096-1A7AB467CBB3}"/>
    <dgm:cxn modelId="{F65E9158-1D54-4419-A366-72566E6B18B1}" type="presOf" srcId="{388E434D-6F3D-423D-BE58-DCDB8E99C2C5}" destId="{63EB084A-29DD-49A6-BB31-94F5F8BB975F}" srcOrd="0" destOrd="0" presId="urn:microsoft.com/office/officeart/2005/8/layout/radial5"/>
    <dgm:cxn modelId="{82B411D9-EFBC-4DB1-847B-D6F5BDE793E4}" type="presOf" srcId="{02A6F543-DE44-4D46-9B55-7969DF50AF0E}" destId="{2E34D059-C9B3-438A-A91D-F634FD60F060}" srcOrd="0" destOrd="0" presId="urn:microsoft.com/office/officeart/2005/8/layout/radial5"/>
    <dgm:cxn modelId="{6E9A1593-E54F-4E2E-91C8-4FD076E4332B}" srcId="{388E434D-6F3D-423D-BE58-DCDB8E99C2C5}" destId="{FC7DC869-1EF0-4C0D-A20E-128D7C588C1E}" srcOrd="2" destOrd="0" parTransId="{EE2F90B2-3841-421D-A91A-6B4D0B21D38A}" sibTransId="{0B036C38-05C4-40BA-A932-1EDA28886CCA}"/>
    <dgm:cxn modelId="{944D5600-3B17-4BC1-8B3E-B61B4F9E1667}" type="presOf" srcId="{1A7AAB62-3CD1-431E-8F1E-F43645AF8C85}" destId="{14227896-ED34-400C-973C-D874BF0B354A}" srcOrd="1" destOrd="0" presId="urn:microsoft.com/office/officeart/2005/8/layout/radial5"/>
    <dgm:cxn modelId="{7E0C2F99-8EC3-4993-BE3F-4E96F3F52646}" type="presParOf" srcId="{AFE266DE-EDC9-4FE7-9920-07152B059ABF}" destId="{63EB084A-29DD-49A6-BB31-94F5F8BB975F}" srcOrd="0" destOrd="0" presId="urn:microsoft.com/office/officeart/2005/8/layout/radial5"/>
    <dgm:cxn modelId="{2BB8DE7E-A6B0-4268-91CF-6E3D2D2768C8}" type="presParOf" srcId="{AFE266DE-EDC9-4FE7-9920-07152B059ABF}" destId="{FBC1B369-0403-4BE0-B07B-D6BAFBDD14CD}" srcOrd="1" destOrd="0" presId="urn:microsoft.com/office/officeart/2005/8/layout/radial5"/>
    <dgm:cxn modelId="{EE702D4B-9E9C-4B1D-98F9-E22862F885C1}" type="presParOf" srcId="{FBC1B369-0403-4BE0-B07B-D6BAFBDD14CD}" destId="{14227896-ED34-400C-973C-D874BF0B354A}" srcOrd="0" destOrd="0" presId="urn:microsoft.com/office/officeart/2005/8/layout/radial5"/>
    <dgm:cxn modelId="{E9153EB4-8BC4-4433-8A57-39415D80DD3D}" type="presParOf" srcId="{AFE266DE-EDC9-4FE7-9920-07152B059ABF}" destId="{743DB53E-6111-4FB8-8436-48D612D3FDE6}" srcOrd="2" destOrd="0" presId="urn:microsoft.com/office/officeart/2005/8/layout/radial5"/>
    <dgm:cxn modelId="{AF850568-E05E-4F9B-9EC1-ECAAE93D6776}" type="presParOf" srcId="{AFE266DE-EDC9-4FE7-9920-07152B059ABF}" destId="{0FFD8E58-0A3F-42F7-BA5E-C0C46D03CA28}" srcOrd="3" destOrd="0" presId="urn:microsoft.com/office/officeart/2005/8/layout/radial5"/>
    <dgm:cxn modelId="{C96C0D0B-EDC7-4E67-B5EA-70D8CAA5820D}" type="presParOf" srcId="{0FFD8E58-0A3F-42F7-BA5E-C0C46D03CA28}" destId="{D91D302A-1429-468C-9376-4DB93C6591DD}" srcOrd="0" destOrd="0" presId="urn:microsoft.com/office/officeart/2005/8/layout/radial5"/>
    <dgm:cxn modelId="{93D3B0B5-F880-4A3E-BF93-D2F2B1F8D516}" type="presParOf" srcId="{AFE266DE-EDC9-4FE7-9920-07152B059ABF}" destId="{0BD4E4F2-99D2-4E86-992F-87D2E0BBEA62}" srcOrd="4" destOrd="0" presId="urn:microsoft.com/office/officeart/2005/8/layout/radial5"/>
    <dgm:cxn modelId="{DDCCC4A5-3474-4013-9155-0109EF8E7716}" type="presParOf" srcId="{AFE266DE-EDC9-4FE7-9920-07152B059ABF}" destId="{B385B5B3-8105-46A8-86C7-5BDB280A5113}" srcOrd="5" destOrd="0" presId="urn:microsoft.com/office/officeart/2005/8/layout/radial5"/>
    <dgm:cxn modelId="{1C6AF24A-0D4B-4564-ABF3-A94BB14398F0}" type="presParOf" srcId="{B385B5B3-8105-46A8-86C7-5BDB280A5113}" destId="{107E2E14-6050-4914-B1A7-CFE80AE32948}" srcOrd="0" destOrd="0" presId="urn:microsoft.com/office/officeart/2005/8/layout/radial5"/>
    <dgm:cxn modelId="{5CFB9823-FAAE-4F31-83DF-4918862D7C63}" type="presParOf" srcId="{AFE266DE-EDC9-4FE7-9920-07152B059ABF}" destId="{1A1226C3-AF87-491B-B733-01BDBADA4D05}" srcOrd="6" destOrd="0" presId="urn:microsoft.com/office/officeart/2005/8/layout/radial5"/>
    <dgm:cxn modelId="{5FF8C655-59F7-4F96-A192-08AF03E879CF}" type="presParOf" srcId="{AFE266DE-EDC9-4FE7-9920-07152B059ABF}" destId="{12B70E75-E2CF-4DCB-913D-A7367F5901B6}" srcOrd="7" destOrd="0" presId="urn:microsoft.com/office/officeart/2005/8/layout/radial5"/>
    <dgm:cxn modelId="{532D0104-70F7-4DE7-9625-9B57A86B192A}" type="presParOf" srcId="{12B70E75-E2CF-4DCB-913D-A7367F5901B6}" destId="{E624F7D9-7586-48B3-A285-8503FC0F0FE5}" srcOrd="0" destOrd="0" presId="urn:microsoft.com/office/officeart/2005/8/layout/radial5"/>
    <dgm:cxn modelId="{8F76B82B-86DC-438A-BC9C-7A5621CEC10B}" type="presParOf" srcId="{AFE266DE-EDC9-4FE7-9920-07152B059ABF}" destId="{2326005D-944F-4145-8132-A843D29D29EE}" srcOrd="8" destOrd="0" presId="urn:microsoft.com/office/officeart/2005/8/layout/radial5"/>
    <dgm:cxn modelId="{062D4D0D-FD97-4DF9-8BD2-FD881756B674}" type="presParOf" srcId="{AFE266DE-EDC9-4FE7-9920-07152B059ABF}" destId="{0C47A9D8-948E-41B3-9DD1-652F413D68F3}" srcOrd="9" destOrd="0" presId="urn:microsoft.com/office/officeart/2005/8/layout/radial5"/>
    <dgm:cxn modelId="{9E398314-C61B-41A6-80B5-829CF0D1C4C3}" type="presParOf" srcId="{0C47A9D8-948E-41B3-9DD1-652F413D68F3}" destId="{78FE0064-17A9-49B1-98F4-4D371304725A}" srcOrd="0" destOrd="0" presId="urn:microsoft.com/office/officeart/2005/8/layout/radial5"/>
    <dgm:cxn modelId="{336E7DE8-7077-4DF9-8561-3DDA928B5930}" type="presParOf" srcId="{AFE266DE-EDC9-4FE7-9920-07152B059ABF}" destId="{2E34D059-C9B3-438A-A91D-F634FD60F060}" srcOrd="10" destOrd="0" presId="urn:microsoft.com/office/officeart/2005/8/layout/radial5"/>
    <dgm:cxn modelId="{1A4CF0DC-5350-4EE0-BD88-C99C7DEA83A0}" type="presParOf" srcId="{AFE266DE-EDC9-4FE7-9920-07152B059ABF}" destId="{FD6AEAE1-A156-4A21-B880-FDAF96F71EEE}" srcOrd="11" destOrd="0" presId="urn:microsoft.com/office/officeart/2005/8/layout/radial5"/>
    <dgm:cxn modelId="{A8DA372C-4324-4B7F-9820-19946BCCC438}" type="presParOf" srcId="{FD6AEAE1-A156-4A21-B880-FDAF96F71EEE}" destId="{4B9E1CB6-7A69-4B30-9BC7-7137749ECC8D}" srcOrd="0" destOrd="0" presId="urn:microsoft.com/office/officeart/2005/8/layout/radial5"/>
    <dgm:cxn modelId="{22AD812B-F41A-493A-A22C-8F7F20213DF6}" type="presParOf" srcId="{AFE266DE-EDC9-4FE7-9920-07152B059ABF}" destId="{C8B94D57-0133-4F16-8AA6-7117D1F1649E}" srcOrd="12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B084A-29DD-49A6-BB31-94F5F8BB975F}">
      <dsp:nvSpPr>
        <dsp:cNvPr id="0" name=""/>
        <dsp:cNvSpPr/>
      </dsp:nvSpPr>
      <dsp:spPr>
        <a:xfrm>
          <a:off x="4727788" y="2194910"/>
          <a:ext cx="2025982" cy="1245440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strike="noStrike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কম্পিউটার</a:t>
          </a:r>
          <a:r>
            <a:rPr lang="en-US" sz="3200" strike="noStrike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strike="noStrike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নেটওয়ার্ক</a:t>
          </a:r>
          <a:endParaRPr lang="en-US" sz="3200" strike="noStrike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024486" y="2377300"/>
        <a:ext cx="1432586" cy="880660"/>
      </dsp:txXfrm>
    </dsp:sp>
    <dsp:sp modelId="{FBC1B369-0403-4BE0-B07B-D6BAFBDD14CD}">
      <dsp:nvSpPr>
        <dsp:cNvPr id="0" name=""/>
        <dsp:cNvSpPr/>
      </dsp:nvSpPr>
      <dsp:spPr>
        <a:xfrm rot="16299582">
          <a:off x="5587969" y="1608023"/>
          <a:ext cx="360830" cy="513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strike="noStrike" kern="120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640526" y="1764897"/>
        <a:ext cx="252581" cy="308318"/>
      </dsp:txXfrm>
    </dsp:sp>
    <dsp:sp modelId="{743DB53E-6111-4FB8-8436-48D612D3FDE6}">
      <dsp:nvSpPr>
        <dsp:cNvPr id="0" name=""/>
        <dsp:cNvSpPr/>
      </dsp:nvSpPr>
      <dsp:spPr>
        <a:xfrm>
          <a:off x="5044745" y="3440"/>
          <a:ext cx="1511360" cy="1511360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strike="noStrike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সার্ভার</a:t>
          </a:r>
          <a:endParaRPr lang="en-US" sz="3200" strike="noStrike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266079" y="224774"/>
        <a:ext cx="1068692" cy="1068692"/>
      </dsp:txXfrm>
    </dsp:sp>
    <dsp:sp modelId="{0FFD8E58-0A3F-42F7-BA5E-C0C46D03CA28}">
      <dsp:nvSpPr>
        <dsp:cNvPr id="0" name=""/>
        <dsp:cNvSpPr/>
      </dsp:nvSpPr>
      <dsp:spPr>
        <a:xfrm rot="19930768">
          <a:off x="6594131" y="2038125"/>
          <a:ext cx="273874" cy="513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strike="noStrike" kern="120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6598879" y="2160070"/>
        <a:ext cx="191712" cy="308318"/>
      </dsp:txXfrm>
    </dsp:sp>
    <dsp:sp modelId="{0BD4E4F2-99D2-4E86-992F-87D2E0BBEA62}">
      <dsp:nvSpPr>
        <dsp:cNvPr id="0" name=""/>
        <dsp:cNvSpPr/>
      </dsp:nvSpPr>
      <dsp:spPr>
        <a:xfrm>
          <a:off x="6879086" y="1062497"/>
          <a:ext cx="1511360" cy="1511360"/>
        </a:xfrm>
        <a:prstGeom prst="ellips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strike="noStrike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ক্লায়েন্ট</a:t>
          </a:r>
          <a:endParaRPr lang="en-US" sz="3200" strike="noStrike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7100420" y="1283831"/>
        <a:ext cx="1068692" cy="1068692"/>
      </dsp:txXfrm>
    </dsp:sp>
    <dsp:sp modelId="{B385B5B3-8105-46A8-86C7-5BDB280A5113}">
      <dsp:nvSpPr>
        <dsp:cNvPr id="0" name=""/>
        <dsp:cNvSpPr/>
      </dsp:nvSpPr>
      <dsp:spPr>
        <a:xfrm rot="1834063">
          <a:off x="6562139" y="3139053"/>
          <a:ext cx="315686" cy="513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strike="noStrike" kern="120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6568720" y="3217743"/>
        <a:ext cx="220980" cy="308318"/>
      </dsp:txXfrm>
    </dsp:sp>
    <dsp:sp modelId="{1A1226C3-AF87-491B-B733-01BDBADA4D05}">
      <dsp:nvSpPr>
        <dsp:cNvPr id="0" name=""/>
        <dsp:cNvSpPr/>
      </dsp:nvSpPr>
      <dsp:spPr>
        <a:xfrm>
          <a:off x="6879086" y="3180611"/>
          <a:ext cx="1511360" cy="1511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strike="noStrike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মিডিয়া</a:t>
          </a:r>
          <a:endParaRPr lang="en-US" sz="3200" strike="noStrike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7100420" y="3401945"/>
        <a:ext cx="1068692" cy="1068692"/>
      </dsp:txXfrm>
    </dsp:sp>
    <dsp:sp modelId="{12B70E75-E2CF-4DCB-913D-A7367F5901B6}">
      <dsp:nvSpPr>
        <dsp:cNvPr id="0" name=""/>
        <dsp:cNvSpPr/>
      </dsp:nvSpPr>
      <dsp:spPr>
        <a:xfrm rot="5305866">
          <a:off x="5556477" y="3571145"/>
          <a:ext cx="423955" cy="513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strike="noStrike" kern="120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618329" y="3610348"/>
        <a:ext cx="296769" cy="308318"/>
      </dsp:txXfrm>
    </dsp:sp>
    <dsp:sp modelId="{2326005D-944F-4145-8132-A843D29D29EE}">
      <dsp:nvSpPr>
        <dsp:cNvPr id="0" name=""/>
        <dsp:cNvSpPr/>
      </dsp:nvSpPr>
      <dsp:spPr>
        <a:xfrm>
          <a:off x="4923572" y="4239668"/>
          <a:ext cx="1753707" cy="1511360"/>
        </a:xfrm>
        <a:prstGeom prst="ellipse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strike="noStrike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এডাপ্টার</a:t>
          </a:r>
          <a:endParaRPr lang="en-US" sz="3200" strike="noStrike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180396" y="4461002"/>
        <a:ext cx="1240059" cy="1068692"/>
      </dsp:txXfrm>
    </dsp:sp>
    <dsp:sp modelId="{0C47A9D8-948E-41B3-9DD1-652F413D68F3}">
      <dsp:nvSpPr>
        <dsp:cNvPr id="0" name=""/>
        <dsp:cNvSpPr/>
      </dsp:nvSpPr>
      <dsp:spPr>
        <a:xfrm rot="8866508">
          <a:off x="4691741" y="3137407"/>
          <a:ext cx="268243" cy="513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4766016" y="3218723"/>
        <a:ext cx="187770" cy="308318"/>
      </dsp:txXfrm>
    </dsp:sp>
    <dsp:sp modelId="{2E34D059-C9B3-438A-A91D-F634FD60F060}">
      <dsp:nvSpPr>
        <dsp:cNvPr id="0" name=""/>
        <dsp:cNvSpPr/>
      </dsp:nvSpPr>
      <dsp:spPr>
        <a:xfrm>
          <a:off x="3210405" y="3180611"/>
          <a:ext cx="1511360" cy="1511360"/>
        </a:xfrm>
        <a:prstGeom prst="ellipse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রিসোর্স</a:t>
          </a:r>
          <a:endParaRPr lang="en-US" sz="32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3431739" y="3401945"/>
        <a:ext cx="1068692" cy="1068692"/>
      </dsp:txXfrm>
    </dsp:sp>
    <dsp:sp modelId="{FD6AEAE1-A156-4A21-B880-FDAF96F71EEE}">
      <dsp:nvSpPr>
        <dsp:cNvPr id="0" name=""/>
        <dsp:cNvSpPr/>
      </dsp:nvSpPr>
      <dsp:spPr>
        <a:xfrm rot="12563212">
          <a:off x="4759477" y="2058928"/>
          <a:ext cx="180651" cy="513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4810185" y="2174997"/>
        <a:ext cx="126456" cy="308318"/>
      </dsp:txXfrm>
    </dsp:sp>
    <dsp:sp modelId="{C8B94D57-0133-4F16-8AA6-7117D1F1649E}">
      <dsp:nvSpPr>
        <dsp:cNvPr id="0" name=""/>
        <dsp:cNvSpPr/>
      </dsp:nvSpPr>
      <dsp:spPr>
        <a:xfrm>
          <a:off x="3094770" y="1062497"/>
          <a:ext cx="1742628" cy="1511360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প্রটোকল</a:t>
          </a:r>
          <a:endParaRPr lang="en-US" sz="6400" kern="1200" dirty="0"/>
        </a:p>
      </dsp:txBody>
      <dsp:txXfrm>
        <a:off x="3349972" y="1283831"/>
        <a:ext cx="1232224" cy="1068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FF9-A940-4F8E-824C-EAE57B0AC190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C263-5826-4356-8FB4-CFFAFEEED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579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FF9-A940-4F8E-824C-EAE57B0AC190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C263-5826-4356-8FB4-CFFAFEEED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255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FF9-A940-4F8E-824C-EAE57B0AC190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C263-5826-4356-8FB4-CFFAFEEED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741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FF9-A940-4F8E-824C-EAE57B0AC190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C263-5826-4356-8FB4-CFFAFEEED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79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FF9-A940-4F8E-824C-EAE57B0AC190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C263-5826-4356-8FB4-CFFAFEEED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169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FF9-A940-4F8E-824C-EAE57B0AC190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C263-5826-4356-8FB4-CFFAFEEED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94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FF9-A940-4F8E-824C-EAE57B0AC190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C263-5826-4356-8FB4-CFFAFEEED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264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FF9-A940-4F8E-824C-EAE57B0AC190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C263-5826-4356-8FB4-CFFAFEEED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88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FF9-A940-4F8E-824C-EAE57B0AC190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C263-5826-4356-8FB4-CFFAFEEED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03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FF9-A940-4F8E-824C-EAE57B0AC190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C263-5826-4356-8FB4-CFFAFEEED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803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FF9-A940-4F8E-824C-EAE57B0AC190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C263-5826-4356-8FB4-CFFAFEEED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326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6CFF9-A940-4F8E-824C-EAE57B0AC190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4C263-5826-4356-8FB4-CFFAFEEED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685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.murshed84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44" y="5106570"/>
            <a:ext cx="12003315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পাঠে</a:t>
            </a: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শুভেচ্ছা</a:t>
            </a:r>
            <a:endParaRPr lang="en-US" sz="6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437" y="179687"/>
            <a:ext cx="5119024" cy="5119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8216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3469" y="0"/>
            <a:ext cx="339387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চিত্রটি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845113"/>
            <a:ext cx="4017066" cy="53601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3303" y="6273225"/>
            <a:ext cx="2366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সার্ভার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কম্পিউটার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87008" y="2371011"/>
            <a:ext cx="60827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সার্ভার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শক্তিশালী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নানা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রকম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সেবা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কে।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একাধিক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সার্ভার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রে।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3994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75" y="0"/>
            <a:ext cx="5275384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চিত্রটি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7" y="1288700"/>
            <a:ext cx="7522680" cy="422679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1351722" y="3856382"/>
            <a:ext cx="2226365" cy="159026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2927" y="5834693"/>
            <a:ext cx="2818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ক্লায়েন্ট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7231" y="1947918"/>
            <a:ext cx="44547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সার্ভার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endParaRPr lang="en-US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সেবা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ক্লায়েন্ট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ব</a:t>
            </a:r>
            <a:r>
              <a:rPr lang="bn-BD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লে।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1367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503" y="783118"/>
            <a:ext cx="4971394" cy="4047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0" y="763240"/>
            <a:ext cx="4067177" cy="4067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6017" y="0"/>
            <a:ext cx="3817071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চিত্রগুলো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2117" y="4810544"/>
            <a:ext cx="2327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নেটওয়ার্ক</a:t>
            </a:r>
            <a:r>
              <a:rPr lang="en-US" sz="3200" dirty="0" smtClean="0"/>
              <a:t> </a:t>
            </a:r>
            <a:r>
              <a:rPr lang="en-US" sz="3200" dirty="0" err="1" smtClean="0"/>
              <a:t>মিডিয়া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64542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বস্তু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ব্যবহার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কম্পিউটারগুলো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জুড়ে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দেওয়া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নেটওয়ার্ক</a:t>
            </a:r>
            <a:r>
              <a:rPr lang="en-US" sz="3200" dirty="0" smtClean="0"/>
              <a:t> </a:t>
            </a:r>
            <a:r>
              <a:rPr lang="en-US" sz="3200" dirty="0" err="1" smtClean="0"/>
              <a:t>মিডিয়া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803209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6017" y="0"/>
            <a:ext cx="3817071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চিত্রগুলো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90" y="1135967"/>
            <a:ext cx="4984888" cy="3097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098"/>
          <a:stretch/>
        </p:blipFill>
        <p:spPr>
          <a:xfrm>
            <a:off x="568807" y="1135967"/>
            <a:ext cx="4803162" cy="3097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5147" y="4233571"/>
            <a:ext cx="686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হাব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7031" y="4400042"/>
            <a:ext cx="1702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কার্ড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9556" y="4723207"/>
            <a:ext cx="2885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এডাপ্টার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333" y="5657671"/>
            <a:ext cx="112069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সোজাসুজি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সরাসরি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জুড়ে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দেওয়া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না।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জুড়ে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দেওয়ার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নেটওয়ার্ক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এডাপ্টা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র।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5886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58" t="3479" r="3190" b="42222"/>
          <a:stretch/>
        </p:blipFill>
        <p:spPr>
          <a:xfrm>
            <a:off x="2210767" y="1012836"/>
            <a:ext cx="7832035" cy="4642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2888" y="96660"/>
            <a:ext cx="4527201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/>
              <a:t>চিত্রটিতে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পাচ্ছি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41304" y="6211669"/>
            <a:ext cx="11323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ক্লায়েন্টের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কাছে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ব্যবহারের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সকল</a:t>
            </a:r>
            <a:r>
              <a:rPr lang="en-US" sz="3600" dirty="0" smtClean="0"/>
              <a:t> </a:t>
            </a:r>
            <a:r>
              <a:rPr lang="en-US" sz="3600" dirty="0" err="1" smtClean="0"/>
              <a:t>সুযোগ</a:t>
            </a:r>
            <a:r>
              <a:rPr lang="en-US" sz="3600" dirty="0" smtClean="0"/>
              <a:t> </a:t>
            </a:r>
            <a:r>
              <a:rPr lang="en-US" sz="3600" dirty="0" err="1" smtClean="0"/>
              <a:t>সুবিধা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দেওয়া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সবই</a:t>
            </a:r>
            <a:r>
              <a:rPr lang="en-US" sz="3600" dirty="0" smtClean="0"/>
              <a:t> </a:t>
            </a:r>
            <a:r>
              <a:rPr lang="en-US" sz="3600" dirty="0" err="1" smtClean="0"/>
              <a:t>রিসোর্স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066757" y="5669188"/>
            <a:ext cx="5723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প্রিন্টার সব ব্যবহারকারী শেয়ার করছে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536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9632" y="89483"/>
            <a:ext cx="3337773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err="1" smtClean="0"/>
              <a:t>নেটওয়ার্কের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সুবিধা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393093" y="1013179"/>
            <a:ext cx="263084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/>
              <a:t>ফাইল</a:t>
            </a:r>
            <a:r>
              <a:rPr lang="en-US" sz="3600" dirty="0" smtClean="0"/>
              <a:t> </a:t>
            </a:r>
            <a:r>
              <a:rPr lang="en-US" sz="3600" dirty="0" err="1" smtClean="0"/>
              <a:t>শেয়ার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57" y="1813766"/>
            <a:ext cx="4124121" cy="4124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1191" y="5937887"/>
            <a:ext cx="10089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নেটওয়ার্কের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সাথে</a:t>
            </a:r>
            <a:r>
              <a:rPr lang="en-US" sz="3600" dirty="0" smtClean="0"/>
              <a:t> </a:t>
            </a:r>
            <a:r>
              <a:rPr lang="en-US" sz="3600" dirty="0" err="1" smtClean="0"/>
              <a:t>যুক্ত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সকল</a:t>
            </a:r>
            <a:r>
              <a:rPr lang="en-US" sz="3600" dirty="0" smtClean="0"/>
              <a:t> </a:t>
            </a:r>
            <a:r>
              <a:rPr lang="en-US" sz="3600" dirty="0" err="1" smtClean="0"/>
              <a:t>কম্পিউটারে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ফাইল</a:t>
            </a:r>
            <a:r>
              <a:rPr lang="en-US" sz="3600" dirty="0" smtClean="0"/>
              <a:t> </a:t>
            </a:r>
            <a:r>
              <a:rPr lang="en-US" sz="3600" dirty="0" err="1" smtClean="0"/>
              <a:t>শেয়ার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যায়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587609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2457" y="213547"/>
            <a:ext cx="596537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অ্যাপ্লিকেশন</a:t>
            </a:r>
            <a:r>
              <a:rPr lang="en-US" sz="3600" dirty="0" smtClean="0"/>
              <a:t> </a:t>
            </a:r>
            <a:r>
              <a:rPr lang="en-US" sz="3600" dirty="0" err="1" smtClean="0"/>
              <a:t>শেয়ার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796" y="1021461"/>
            <a:ext cx="5338349" cy="45694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3384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নেটওয়ার্কের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কম্পিউটারে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অ্যাপ্লিকেশন</a:t>
            </a:r>
            <a:r>
              <a:rPr lang="en-US" sz="3600" dirty="0" smtClean="0"/>
              <a:t> </a:t>
            </a:r>
            <a:r>
              <a:rPr lang="en-US" sz="3600" dirty="0" err="1" smtClean="0"/>
              <a:t>শেয়ার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 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4087581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2922" y="187867"/>
            <a:ext cx="415803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রির্সোস</a:t>
            </a:r>
            <a:r>
              <a:rPr lang="en-US" sz="3600" dirty="0" smtClean="0"/>
              <a:t> </a:t>
            </a:r>
            <a:r>
              <a:rPr lang="en-US" sz="3600" dirty="0" err="1" smtClean="0"/>
              <a:t>শেয়ার</a:t>
            </a:r>
            <a:r>
              <a:rPr lang="en-US" sz="3600" dirty="0" smtClean="0"/>
              <a:t> 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রা।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04" y="1178738"/>
            <a:ext cx="5592520" cy="4795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171" y="6076052"/>
            <a:ext cx="7630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নেটওয়ার্কের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কম্পিউটারে</a:t>
            </a:r>
            <a:r>
              <a:rPr lang="en-US" sz="3600" dirty="0" smtClean="0"/>
              <a:t> </a:t>
            </a:r>
            <a:r>
              <a:rPr lang="en-US" sz="3600" dirty="0"/>
              <a:t> </a:t>
            </a:r>
            <a:r>
              <a:rPr lang="en-US" sz="3600" dirty="0" err="1" smtClean="0"/>
              <a:t>রির্সোস</a:t>
            </a:r>
            <a:r>
              <a:rPr lang="en-US" sz="3600" dirty="0" smtClean="0"/>
              <a:t> </a:t>
            </a:r>
            <a:r>
              <a:rPr lang="en-US" sz="3600" dirty="0" err="1" smtClean="0"/>
              <a:t>শেয়ার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 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565692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0588" y="459302"/>
            <a:ext cx="3449983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/>
              <a:t>জোড়ায়</a:t>
            </a:r>
            <a:r>
              <a:rPr lang="en-US" sz="6600" dirty="0" smtClean="0"/>
              <a:t> </a:t>
            </a:r>
            <a:r>
              <a:rPr lang="en-US" sz="6600" dirty="0" err="1" smtClean="0"/>
              <a:t>কাজ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29" y="1808922"/>
            <a:ext cx="7045459" cy="34786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4895" y="5850936"/>
            <a:ext cx="6728124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সুবিধা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সমুহ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আলোচনা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3156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7550" y="119267"/>
            <a:ext cx="220284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/>
              <a:t>দেখি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কিনা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03" y="1220243"/>
            <a:ext cx="2137573" cy="28522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79" y="1336955"/>
            <a:ext cx="2618818" cy="2618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22" y="1556986"/>
            <a:ext cx="2958100" cy="2398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653" y="4827357"/>
            <a:ext cx="2630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ক্লায়েন্ট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1579" y="4827357"/>
            <a:ext cx="2327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মিডিয়া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ক্যাবেল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06858" y="4843563"/>
            <a:ext cx="2531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সার্ভার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829994" y="3024554"/>
            <a:ext cx="1022143" cy="931219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1336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4037" y="689317"/>
            <a:ext cx="7666892" cy="427809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571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 marL="274320" lvl="0" indent="-274320">
              <a:buClr>
                <a:schemeClr val="accent3"/>
              </a:buClr>
              <a:buSzPct val="95000"/>
              <a:defRPr/>
            </a:pP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মোহাম্মদ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মোরশেদ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ব্যবসায়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)</a:t>
            </a:r>
          </a:p>
          <a:p>
            <a:pPr marL="274320" lvl="0" indent="-274320">
              <a:buClr>
                <a:schemeClr val="accent3"/>
              </a:buClr>
              <a:buSzPct val="95000"/>
              <a:defRPr/>
            </a:pPr>
            <a:r>
              <a:rPr lang="en-US" sz="2800" dirty="0" err="1" smtClean="0">
                <a:latin typeface="SutonnyMJ" pitchFamily="2" charset="0"/>
                <a:cs typeface="NikoshBAN" pitchFamily="2" charset="0"/>
              </a:rPr>
              <a:t>বিবিএস</a:t>
            </a:r>
            <a:r>
              <a:rPr lang="en-US" sz="2800" dirty="0" smtClean="0">
                <a:latin typeface="SutonnyMJ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NikoshBAN" pitchFamily="2" charset="0"/>
              </a:rPr>
              <a:t>এমবিএস</a:t>
            </a:r>
            <a:r>
              <a:rPr lang="en-US" sz="2800" dirty="0" smtClean="0">
                <a:latin typeface="SutonnyMJ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SutonnyMJ" pitchFamily="2" charset="0"/>
                <a:cs typeface="NikoshBAN" pitchFamily="2" charset="0"/>
              </a:rPr>
              <a:t>হিবি</a:t>
            </a:r>
            <a:r>
              <a:rPr lang="en-US" sz="2800" dirty="0" smtClean="0">
                <a:latin typeface="SutonnyMJ" pitchFamily="2" charset="0"/>
                <a:cs typeface="NikoshBAN" pitchFamily="2" charset="0"/>
              </a:rPr>
              <a:t>), </a:t>
            </a:r>
            <a:r>
              <a:rPr lang="en-US" sz="2800" dirty="0" err="1" smtClean="0">
                <a:latin typeface="SutonnyMJ" pitchFamily="2" charset="0"/>
                <a:cs typeface="NikoshBAN" pitchFamily="2" charset="0"/>
              </a:rPr>
              <a:t>বিএড,এমএড,এলএলবি</a:t>
            </a:r>
            <a:r>
              <a:rPr lang="en-US" sz="2800" dirty="0" smtClean="0">
                <a:latin typeface="SutonnyMJ" pitchFamily="2" charset="0"/>
                <a:cs typeface="NikoshBAN" pitchFamily="2" charset="0"/>
              </a:rPr>
              <a:t>, </a:t>
            </a:r>
          </a:p>
          <a:p>
            <a:pPr marL="274320" lvl="0" indent="-274320">
              <a:buClr>
                <a:schemeClr val="accent3"/>
              </a:buClr>
              <a:buSzPct val="95000"/>
              <a:defRPr/>
            </a:pPr>
            <a:r>
              <a:rPr lang="en-US" sz="2800" dirty="0" err="1" smtClean="0">
                <a:latin typeface="SutonnyMJ" pitchFamily="2" charset="0"/>
                <a:cs typeface="NikoshBAN" pitchFamily="2" charset="0"/>
              </a:rPr>
              <a:t>কম্পিঃডিপ্লোমা</a:t>
            </a:r>
            <a:r>
              <a:rPr lang="en-US" sz="2800" dirty="0" smtClean="0">
                <a:latin typeface="SutonnyMJ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NikoshBAN" pitchFamily="2" charset="0"/>
              </a:rPr>
              <a:t>লাইব্রেরী</a:t>
            </a:r>
            <a:r>
              <a:rPr lang="en-US" sz="28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itchFamily="2" charset="0"/>
              </a:rPr>
              <a:t>ডিপ্লোমা</a:t>
            </a:r>
            <a:r>
              <a:rPr lang="en-US" sz="2800" dirty="0" smtClean="0">
                <a:latin typeface="SutonnyMJ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NikoshBAN" pitchFamily="2" charset="0"/>
              </a:rPr>
              <a:t>সার্ভে</a:t>
            </a:r>
            <a:r>
              <a:rPr lang="en-US" sz="28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itchFamily="2" charset="0"/>
              </a:rPr>
              <a:t>ডিপ্লোমা</a:t>
            </a:r>
            <a:endParaRPr lang="bn-BD" sz="2800" dirty="0" smtClean="0">
              <a:latin typeface="SutonnyMJ" pitchFamily="2" charset="0"/>
              <a:cs typeface="NikoshBAN" pitchFamily="2" charset="0"/>
            </a:endParaRPr>
          </a:p>
          <a:p>
            <a:pPr marL="274320" lvl="0" indent="-274320">
              <a:buClr>
                <a:schemeClr val="accent3"/>
              </a:buClr>
              <a:buSzPct val="95000"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274320" lvl="0" indent="-274320">
              <a:buClr>
                <a:schemeClr val="accent3"/>
              </a:buClr>
              <a:buSzPct val="95000"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কোকদণ্ডী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গুনাগরী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বিদ্যালয়,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274320" lvl="0" indent="-274320">
              <a:buClr>
                <a:schemeClr val="accent3"/>
              </a:buClr>
              <a:buSzPct val="95000"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বাঁশখালী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274320" lvl="0" indent="-274320">
              <a:buClr>
                <a:schemeClr val="accent3"/>
              </a:buClr>
              <a:buSzPct val="95000"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মোবাঃ-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০১৮১৫১১৩৭৭৬</a:t>
            </a:r>
          </a:p>
          <a:p>
            <a:pPr marL="274320" lvl="0" indent="-274320">
              <a:buClr>
                <a:schemeClr val="accent3"/>
              </a:buClr>
              <a:buSzPct val="95000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Email- </a:t>
            </a:r>
            <a:r>
              <a:rPr lang="bn-BD" sz="36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hlinkClick r:id="rId2"/>
              </a:rPr>
              <a:t>m.murshed84@gmail.com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Murshed\Desktop\New folder\MURSH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" y="889781"/>
            <a:ext cx="3123028" cy="2922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2681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8756" y="242641"/>
            <a:ext cx="3551016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/>
              <a:t>বাড়ির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028" y="1303893"/>
            <a:ext cx="4298468" cy="42984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3011" y="5978464"/>
            <a:ext cx="5862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যন্ত্রাংশের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তালিকা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র।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5380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3613" y="5739313"/>
            <a:ext cx="30412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28" y="210585"/>
            <a:ext cx="5195842" cy="51958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4013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001617" y="139148"/>
            <a:ext cx="5685183" cy="157038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এসোও</a:t>
            </a:r>
            <a:r>
              <a:rPr lang="en-US" sz="28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28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28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28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r>
              <a:rPr lang="en-US" sz="28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1" y="2095500"/>
            <a:ext cx="4621696" cy="3851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220" y="2095500"/>
            <a:ext cx="5403160" cy="38542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739" y="6203387"/>
            <a:ext cx="3669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তড়ি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প্রবাহের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3285" y="6012558"/>
            <a:ext cx="2900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8583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1987826" y="0"/>
            <a:ext cx="8408505" cy="159026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ছবি দেখি</a:t>
            </a:r>
            <a:endParaRPr lang="en-US" sz="2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061" y="1761711"/>
            <a:ext cx="5648739" cy="42365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8915" y="6157289"/>
            <a:ext cx="3316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0641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9305" y="2895409"/>
            <a:ext cx="8904849" cy="11079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</a:t>
            </a:r>
            <a:endParaRPr lang="en-US" sz="6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1674" y="4923692"/>
            <a:ext cx="6963508" cy="15657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বিষয়ঃ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শ্রেণীঃ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অষ্টম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অধ্যায়ঃ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661182" y="198782"/>
            <a:ext cx="11155679" cy="202758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8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পাঠের</a:t>
            </a:r>
            <a:r>
              <a:rPr lang="en-US" sz="8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endParaRPr lang="en-US" sz="80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1082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2736" y="3009900"/>
            <a:ext cx="11212938" cy="364715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u="sng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3600" u="sng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3600" u="sng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–</a:t>
            </a:r>
            <a:endParaRPr lang="bn-BD" sz="3600" u="sng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500" u="sng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bn-BD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27063" indent="-627063">
              <a:buFont typeface="+mj-lt"/>
              <a:buAutoNum type="arabicPeriod"/>
            </a:pP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60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bn-BD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BD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sz="36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24-Point Star 3"/>
          <p:cNvSpPr/>
          <p:nvPr/>
        </p:nvSpPr>
        <p:spPr>
          <a:xfrm>
            <a:off x="3947886" y="0"/>
            <a:ext cx="5041369" cy="2715065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9147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0642" y="298174"/>
            <a:ext cx="5434718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এসোও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ভিডিও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26811502"/>
              </p:ext>
            </p:extLst>
          </p:nvPr>
        </p:nvGraphicFramePr>
        <p:xfrm>
          <a:off x="4945427" y="1838601"/>
          <a:ext cx="914400" cy="771525"/>
        </p:xfrm>
        <a:graphic>
          <a:graphicData uri="http://schemas.openxmlformats.org/presentationml/2006/ole">
            <p:oleObj spid="_x0000_s1063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57648" y="2997453"/>
            <a:ext cx="428995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ভিডিওতে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দেখলাম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6831" y="4016743"/>
            <a:ext cx="900599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ক্যাবেল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একাধিক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সংযোগ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স্থাপন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366" y="5259575"/>
            <a:ext cx="12194364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দুই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ততোধিক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যোগাযোগের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মাধ্যম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জুড়ে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দিলে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যদি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তারা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নিজেদের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ভেতর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উপাত্ত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আদান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ব</a:t>
            </a:r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লে। 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0412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7096" y="0"/>
            <a:ext cx="6963508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যন্ত্রপাতি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110990190"/>
              </p:ext>
            </p:extLst>
          </p:nvPr>
        </p:nvGraphicFramePr>
        <p:xfrm>
          <a:off x="407792" y="949398"/>
          <a:ext cx="11485218" cy="5754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34995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3732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37722" y="357809"/>
            <a:ext cx="3393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চিত্রটি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70" y="1244876"/>
            <a:ext cx="7060096" cy="5295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37677" y="1004140"/>
            <a:ext cx="117051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সার্ভার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925467" y="2913101"/>
            <a:ext cx="1282723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ক্লায়েন্ট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914246" y="4822062"/>
            <a:ext cx="129394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মিডিয়া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9" name="5-Point Star 8"/>
          <p:cNvSpPr/>
          <p:nvPr/>
        </p:nvSpPr>
        <p:spPr>
          <a:xfrm>
            <a:off x="1292087" y="1490870"/>
            <a:ext cx="377687" cy="49695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2504660" y="3236266"/>
            <a:ext cx="516835" cy="73938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923722" y="2773955"/>
            <a:ext cx="496956" cy="64633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9223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352</Words>
  <Application>Microsoft Office PowerPoint</Application>
  <PresentationFormat>Custom</PresentationFormat>
  <Paragraphs>77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sujan</dc:creator>
  <cp:lastModifiedBy>MORSHED</cp:lastModifiedBy>
  <cp:revision>59</cp:revision>
  <dcterms:created xsi:type="dcterms:W3CDTF">2017-02-10T22:53:18Z</dcterms:created>
  <dcterms:modified xsi:type="dcterms:W3CDTF">2019-11-14T13:45:42Z</dcterms:modified>
</cp:coreProperties>
</file>