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2" r:id="rId8"/>
    <p:sldId id="260" r:id="rId9"/>
    <p:sldId id="261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2019-11-19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মাল্টিমিডিয়া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ক্লাশেসবাইকে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স্বাগত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শুভেচ্ছা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আজিবুর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সরকারি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3545" y="239152"/>
            <a:ext cx="5788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68813"/>
            <a:ext cx="8839200" cy="6126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আজিবুর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সরকারি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447800"/>
            <a:ext cx="7807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সবুজ ঘাসের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বুকে শেফালির হাসি, 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55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আজিবুর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সরকারি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295400"/>
            <a:ext cx="757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_local_fisherman_in_bac_lieu_catches_fish_on_viet_nams_tha_la_cultivation_field_at_the_crack_of_dawn._ctran_van_truongmrc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1" y="73152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জেলে ভাই ধরে মাছ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bn-BD" sz="4800" dirty="0" smtClean="0">
                <a:solidFill>
                  <a:srgbClr val="FF0000"/>
                </a:solidFill>
              </a:rPr>
              <a:t>মেঘের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bn-BD" sz="4800" dirty="0" smtClean="0">
                <a:solidFill>
                  <a:srgbClr val="FF0000"/>
                </a:solidFill>
              </a:rPr>
              <a:t>ছায়ায়</a:t>
            </a:r>
            <a:r>
              <a:rPr lang="bn-BD" sz="3600" dirty="0" smtClean="0"/>
              <a:t>।</a:t>
            </a:r>
            <a:endParaRPr lang="en-US" sz="3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1524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838200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ndition-of-English-in-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200" y="2895600"/>
            <a:ext cx="5022166" cy="334811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3200400" cy="433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716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5581" y="225083"/>
            <a:ext cx="6991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 সরব পাঠ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o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3895683" cy="4948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1524000"/>
            <a:ext cx="4296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দেশ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আ.ন.ম.বজলুর রশীদ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3200400"/>
            <a:ext cx="4953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534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আজ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 পাঠের নতুন শব্দের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 শিখি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49" y="1505210"/>
            <a:ext cx="1997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শেফালি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191000"/>
            <a:ext cx="1505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efali f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8" y="1167589"/>
            <a:ext cx="3568572" cy="2084251"/>
          </a:xfrm>
          <a:prstGeom prst="rect">
            <a:avLst/>
          </a:prstGeom>
        </p:spPr>
      </p:pic>
      <p:pic>
        <p:nvPicPr>
          <p:cNvPr id="9" name="Picture 8" descr="fiel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932" y="3822714"/>
            <a:ext cx="3826413" cy="2142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3200" y="1524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ফুলের নাম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9101" y="4267200"/>
            <a:ext cx="2264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প্রান্তর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6248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28600"/>
            <a:ext cx="2888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no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28600" y="838199"/>
            <a:ext cx="3962400" cy="2609223"/>
          </a:xfrm>
          <a:prstGeom prst="rect">
            <a:avLst/>
          </a:prstGeom>
        </p:spPr>
      </p:pic>
      <p:pic>
        <p:nvPicPr>
          <p:cNvPr id="7" name="Picture 6" descr="sefali f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838200"/>
            <a:ext cx="41148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733800"/>
            <a:ext cx="4038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ছড়ার প্রথম চার লাইন পড়।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733800"/>
            <a:ext cx="3849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ছড়ার প্রথম চার লাইন আবৃত্তি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11430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066800"/>
            <a:ext cx="88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ফুল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6248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9693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একক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কাজ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6" name="Picture 5" descr="ko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536"/>
            <a:ext cx="8991600" cy="5190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কবিতাংশটি সাজিয়ে লেখ ও আবৃত্তি কর।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দেশ তারে কত ভালোবাসি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248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zibur999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1762126" cy="1828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19600" y="2971800"/>
            <a:ext cx="4038600" cy="3200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বিষয়ঃবাংলা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শ্রেণিঃদ্বিতীয়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পাঠঃ০৪</a:t>
            </a:r>
          </a:p>
          <a:p>
            <a:pPr>
              <a:buNone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শিরোনামঃআমাদের</a:t>
            </a:r>
            <a:r>
              <a:rPr lang="en-US" dirty="0" smtClean="0"/>
              <a:t> </a:t>
            </a:r>
            <a:r>
              <a:rPr lang="en-US" dirty="0" err="1" smtClean="0"/>
              <a:t>দেশ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পাঠ্যাংশঃআমাদের</a:t>
            </a:r>
            <a:r>
              <a:rPr lang="en-US" dirty="0" smtClean="0"/>
              <a:t> </a:t>
            </a:r>
            <a:r>
              <a:rPr lang="en-US" dirty="0" err="1" smtClean="0"/>
              <a:t>দেশ</a:t>
            </a:r>
            <a:r>
              <a:rPr lang="en-US" dirty="0" smtClean="0"/>
              <a:t>……</a:t>
            </a:r>
            <a:r>
              <a:rPr lang="en-US" dirty="0" err="1" smtClean="0"/>
              <a:t>মেঘের</a:t>
            </a:r>
            <a:r>
              <a:rPr lang="en-US" dirty="0" smtClean="0"/>
              <a:t> </a:t>
            </a:r>
            <a:r>
              <a:rPr lang="en-US" dirty="0" err="1" smtClean="0"/>
              <a:t>ছায়ায়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সময়ঃ৪০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তারিখঃ19/11/2019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3528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2800" dirty="0" err="1" smtClean="0"/>
              <a:t>আজিবুর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রহমান</a:t>
            </a:r>
            <a:endParaRPr lang="en-US" sz="2800" dirty="0" smtClean="0"/>
          </a:p>
          <a:p>
            <a:r>
              <a:rPr lang="en-US" sz="2800" dirty="0" smtClean="0"/>
              <a:t>        </a:t>
            </a:r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endParaRPr lang="en-US" sz="2800" dirty="0" smtClean="0"/>
          </a:p>
          <a:p>
            <a:r>
              <a:rPr lang="en-US" sz="2800" dirty="0" err="1" smtClean="0"/>
              <a:t>ফুড়ারপার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endParaRPr lang="en-US" sz="2800" dirty="0" smtClean="0"/>
          </a:p>
          <a:p>
            <a:r>
              <a:rPr lang="en-US" sz="2800" dirty="0" smtClean="0"/>
              <a:t>            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                    </a:t>
            </a:r>
          </a:p>
          <a:p>
            <a:r>
              <a:rPr lang="en-US" sz="2800" dirty="0" smtClean="0"/>
              <a:t>      </a:t>
            </a:r>
            <a:r>
              <a:rPr lang="en-US" sz="2800" dirty="0" err="1" smtClean="0"/>
              <a:t>কোম্পানীগঞ্জ,সিলেট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    মোবাঃ০১৭১৫৭২১০৮১  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933700" y="4533900"/>
            <a:ext cx="274320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971800" y="4572000"/>
            <a:ext cx="2513806" cy="75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2743200" y="4495800"/>
            <a:ext cx="2819400" cy="76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716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33400"/>
            <a:ext cx="28956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5243" y="84400"/>
            <a:ext cx="55813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 গুলো মনোযোগ সহকারে দেখ এবং নিচের প্রশ্ন গুলোর উত্তর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4267199" cy="3889010"/>
          </a:xfrm>
          <a:prstGeom prst="rect">
            <a:avLst/>
          </a:prstGeom>
        </p:spPr>
      </p:pic>
      <p:pic>
        <p:nvPicPr>
          <p:cNvPr id="7" name="Picture 6" descr="bangladesh-10-january-2015-fisherman-catch-fish-with-fishing-net-in-EE6A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343401" cy="39215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181600"/>
            <a:ext cx="358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 গরু কোথায় চরে?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1" y="5181600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জেলে ভাই কী করেন?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6248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"/>
            <a:ext cx="7959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দেখ। ঠিক শব্দ বসিয়ে বাক্য তৈরি কর।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0768" y="914400"/>
          <a:ext cx="7915032" cy="829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344"/>
                <a:gridCol w="2638344"/>
                <a:gridCol w="2638344"/>
              </a:tblGrid>
              <a:tr h="829993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NikoshBAN" pitchFamily="2" charset="0"/>
                          <a:cs typeface="NikoshBAN" pitchFamily="2" charset="0"/>
                        </a:rPr>
                        <a:t>গরু</a:t>
                      </a:r>
                      <a:endParaRPr lang="en-US" sz="4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/>
                        <a:t>জেলে ভাই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 নদী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2574387" cy="13409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2286000"/>
            <a:ext cx="5979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------------  মাঠে চরে।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fisher 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52800"/>
            <a:ext cx="2602584" cy="1413803"/>
          </a:xfrm>
          <a:prstGeom prst="rect">
            <a:avLst/>
          </a:prstGeom>
        </p:spPr>
      </p:pic>
      <p:pic>
        <p:nvPicPr>
          <p:cNvPr id="10" name="Picture 9" descr="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876800"/>
            <a:ext cx="2632968" cy="13164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24200" y="3657600"/>
            <a:ext cx="526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----------------  মাছ ধরেন।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334000"/>
            <a:ext cx="529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----------------  বয়ে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838200"/>
            <a:ext cx="2819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2057400"/>
            <a:ext cx="67818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দেশ</a:t>
            </a:r>
            <a:r>
              <a:rPr lang="en-US" sz="3600" dirty="0" smtClean="0"/>
              <a:t> </a:t>
            </a:r>
            <a:r>
              <a:rPr lang="en-US" sz="3600" dirty="0" err="1" smtClean="0"/>
              <a:t>কবিতাটির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প্রথম</a:t>
            </a:r>
            <a:r>
              <a:rPr lang="en-US" sz="3600" dirty="0" smtClean="0"/>
              <a:t> ৪  </a:t>
            </a:r>
            <a:r>
              <a:rPr lang="en-US" sz="3600" dirty="0" err="1" smtClean="0"/>
              <a:t>লাইন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মুখস্থ</a:t>
            </a:r>
            <a:r>
              <a:rPr lang="en-US" sz="3600" dirty="0" smtClean="0"/>
              <a:t> ও </a:t>
            </a:r>
            <a:r>
              <a:rPr lang="en-US" sz="3600" dirty="0" err="1" smtClean="0"/>
              <a:t>আবৃত্তি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আসতে</a:t>
            </a:r>
            <a:r>
              <a:rPr lang="en-US" sz="3600" dirty="0" smtClean="0"/>
              <a:t>  </a:t>
            </a:r>
            <a:r>
              <a:rPr lang="en-US" sz="3600" dirty="0" err="1" smtClean="0"/>
              <a:t>বলব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1"/>
            <a:ext cx="88392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3048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এসো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একটি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ভিডিও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দেখি</a:t>
            </a:r>
            <a:endParaRPr lang="en-US" sz="3200" dirty="0"/>
          </a:p>
        </p:txBody>
      </p:sp>
      <p:pic>
        <p:nvPicPr>
          <p:cNvPr id="7" name="Picture 6" descr="ko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839200" cy="5188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457200"/>
            <a:ext cx="38100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আজকে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1828800"/>
            <a:ext cx="3352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আমাদের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দেশ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6324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381000"/>
            <a:ext cx="2819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</a:t>
            </a:r>
            <a:r>
              <a:rPr lang="en-US" sz="3600" dirty="0" err="1" smtClean="0"/>
              <a:t>শিখনফল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7239000" cy="39703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২&gt;২&gt;১&gt;(</a:t>
            </a:r>
            <a:r>
              <a:rPr lang="en-US" sz="2800" dirty="0" err="1" smtClean="0"/>
              <a:t>শোনা</a:t>
            </a:r>
            <a:r>
              <a:rPr lang="en-US" sz="2800" dirty="0" smtClean="0"/>
              <a:t>)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বুঝতে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২&gt;১&gt;২&gt;(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) </a:t>
            </a:r>
            <a:r>
              <a:rPr lang="en-US" sz="2800" dirty="0" err="1" smtClean="0"/>
              <a:t>পাঠ্য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বইয়ের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আবৃত্তি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২&gt;২&gt;২&gt;(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) </a:t>
            </a:r>
            <a:r>
              <a:rPr lang="en-US" sz="2800" dirty="0" err="1" smtClean="0"/>
              <a:t>কবিতার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বিষয়ে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প্রশ্নের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উত্তর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২&gt;১&gt;২&gt;(</a:t>
            </a:r>
            <a:r>
              <a:rPr lang="en-US" sz="2800" dirty="0" err="1" smtClean="0"/>
              <a:t>পড়া</a:t>
            </a:r>
            <a:r>
              <a:rPr lang="en-US" sz="2800" dirty="0" smtClean="0"/>
              <a:t>) </a:t>
            </a:r>
            <a:r>
              <a:rPr lang="en-US" sz="2800" dirty="0" err="1" smtClean="0"/>
              <a:t>প্রমিত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২&gt;২&gt;২&gt;(</a:t>
            </a:r>
            <a:r>
              <a:rPr lang="en-US" sz="2800" dirty="0" err="1" smtClean="0"/>
              <a:t>পড়া</a:t>
            </a:r>
            <a:r>
              <a:rPr lang="en-US" sz="2800" dirty="0" smtClean="0"/>
              <a:t>) </a:t>
            </a:r>
            <a:r>
              <a:rPr lang="en-US" sz="2800" dirty="0" err="1" smtClean="0"/>
              <a:t>প্রমিত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উচ্চারণে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কবিতা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আবৃত্তি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535453" cy="5385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44724" y="685800"/>
            <a:ext cx="4699276" cy="5664200"/>
          </a:xfrm>
          <a:prstGeom prst="rect">
            <a:avLst/>
          </a:prstGeom>
        </p:spPr>
      </p:pic>
      <p:pic>
        <p:nvPicPr>
          <p:cNvPr id="1026" name="Picture 2" descr="G:\picture\150907035553_bangla_flood_gaibandha_640x360_focusbangla_nocre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475477" cy="56605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এসো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আমরা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একটি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ছবি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দেখি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991600" cy="6165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4886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33400"/>
            <a:ext cx="5233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আমাদের দেশ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16002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আ.ন.ম.বজলুর</a:t>
            </a:r>
            <a:r>
              <a:rPr lang="en-US" sz="4000" dirty="0" smtClean="0"/>
              <a:t> </a:t>
            </a:r>
            <a:r>
              <a:rPr lang="bn-BD" sz="4000" dirty="0" smtClean="0"/>
              <a:t>রশীদ</a:t>
            </a:r>
            <a:endParaRPr lang="en-US" sz="4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189</TotalTime>
  <Words>499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Asar Alo</cp:lastModifiedBy>
  <cp:revision>47</cp:revision>
  <dcterms:created xsi:type="dcterms:W3CDTF">2006-08-16T00:00:00Z</dcterms:created>
  <dcterms:modified xsi:type="dcterms:W3CDTF">2019-11-19T08:44:19Z</dcterms:modified>
</cp:coreProperties>
</file>