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CD4BA-9D5B-490D-B10B-8EF075A20D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5B97EB0-57E1-4950-A2A5-1DEBC57E3CB8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১। সংরক্ষণশীল অনুকল্প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33688B-4597-4B48-BDF5-BAB40A830DA6}" type="parTrans" cxnId="{EAC7DF44-01AF-4A8E-AE68-D4ACD016511D}">
      <dgm:prSet/>
      <dgm:spPr/>
      <dgm:t>
        <a:bodyPr/>
        <a:lstStyle/>
        <a:p>
          <a:endParaRPr lang="en-US"/>
        </a:p>
      </dgm:t>
    </dgm:pt>
    <dgm:pt modelId="{80C7C18F-1E68-4650-9E4E-E496FF1C3507}" type="sibTrans" cxnId="{EAC7DF44-01AF-4A8E-AE68-D4ACD016511D}">
      <dgm:prSet/>
      <dgm:spPr/>
      <dgm:t>
        <a:bodyPr/>
        <a:lstStyle/>
        <a:p>
          <a:endParaRPr lang="en-US"/>
        </a:p>
      </dgm:t>
    </dgm:pt>
    <dgm:pt modelId="{8DB8D09A-07B9-45E0-8C5D-46CE47CB7641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১। অর্ধসংরক্ষণশীল অনুকল্প </a:t>
          </a:r>
          <a:endParaRPr lang="en-US" sz="3600" dirty="0"/>
        </a:p>
      </dgm:t>
    </dgm:pt>
    <dgm:pt modelId="{023A5BB3-A37F-4F72-B8A0-D5B6C84EF93D}" type="parTrans" cxnId="{AC46EC77-6D67-4EA3-8369-E7FD13F4F08D}">
      <dgm:prSet/>
      <dgm:spPr/>
      <dgm:t>
        <a:bodyPr/>
        <a:lstStyle/>
        <a:p>
          <a:endParaRPr lang="en-US"/>
        </a:p>
      </dgm:t>
    </dgm:pt>
    <dgm:pt modelId="{2B7DDC76-03DE-4176-A15E-78CC0E829702}" type="sibTrans" cxnId="{AC46EC77-6D67-4EA3-8369-E7FD13F4F08D}">
      <dgm:prSet/>
      <dgm:spPr/>
      <dgm:t>
        <a:bodyPr/>
        <a:lstStyle/>
        <a:p>
          <a:endParaRPr lang="en-US"/>
        </a:p>
      </dgm:t>
    </dgm:pt>
    <dgm:pt modelId="{1BDC84D4-2292-4D1D-9C7B-C54AA5F648A7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১। বিচ্ছুরণশীল অনুকল্প অনুকল্প </a:t>
          </a:r>
          <a:endParaRPr lang="en-US" sz="3600" dirty="0"/>
        </a:p>
      </dgm:t>
    </dgm:pt>
    <dgm:pt modelId="{BBA1DAC6-EDEE-4624-8A0C-5411E3601B4D}" type="parTrans" cxnId="{5DC85048-92C9-4D35-BB4E-76EFC3497C50}">
      <dgm:prSet/>
      <dgm:spPr/>
      <dgm:t>
        <a:bodyPr/>
        <a:lstStyle/>
        <a:p>
          <a:endParaRPr lang="en-US"/>
        </a:p>
      </dgm:t>
    </dgm:pt>
    <dgm:pt modelId="{4DF71F3C-6514-4547-A060-B3D81AC5718E}" type="sibTrans" cxnId="{5DC85048-92C9-4D35-BB4E-76EFC3497C50}">
      <dgm:prSet/>
      <dgm:spPr/>
      <dgm:t>
        <a:bodyPr/>
        <a:lstStyle/>
        <a:p>
          <a:endParaRPr lang="en-US"/>
        </a:p>
      </dgm:t>
    </dgm:pt>
    <dgm:pt modelId="{63FE6F84-FDD7-4F39-AEBB-125E76A69EE3}" type="pres">
      <dgm:prSet presAssocID="{90BCD4BA-9D5B-490D-B10B-8EF075A20D4C}" presName="Name0" presStyleCnt="0">
        <dgm:presLayoutVars>
          <dgm:chMax val="7"/>
          <dgm:chPref val="7"/>
          <dgm:dir/>
        </dgm:presLayoutVars>
      </dgm:prSet>
      <dgm:spPr/>
    </dgm:pt>
    <dgm:pt modelId="{AB8A87F9-04CE-4EE8-BD83-49BF99C0809D}" type="pres">
      <dgm:prSet presAssocID="{90BCD4BA-9D5B-490D-B10B-8EF075A20D4C}" presName="Name1" presStyleCnt="0"/>
      <dgm:spPr/>
    </dgm:pt>
    <dgm:pt modelId="{F1C99649-46A0-4F08-9EBA-77CA1093DFF8}" type="pres">
      <dgm:prSet presAssocID="{90BCD4BA-9D5B-490D-B10B-8EF075A20D4C}" presName="cycle" presStyleCnt="0"/>
      <dgm:spPr/>
    </dgm:pt>
    <dgm:pt modelId="{7C82114A-52F3-49D9-852D-3E14A428FE52}" type="pres">
      <dgm:prSet presAssocID="{90BCD4BA-9D5B-490D-B10B-8EF075A20D4C}" presName="srcNode" presStyleLbl="node1" presStyleIdx="0" presStyleCnt="3"/>
      <dgm:spPr/>
    </dgm:pt>
    <dgm:pt modelId="{783D2BDE-68BB-46B2-9038-BEA5E8D1E35E}" type="pres">
      <dgm:prSet presAssocID="{90BCD4BA-9D5B-490D-B10B-8EF075A20D4C}" presName="conn" presStyleLbl="parChTrans1D2" presStyleIdx="0" presStyleCnt="1"/>
      <dgm:spPr/>
    </dgm:pt>
    <dgm:pt modelId="{9A18A9D4-C50A-46A5-9EF2-B7024C43D09E}" type="pres">
      <dgm:prSet presAssocID="{90BCD4BA-9D5B-490D-B10B-8EF075A20D4C}" presName="extraNode" presStyleLbl="node1" presStyleIdx="0" presStyleCnt="3"/>
      <dgm:spPr/>
    </dgm:pt>
    <dgm:pt modelId="{761EFBE0-7063-4AA4-9445-77309C61C8BC}" type="pres">
      <dgm:prSet presAssocID="{90BCD4BA-9D5B-490D-B10B-8EF075A20D4C}" presName="dstNode" presStyleLbl="node1" presStyleIdx="0" presStyleCnt="3"/>
      <dgm:spPr/>
    </dgm:pt>
    <dgm:pt modelId="{D84F75D5-03FD-4351-BB00-4D73D6ADF500}" type="pres">
      <dgm:prSet presAssocID="{95B97EB0-57E1-4950-A2A5-1DEBC57E3CB8}" presName="text_1" presStyleLbl="node1" presStyleIdx="0" presStyleCnt="3">
        <dgm:presLayoutVars>
          <dgm:bulletEnabled val="1"/>
        </dgm:presLayoutVars>
      </dgm:prSet>
      <dgm:spPr/>
    </dgm:pt>
    <dgm:pt modelId="{411FEA10-236C-487D-A4DD-A4E1A98195C8}" type="pres">
      <dgm:prSet presAssocID="{95B97EB0-57E1-4950-A2A5-1DEBC57E3CB8}" presName="accent_1" presStyleCnt="0"/>
      <dgm:spPr/>
    </dgm:pt>
    <dgm:pt modelId="{AADA2C74-0BD3-4585-8713-E3F9E865B1D3}" type="pres">
      <dgm:prSet presAssocID="{95B97EB0-57E1-4950-A2A5-1DEBC57E3CB8}" presName="accentRepeatNode" presStyleLbl="solidFgAcc1" presStyleIdx="0" presStyleCnt="3"/>
      <dgm:spPr/>
    </dgm:pt>
    <dgm:pt modelId="{6558AE25-B059-4BDF-8544-4EC6EF68C6A7}" type="pres">
      <dgm:prSet presAssocID="{8DB8D09A-07B9-45E0-8C5D-46CE47CB7641}" presName="text_2" presStyleLbl="node1" presStyleIdx="1" presStyleCnt="3">
        <dgm:presLayoutVars>
          <dgm:bulletEnabled val="1"/>
        </dgm:presLayoutVars>
      </dgm:prSet>
      <dgm:spPr/>
    </dgm:pt>
    <dgm:pt modelId="{F456882A-5D5F-4722-89BF-7383E1BDD96E}" type="pres">
      <dgm:prSet presAssocID="{8DB8D09A-07B9-45E0-8C5D-46CE47CB7641}" presName="accent_2" presStyleCnt="0"/>
      <dgm:spPr/>
    </dgm:pt>
    <dgm:pt modelId="{31D19311-2772-4A56-92CF-DAD34A321E95}" type="pres">
      <dgm:prSet presAssocID="{8DB8D09A-07B9-45E0-8C5D-46CE47CB7641}" presName="accentRepeatNode" presStyleLbl="solidFgAcc1" presStyleIdx="1" presStyleCnt="3"/>
      <dgm:spPr/>
    </dgm:pt>
    <dgm:pt modelId="{1F8759FC-02A3-4DEE-BC96-DFBC91FBEA34}" type="pres">
      <dgm:prSet presAssocID="{1BDC84D4-2292-4D1D-9C7B-C54AA5F648A7}" presName="text_3" presStyleLbl="node1" presStyleIdx="2" presStyleCnt="3">
        <dgm:presLayoutVars>
          <dgm:bulletEnabled val="1"/>
        </dgm:presLayoutVars>
      </dgm:prSet>
      <dgm:spPr/>
    </dgm:pt>
    <dgm:pt modelId="{AAB32C0A-42B2-4844-B262-05C6AD389C0F}" type="pres">
      <dgm:prSet presAssocID="{1BDC84D4-2292-4D1D-9C7B-C54AA5F648A7}" presName="accent_3" presStyleCnt="0"/>
      <dgm:spPr/>
    </dgm:pt>
    <dgm:pt modelId="{0FF659E2-4E2B-4DD2-8E58-342DB0BE7BCC}" type="pres">
      <dgm:prSet presAssocID="{1BDC84D4-2292-4D1D-9C7B-C54AA5F648A7}" presName="accentRepeatNode" presStyleLbl="solidFgAcc1" presStyleIdx="2" presStyleCnt="3"/>
      <dgm:spPr/>
    </dgm:pt>
  </dgm:ptLst>
  <dgm:cxnLst>
    <dgm:cxn modelId="{24E8A718-58E0-4BDE-B668-D7CF7EBE77C4}" type="presOf" srcId="{95B97EB0-57E1-4950-A2A5-1DEBC57E3CB8}" destId="{D84F75D5-03FD-4351-BB00-4D73D6ADF500}" srcOrd="0" destOrd="0" presId="urn:microsoft.com/office/officeart/2008/layout/VerticalCurvedList"/>
    <dgm:cxn modelId="{97331329-7354-47E6-99CD-CA251966DA62}" type="presOf" srcId="{90BCD4BA-9D5B-490D-B10B-8EF075A20D4C}" destId="{63FE6F84-FDD7-4F39-AEBB-125E76A69EE3}" srcOrd="0" destOrd="0" presId="urn:microsoft.com/office/officeart/2008/layout/VerticalCurvedList"/>
    <dgm:cxn modelId="{EAC7DF44-01AF-4A8E-AE68-D4ACD016511D}" srcId="{90BCD4BA-9D5B-490D-B10B-8EF075A20D4C}" destId="{95B97EB0-57E1-4950-A2A5-1DEBC57E3CB8}" srcOrd="0" destOrd="0" parTransId="{8933688B-4597-4B48-BDF5-BAB40A830DA6}" sibTransId="{80C7C18F-1E68-4650-9E4E-E496FF1C3507}"/>
    <dgm:cxn modelId="{5DC85048-92C9-4D35-BB4E-76EFC3497C50}" srcId="{90BCD4BA-9D5B-490D-B10B-8EF075A20D4C}" destId="{1BDC84D4-2292-4D1D-9C7B-C54AA5F648A7}" srcOrd="2" destOrd="0" parTransId="{BBA1DAC6-EDEE-4624-8A0C-5411E3601B4D}" sibTransId="{4DF71F3C-6514-4547-A060-B3D81AC5718E}"/>
    <dgm:cxn modelId="{258AB249-B14A-4EB3-9A58-9C2192289DD3}" type="presOf" srcId="{1BDC84D4-2292-4D1D-9C7B-C54AA5F648A7}" destId="{1F8759FC-02A3-4DEE-BC96-DFBC91FBEA34}" srcOrd="0" destOrd="0" presId="urn:microsoft.com/office/officeart/2008/layout/VerticalCurvedList"/>
    <dgm:cxn modelId="{AC46EC77-6D67-4EA3-8369-E7FD13F4F08D}" srcId="{90BCD4BA-9D5B-490D-B10B-8EF075A20D4C}" destId="{8DB8D09A-07B9-45E0-8C5D-46CE47CB7641}" srcOrd="1" destOrd="0" parTransId="{023A5BB3-A37F-4F72-B8A0-D5B6C84EF93D}" sibTransId="{2B7DDC76-03DE-4176-A15E-78CC0E829702}"/>
    <dgm:cxn modelId="{4209018B-A17D-44C0-8437-8E488AA47597}" type="presOf" srcId="{80C7C18F-1E68-4650-9E4E-E496FF1C3507}" destId="{783D2BDE-68BB-46B2-9038-BEA5E8D1E35E}" srcOrd="0" destOrd="0" presId="urn:microsoft.com/office/officeart/2008/layout/VerticalCurvedList"/>
    <dgm:cxn modelId="{C885E6F8-C9C1-4CEB-A642-2902372A011C}" type="presOf" srcId="{8DB8D09A-07B9-45E0-8C5D-46CE47CB7641}" destId="{6558AE25-B059-4BDF-8544-4EC6EF68C6A7}" srcOrd="0" destOrd="0" presId="urn:microsoft.com/office/officeart/2008/layout/VerticalCurvedList"/>
    <dgm:cxn modelId="{2354A784-94BF-43AF-82EC-E45EF77CFC48}" type="presParOf" srcId="{63FE6F84-FDD7-4F39-AEBB-125E76A69EE3}" destId="{AB8A87F9-04CE-4EE8-BD83-49BF99C0809D}" srcOrd="0" destOrd="0" presId="urn:microsoft.com/office/officeart/2008/layout/VerticalCurvedList"/>
    <dgm:cxn modelId="{3B9A3B6F-06E4-47C3-AAF9-0F296B34C94F}" type="presParOf" srcId="{AB8A87F9-04CE-4EE8-BD83-49BF99C0809D}" destId="{F1C99649-46A0-4F08-9EBA-77CA1093DFF8}" srcOrd="0" destOrd="0" presId="urn:microsoft.com/office/officeart/2008/layout/VerticalCurvedList"/>
    <dgm:cxn modelId="{3646F4FA-0D1F-4CBF-AF96-7326E2665B02}" type="presParOf" srcId="{F1C99649-46A0-4F08-9EBA-77CA1093DFF8}" destId="{7C82114A-52F3-49D9-852D-3E14A428FE52}" srcOrd="0" destOrd="0" presId="urn:microsoft.com/office/officeart/2008/layout/VerticalCurvedList"/>
    <dgm:cxn modelId="{76E3DD94-9215-4402-A6BF-B8E96E1CA785}" type="presParOf" srcId="{F1C99649-46A0-4F08-9EBA-77CA1093DFF8}" destId="{783D2BDE-68BB-46B2-9038-BEA5E8D1E35E}" srcOrd="1" destOrd="0" presId="urn:microsoft.com/office/officeart/2008/layout/VerticalCurvedList"/>
    <dgm:cxn modelId="{40994681-731B-4EA7-B07F-6C2617F27FE0}" type="presParOf" srcId="{F1C99649-46A0-4F08-9EBA-77CA1093DFF8}" destId="{9A18A9D4-C50A-46A5-9EF2-B7024C43D09E}" srcOrd="2" destOrd="0" presId="urn:microsoft.com/office/officeart/2008/layout/VerticalCurvedList"/>
    <dgm:cxn modelId="{BC03C9FF-568A-49EB-97E8-16C4B22D61EF}" type="presParOf" srcId="{F1C99649-46A0-4F08-9EBA-77CA1093DFF8}" destId="{761EFBE0-7063-4AA4-9445-77309C61C8BC}" srcOrd="3" destOrd="0" presId="urn:microsoft.com/office/officeart/2008/layout/VerticalCurvedList"/>
    <dgm:cxn modelId="{26E4C980-D352-4DF0-841E-05800BBC37D6}" type="presParOf" srcId="{AB8A87F9-04CE-4EE8-BD83-49BF99C0809D}" destId="{D84F75D5-03FD-4351-BB00-4D73D6ADF500}" srcOrd="1" destOrd="0" presId="urn:microsoft.com/office/officeart/2008/layout/VerticalCurvedList"/>
    <dgm:cxn modelId="{AE0F4751-A6D6-4A91-854C-FA0C9E5F7260}" type="presParOf" srcId="{AB8A87F9-04CE-4EE8-BD83-49BF99C0809D}" destId="{411FEA10-236C-487D-A4DD-A4E1A98195C8}" srcOrd="2" destOrd="0" presId="urn:microsoft.com/office/officeart/2008/layout/VerticalCurvedList"/>
    <dgm:cxn modelId="{46666537-D40C-4E03-ABBE-D7FFD6A9216C}" type="presParOf" srcId="{411FEA10-236C-487D-A4DD-A4E1A98195C8}" destId="{AADA2C74-0BD3-4585-8713-E3F9E865B1D3}" srcOrd="0" destOrd="0" presId="urn:microsoft.com/office/officeart/2008/layout/VerticalCurvedList"/>
    <dgm:cxn modelId="{92059A67-D679-4FB4-9E21-8EC32D17ED6F}" type="presParOf" srcId="{AB8A87F9-04CE-4EE8-BD83-49BF99C0809D}" destId="{6558AE25-B059-4BDF-8544-4EC6EF68C6A7}" srcOrd="3" destOrd="0" presId="urn:microsoft.com/office/officeart/2008/layout/VerticalCurvedList"/>
    <dgm:cxn modelId="{73D2A47F-9F00-4931-AEEA-967584D2D5AB}" type="presParOf" srcId="{AB8A87F9-04CE-4EE8-BD83-49BF99C0809D}" destId="{F456882A-5D5F-4722-89BF-7383E1BDD96E}" srcOrd="4" destOrd="0" presId="urn:microsoft.com/office/officeart/2008/layout/VerticalCurvedList"/>
    <dgm:cxn modelId="{9D4E92AE-34ED-443A-B4E8-8D1F724D1DE0}" type="presParOf" srcId="{F456882A-5D5F-4722-89BF-7383E1BDD96E}" destId="{31D19311-2772-4A56-92CF-DAD34A321E95}" srcOrd="0" destOrd="0" presId="urn:microsoft.com/office/officeart/2008/layout/VerticalCurvedList"/>
    <dgm:cxn modelId="{A8C382BE-FF1B-4292-A1C2-264E5E750F48}" type="presParOf" srcId="{AB8A87F9-04CE-4EE8-BD83-49BF99C0809D}" destId="{1F8759FC-02A3-4DEE-BC96-DFBC91FBEA34}" srcOrd="5" destOrd="0" presId="urn:microsoft.com/office/officeart/2008/layout/VerticalCurvedList"/>
    <dgm:cxn modelId="{248364D8-205A-46E2-A378-A291049757A4}" type="presParOf" srcId="{AB8A87F9-04CE-4EE8-BD83-49BF99C0809D}" destId="{AAB32C0A-42B2-4844-B262-05C6AD389C0F}" srcOrd="6" destOrd="0" presId="urn:microsoft.com/office/officeart/2008/layout/VerticalCurvedList"/>
    <dgm:cxn modelId="{80CA2DEE-6DB2-45F6-B7B4-404F03B375F5}" type="presParOf" srcId="{AAB32C0A-42B2-4844-B262-05C6AD389C0F}" destId="{0FF659E2-4E2B-4DD2-8E58-342DB0BE7B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61461-BEBF-4DA7-A6D8-A59397DADF3A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A329FB-93BC-4427-ACEA-3F929AE5CC06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১। উৎপত্তিস্থান সনাক্তকরণ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B1291B-7BA0-452C-85A9-6804E5B886FB}" type="parTrans" cxnId="{6EAF7BD0-828B-499B-B0C7-48F01B495E31}">
      <dgm:prSet/>
      <dgm:spPr/>
      <dgm:t>
        <a:bodyPr/>
        <a:lstStyle/>
        <a:p>
          <a:endParaRPr lang="en-US"/>
        </a:p>
      </dgm:t>
    </dgm:pt>
    <dgm:pt modelId="{AE34EF35-3671-4F75-8171-2EC3343AD730}" type="sibTrans" cxnId="{6EAF7BD0-828B-499B-B0C7-48F01B495E31}">
      <dgm:prSet/>
      <dgm:spPr/>
      <dgm:t>
        <a:bodyPr/>
        <a:lstStyle/>
        <a:p>
          <a:endParaRPr lang="en-US"/>
        </a:p>
      </dgm:t>
    </dgm:pt>
    <dgm:pt modelId="{3F53BEA0-0835-4B7C-885D-1FD4C6D04BAA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২।মাতৃ অণুর পাক খোলা ও ক্ষারক সংযোগ মুক্তকরণ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1ACC64-B283-49DD-A321-12AB20C778B6}" type="parTrans" cxnId="{71FFB01A-ABE6-4C28-872C-A87C4FF0ACCD}">
      <dgm:prSet/>
      <dgm:spPr/>
      <dgm:t>
        <a:bodyPr/>
        <a:lstStyle/>
        <a:p>
          <a:endParaRPr lang="en-US"/>
        </a:p>
      </dgm:t>
    </dgm:pt>
    <dgm:pt modelId="{8255660D-C021-4572-9214-7E1069DAF276}" type="sibTrans" cxnId="{71FFB01A-ABE6-4C28-872C-A87C4FF0ACCD}">
      <dgm:prSet/>
      <dgm:spPr/>
      <dgm:t>
        <a:bodyPr/>
        <a:lstStyle/>
        <a:p>
          <a:endParaRPr lang="en-US"/>
        </a:p>
      </dgm:t>
    </dgm:pt>
    <dgm:pt modelId="{61F81E8A-649E-40A5-BD6A-AA73D2B6FFED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৩। একক সূত্রের স্থায়িত্ব লাভ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082801-9F7E-47D5-95DC-ECA070F323E8}" type="parTrans" cxnId="{E92DD7C8-DE02-4E23-AF99-FB867A259F5E}">
      <dgm:prSet/>
      <dgm:spPr/>
      <dgm:t>
        <a:bodyPr/>
        <a:lstStyle/>
        <a:p>
          <a:endParaRPr lang="en-US"/>
        </a:p>
      </dgm:t>
    </dgm:pt>
    <dgm:pt modelId="{BB84513A-C0DF-4359-B8EE-F01236A876EC}" type="sibTrans" cxnId="{E92DD7C8-DE02-4E23-AF99-FB867A259F5E}">
      <dgm:prSet/>
      <dgm:spPr/>
      <dgm:t>
        <a:bodyPr/>
        <a:lstStyle/>
        <a:p>
          <a:endParaRPr lang="en-US"/>
        </a:p>
      </dgm:t>
    </dgm:pt>
    <dgm:pt modelId="{B46B4F05-AABE-402E-92D5-C95B669C67A0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৪।অনুলিপন ফর্ক গঠন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3FBA8B-4A13-4144-9F8F-96C294704F49}" type="parTrans" cxnId="{14065AA0-F4CC-4C9F-A8F2-E02404660EBE}">
      <dgm:prSet/>
      <dgm:spPr/>
      <dgm:t>
        <a:bodyPr/>
        <a:lstStyle/>
        <a:p>
          <a:endParaRPr lang="en-US"/>
        </a:p>
      </dgm:t>
    </dgm:pt>
    <dgm:pt modelId="{0DE0A7CC-607F-4895-AB74-13624CF35965}" type="sibTrans" cxnId="{14065AA0-F4CC-4C9F-A8F2-E02404660EBE}">
      <dgm:prSet/>
      <dgm:spPr/>
      <dgm:t>
        <a:bodyPr/>
        <a:lstStyle/>
        <a:p>
          <a:endParaRPr lang="en-US"/>
        </a:p>
      </dgm:t>
    </dgm:pt>
    <dgm:pt modelId="{299F7C5E-4849-4C21-ACC1-ECBD53A9B718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৫।সূচনা বিন্দুতে RNA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প্রাইমার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যুক্তকরণ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4A9AE92-F8CD-414B-A8F6-5FF5B18FF1B5}" type="parTrans" cxnId="{DBA4B4B3-EB02-4B60-B3E2-B4E5F6F918F4}">
      <dgm:prSet/>
      <dgm:spPr/>
      <dgm:t>
        <a:bodyPr/>
        <a:lstStyle/>
        <a:p>
          <a:endParaRPr lang="en-US"/>
        </a:p>
      </dgm:t>
    </dgm:pt>
    <dgm:pt modelId="{6EA3BFE6-0734-4A7C-BD41-CB578A3C6F73}" type="sibTrans" cxnId="{DBA4B4B3-EB02-4B60-B3E2-B4E5F6F918F4}">
      <dgm:prSet/>
      <dgm:spPr/>
      <dgm:t>
        <a:bodyPr/>
        <a:lstStyle/>
        <a:p>
          <a:endParaRPr lang="en-US"/>
        </a:p>
      </dgm:t>
    </dgm:pt>
    <dgm:pt modelId="{F1F4B7BE-228A-4382-A643-C20FDB7C07A6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৬।অপত্য DNA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চেইন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প্রলম্বণ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0FF148F-9D24-4F69-9481-DF6C8955C6F7}" type="parTrans" cxnId="{53497B71-53DD-4075-8D42-6DDAC42AEC69}">
      <dgm:prSet/>
      <dgm:spPr/>
      <dgm:t>
        <a:bodyPr/>
        <a:lstStyle/>
        <a:p>
          <a:endParaRPr lang="en-US"/>
        </a:p>
      </dgm:t>
    </dgm:pt>
    <dgm:pt modelId="{9FCD4986-58EF-40EA-BE46-ABFF3097D464}" type="sibTrans" cxnId="{53497B71-53DD-4075-8D42-6DDAC42AEC69}">
      <dgm:prSet/>
      <dgm:spPr/>
      <dgm:t>
        <a:bodyPr/>
        <a:lstStyle/>
        <a:p>
          <a:endParaRPr lang="en-US"/>
        </a:p>
      </dgm:t>
    </dgm:pt>
    <dgm:pt modelId="{8BD5151C-377E-40FA-B7EA-9AC4AD7F4FAE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bn-BD" sz="2800">
              <a:latin typeface="NikoshBAN" panose="02000000000000000000" pitchFamily="2" charset="0"/>
              <a:cs typeface="NikoshBAN" panose="02000000000000000000" pitchFamily="2" charset="0"/>
            </a:rPr>
            <a:t>কাজকি </a:t>
          </a:r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খন্ডের সংযোজন ও অনুলিপন সমাপ্তিকরণ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15A6C5-ECF4-4C6D-AB89-DFDCFFB7913F}" type="parTrans" cxnId="{6CAAB32C-F9CE-4BC3-A08D-67099038D1BF}">
      <dgm:prSet/>
      <dgm:spPr/>
      <dgm:t>
        <a:bodyPr/>
        <a:lstStyle/>
        <a:p>
          <a:endParaRPr lang="en-US"/>
        </a:p>
      </dgm:t>
    </dgm:pt>
    <dgm:pt modelId="{34E6D312-3A02-4FF5-A82F-2D3282CF3246}" type="sibTrans" cxnId="{6CAAB32C-F9CE-4BC3-A08D-67099038D1BF}">
      <dgm:prSet/>
      <dgm:spPr/>
      <dgm:t>
        <a:bodyPr/>
        <a:lstStyle/>
        <a:p>
          <a:endParaRPr lang="en-US"/>
        </a:p>
      </dgm:t>
    </dgm:pt>
    <dgm:pt modelId="{6888A948-A24C-4115-A36F-5F9B05386B6F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৮।DNA প্রুফ রিডিং ও মেরামত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3640DA-CEF9-456A-991E-0BEE40FA29D2}" type="parTrans" cxnId="{68D223B0-4262-47B1-9929-27B34E4368C4}">
      <dgm:prSet/>
      <dgm:spPr/>
      <dgm:t>
        <a:bodyPr/>
        <a:lstStyle/>
        <a:p>
          <a:endParaRPr lang="en-US"/>
        </a:p>
      </dgm:t>
    </dgm:pt>
    <dgm:pt modelId="{4A931EBF-812A-439B-A67F-FA5A78D1E514}" type="sibTrans" cxnId="{68D223B0-4262-47B1-9929-27B34E4368C4}">
      <dgm:prSet/>
      <dgm:spPr/>
      <dgm:t>
        <a:bodyPr/>
        <a:lstStyle/>
        <a:p>
          <a:endParaRPr lang="en-US"/>
        </a:p>
      </dgm:t>
    </dgm:pt>
    <dgm:pt modelId="{6B564F5D-7248-4442-BD47-540405EDAEFC}" type="pres">
      <dgm:prSet presAssocID="{E6261461-BEBF-4DA7-A6D8-A59397DADF3A}" presName="Name0" presStyleCnt="0">
        <dgm:presLayoutVars>
          <dgm:dir/>
          <dgm:resizeHandles val="exact"/>
        </dgm:presLayoutVars>
      </dgm:prSet>
      <dgm:spPr/>
    </dgm:pt>
    <dgm:pt modelId="{354A582C-F56A-45F7-9431-A8AD398C4735}" type="pres">
      <dgm:prSet presAssocID="{73A329FB-93BC-4427-ACEA-3F929AE5CC06}" presName="node" presStyleLbl="node1" presStyleIdx="0" presStyleCnt="8">
        <dgm:presLayoutVars>
          <dgm:bulletEnabled val="1"/>
        </dgm:presLayoutVars>
      </dgm:prSet>
      <dgm:spPr/>
    </dgm:pt>
    <dgm:pt modelId="{1404C520-7B21-4831-BE08-25FF11807E5C}" type="pres">
      <dgm:prSet presAssocID="{AE34EF35-3671-4F75-8171-2EC3343AD730}" presName="sibTrans" presStyleLbl="sibTrans1D1" presStyleIdx="0" presStyleCnt="7"/>
      <dgm:spPr/>
    </dgm:pt>
    <dgm:pt modelId="{3CD1E0F1-B303-4A2B-8D53-F250EC613F46}" type="pres">
      <dgm:prSet presAssocID="{AE34EF35-3671-4F75-8171-2EC3343AD730}" presName="connectorText" presStyleLbl="sibTrans1D1" presStyleIdx="0" presStyleCnt="7"/>
      <dgm:spPr/>
    </dgm:pt>
    <dgm:pt modelId="{A418AF71-06CC-4E8A-A86C-B0FA08DEB29C}" type="pres">
      <dgm:prSet presAssocID="{3F53BEA0-0835-4B7C-885D-1FD4C6D04BAA}" presName="node" presStyleLbl="node1" presStyleIdx="1" presStyleCnt="8" custLinFactNeighborX="-420" custLinFactNeighborY="2098">
        <dgm:presLayoutVars>
          <dgm:bulletEnabled val="1"/>
        </dgm:presLayoutVars>
      </dgm:prSet>
      <dgm:spPr/>
    </dgm:pt>
    <dgm:pt modelId="{D9CBFA66-CAFA-404C-A4D1-7B3E3C86EFFC}" type="pres">
      <dgm:prSet presAssocID="{8255660D-C021-4572-9214-7E1069DAF276}" presName="sibTrans" presStyleLbl="sibTrans1D1" presStyleIdx="1" presStyleCnt="7"/>
      <dgm:spPr/>
    </dgm:pt>
    <dgm:pt modelId="{C09F4BEF-F6EC-4999-BDA2-D801E1266FCE}" type="pres">
      <dgm:prSet presAssocID="{8255660D-C021-4572-9214-7E1069DAF276}" presName="connectorText" presStyleLbl="sibTrans1D1" presStyleIdx="1" presStyleCnt="7"/>
      <dgm:spPr/>
    </dgm:pt>
    <dgm:pt modelId="{24A28CA2-B7F6-4D5E-8F3D-110E878535AF}" type="pres">
      <dgm:prSet presAssocID="{61F81E8A-649E-40A5-BD6A-AA73D2B6FFED}" presName="node" presStyleLbl="node1" presStyleIdx="2" presStyleCnt="8">
        <dgm:presLayoutVars>
          <dgm:bulletEnabled val="1"/>
        </dgm:presLayoutVars>
      </dgm:prSet>
      <dgm:spPr/>
    </dgm:pt>
    <dgm:pt modelId="{14A3A0B5-2A35-42AE-A03B-732FC2951E95}" type="pres">
      <dgm:prSet presAssocID="{BB84513A-C0DF-4359-B8EE-F01236A876EC}" presName="sibTrans" presStyleLbl="sibTrans1D1" presStyleIdx="2" presStyleCnt="7"/>
      <dgm:spPr/>
    </dgm:pt>
    <dgm:pt modelId="{220FF2E5-8679-472F-AAC9-0D77596BBA76}" type="pres">
      <dgm:prSet presAssocID="{BB84513A-C0DF-4359-B8EE-F01236A876EC}" presName="connectorText" presStyleLbl="sibTrans1D1" presStyleIdx="2" presStyleCnt="7"/>
      <dgm:spPr/>
    </dgm:pt>
    <dgm:pt modelId="{CAB5C8B0-C8F7-4046-86B8-69CB28401A97}" type="pres">
      <dgm:prSet presAssocID="{B46B4F05-AABE-402E-92D5-C95B669C67A0}" presName="node" presStyleLbl="node1" presStyleIdx="3" presStyleCnt="8">
        <dgm:presLayoutVars>
          <dgm:bulletEnabled val="1"/>
        </dgm:presLayoutVars>
      </dgm:prSet>
      <dgm:spPr/>
    </dgm:pt>
    <dgm:pt modelId="{F2F428D5-17CB-450B-ABAF-00CC5D3B81F3}" type="pres">
      <dgm:prSet presAssocID="{0DE0A7CC-607F-4895-AB74-13624CF35965}" presName="sibTrans" presStyleLbl="sibTrans1D1" presStyleIdx="3" presStyleCnt="7"/>
      <dgm:spPr/>
    </dgm:pt>
    <dgm:pt modelId="{9420436F-DCB4-4E7D-91BB-030619F6C18D}" type="pres">
      <dgm:prSet presAssocID="{0DE0A7CC-607F-4895-AB74-13624CF35965}" presName="connectorText" presStyleLbl="sibTrans1D1" presStyleIdx="3" presStyleCnt="7"/>
      <dgm:spPr/>
    </dgm:pt>
    <dgm:pt modelId="{6EA80376-8491-4068-9794-53C9C9ABDFE3}" type="pres">
      <dgm:prSet presAssocID="{299F7C5E-4849-4C21-ACC1-ECBD53A9B718}" presName="node" presStyleLbl="node1" presStyleIdx="4" presStyleCnt="8">
        <dgm:presLayoutVars>
          <dgm:bulletEnabled val="1"/>
        </dgm:presLayoutVars>
      </dgm:prSet>
      <dgm:spPr/>
    </dgm:pt>
    <dgm:pt modelId="{3EDFAF12-E982-48FA-8455-0B3AA5C504B9}" type="pres">
      <dgm:prSet presAssocID="{6EA3BFE6-0734-4A7C-BD41-CB578A3C6F73}" presName="sibTrans" presStyleLbl="sibTrans1D1" presStyleIdx="4" presStyleCnt="7"/>
      <dgm:spPr/>
    </dgm:pt>
    <dgm:pt modelId="{5215B20A-BC58-490E-BF9A-153F10C7E3F9}" type="pres">
      <dgm:prSet presAssocID="{6EA3BFE6-0734-4A7C-BD41-CB578A3C6F73}" presName="connectorText" presStyleLbl="sibTrans1D1" presStyleIdx="4" presStyleCnt="7"/>
      <dgm:spPr/>
    </dgm:pt>
    <dgm:pt modelId="{52C1A175-B83A-4C4D-9DE6-8E8F4BE612E7}" type="pres">
      <dgm:prSet presAssocID="{F1F4B7BE-228A-4382-A643-C20FDB7C07A6}" presName="node" presStyleLbl="node1" presStyleIdx="5" presStyleCnt="8">
        <dgm:presLayoutVars>
          <dgm:bulletEnabled val="1"/>
        </dgm:presLayoutVars>
      </dgm:prSet>
      <dgm:spPr/>
    </dgm:pt>
    <dgm:pt modelId="{5ADCBA3F-90F0-4615-B71D-501D9EE80251}" type="pres">
      <dgm:prSet presAssocID="{9FCD4986-58EF-40EA-BE46-ABFF3097D464}" presName="sibTrans" presStyleLbl="sibTrans1D1" presStyleIdx="5" presStyleCnt="7"/>
      <dgm:spPr/>
    </dgm:pt>
    <dgm:pt modelId="{0C1DCB3E-CA0A-4423-8462-032A70ABCC91}" type="pres">
      <dgm:prSet presAssocID="{9FCD4986-58EF-40EA-BE46-ABFF3097D464}" presName="connectorText" presStyleLbl="sibTrans1D1" presStyleIdx="5" presStyleCnt="7"/>
      <dgm:spPr/>
    </dgm:pt>
    <dgm:pt modelId="{169875FF-D761-4758-B30E-EBD720F32373}" type="pres">
      <dgm:prSet presAssocID="{8BD5151C-377E-40FA-B7EA-9AC4AD7F4FAE}" presName="node" presStyleLbl="node1" presStyleIdx="6" presStyleCnt="8">
        <dgm:presLayoutVars>
          <dgm:bulletEnabled val="1"/>
        </dgm:presLayoutVars>
      </dgm:prSet>
      <dgm:spPr/>
    </dgm:pt>
    <dgm:pt modelId="{A21DA585-6358-48EE-93FA-E7AD1EE57E34}" type="pres">
      <dgm:prSet presAssocID="{34E6D312-3A02-4FF5-A82F-2D3282CF3246}" presName="sibTrans" presStyleLbl="sibTrans1D1" presStyleIdx="6" presStyleCnt="7"/>
      <dgm:spPr/>
    </dgm:pt>
    <dgm:pt modelId="{DD1EB900-A719-425E-AE54-29771199C10A}" type="pres">
      <dgm:prSet presAssocID="{34E6D312-3A02-4FF5-A82F-2D3282CF3246}" presName="connectorText" presStyleLbl="sibTrans1D1" presStyleIdx="6" presStyleCnt="7"/>
      <dgm:spPr/>
    </dgm:pt>
    <dgm:pt modelId="{22E443C8-33EF-485E-9D44-B3BED2D56BF9}" type="pres">
      <dgm:prSet presAssocID="{6888A948-A24C-4115-A36F-5F9B05386B6F}" presName="node" presStyleLbl="node1" presStyleIdx="7" presStyleCnt="8">
        <dgm:presLayoutVars>
          <dgm:bulletEnabled val="1"/>
        </dgm:presLayoutVars>
      </dgm:prSet>
      <dgm:spPr/>
    </dgm:pt>
  </dgm:ptLst>
  <dgm:cxnLst>
    <dgm:cxn modelId="{17891A07-DD1B-478D-BD7C-982EAED2A90F}" type="presOf" srcId="{BB84513A-C0DF-4359-B8EE-F01236A876EC}" destId="{14A3A0B5-2A35-42AE-A03B-732FC2951E95}" srcOrd="0" destOrd="0" presId="urn:microsoft.com/office/officeart/2005/8/layout/bProcess3"/>
    <dgm:cxn modelId="{71FFB01A-ABE6-4C28-872C-A87C4FF0ACCD}" srcId="{E6261461-BEBF-4DA7-A6D8-A59397DADF3A}" destId="{3F53BEA0-0835-4B7C-885D-1FD4C6D04BAA}" srcOrd="1" destOrd="0" parTransId="{721ACC64-B283-49DD-A321-12AB20C778B6}" sibTransId="{8255660D-C021-4572-9214-7E1069DAF276}"/>
    <dgm:cxn modelId="{6CAAB32C-F9CE-4BC3-A08D-67099038D1BF}" srcId="{E6261461-BEBF-4DA7-A6D8-A59397DADF3A}" destId="{8BD5151C-377E-40FA-B7EA-9AC4AD7F4FAE}" srcOrd="6" destOrd="0" parTransId="{9115A6C5-ECF4-4C6D-AB89-DFDCFFB7913F}" sibTransId="{34E6D312-3A02-4FF5-A82F-2D3282CF3246}"/>
    <dgm:cxn modelId="{CC50994C-30CB-4F86-8843-1477512CEEF6}" type="presOf" srcId="{AE34EF35-3671-4F75-8171-2EC3343AD730}" destId="{1404C520-7B21-4831-BE08-25FF11807E5C}" srcOrd="0" destOrd="0" presId="urn:microsoft.com/office/officeart/2005/8/layout/bProcess3"/>
    <dgm:cxn modelId="{9B44AD6D-AC6E-47C8-8B46-51CC13D40A5C}" type="presOf" srcId="{B46B4F05-AABE-402E-92D5-C95B669C67A0}" destId="{CAB5C8B0-C8F7-4046-86B8-69CB28401A97}" srcOrd="0" destOrd="0" presId="urn:microsoft.com/office/officeart/2005/8/layout/bProcess3"/>
    <dgm:cxn modelId="{AE88676E-D635-4410-A954-56DA87D11927}" type="presOf" srcId="{AE34EF35-3671-4F75-8171-2EC3343AD730}" destId="{3CD1E0F1-B303-4A2B-8D53-F250EC613F46}" srcOrd="1" destOrd="0" presId="urn:microsoft.com/office/officeart/2005/8/layout/bProcess3"/>
    <dgm:cxn modelId="{8E13DA6E-9CD9-43D5-AD81-00E735953750}" type="presOf" srcId="{9FCD4986-58EF-40EA-BE46-ABFF3097D464}" destId="{5ADCBA3F-90F0-4615-B71D-501D9EE80251}" srcOrd="0" destOrd="0" presId="urn:microsoft.com/office/officeart/2005/8/layout/bProcess3"/>
    <dgm:cxn modelId="{53497B71-53DD-4075-8D42-6DDAC42AEC69}" srcId="{E6261461-BEBF-4DA7-A6D8-A59397DADF3A}" destId="{F1F4B7BE-228A-4382-A643-C20FDB7C07A6}" srcOrd="5" destOrd="0" parTransId="{E0FF148F-9D24-4F69-9481-DF6C8955C6F7}" sibTransId="{9FCD4986-58EF-40EA-BE46-ABFF3097D464}"/>
    <dgm:cxn modelId="{9F56F67D-98EB-4ED2-8D5B-C9C375BBB026}" type="presOf" srcId="{6EA3BFE6-0734-4A7C-BD41-CB578A3C6F73}" destId="{3EDFAF12-E982-48FA-8455-0B3AA5C504B9}" srcOrd="0" destOrd="0" presId="urn:microsoft.com/office/officeart/2005/8/layout/bProcess3"/>
    <dgm:cxn modelId="{FE69CF83-CD18-4C74-A981-4699EFF1EFE4}" type="presOf" srcId="{E6261461-BEBF-4DA7-A6D8-A59397DADF3A}" destId="{6B564F5D-7248-4442-BD47-540405EDAEFC}" srcOrd="0" destOrd="0" presId="urn:microsoft.com/office/officeart/2005/8/layout/bProcess3"/>
    <dgm:cxn modelId="{6E3BC095-B16D-4D30-BA1B-080C51E04766}" type="presOf" srcId="{299F7C5E-4849-4C21-ACC1-ECBD53A9B718}" destId="{6EA80376-8491-4068-9794-53C9C9ABDFE3}" srcOrd="0" destOrd="0" presId="urn:microsoft.com/office/officeart/2005/8/layout/bProcess3"/>
    <dgm:cxn modelId="{FA90AE96-AFC9-417B-AD16-664E7D6AF8EC}" type="presOf" srcId="{9FCD4986-58EF-40EA-BE46-ABFF3097D464}" destId="{0C1DCB3E-CA0A-4423-8462-032A70ABCC91}" srcOrd="1" destOrd="0" presId="urn:microsoft.com/office/officeart/2005/8/layout/bProcess3"/>
    <dgm:cxn modelId="{3D93CB9E-B1D1-4AE9-BF34-D5E7B113EA66}" type="presOf" srcId="{61F81E8A-649E-40A5-BD6A-AA73D2B6FFED}" destId="{24A28CA2-B7F6-4D5E-8F3D-110E878535AF}" srcOrd="0" destOrd="0" presId="urn:microsoft.com/office/officeart/2005/8/layout/bProcess3"/>
    <dgm:cxn modelId="{14065AA0-F4CC-4C9F-A8F2-E02404660EBE}" srcId="{E6261461-BEBF-4DA7-A6D8-A59397DADF3A}" destId="{B46B4F05-AABE-402E-92D5-C95B669C67A0}" srcOrd="3" destOrd="0" parTransId="{E73FBA8B-4A13-4144-9F8F-96C294704F49}" sibTransId="{0DE0A7CC-607F-4895-AB74-13624CF35965}"/>
    <dgm:cxn modelId="{CAED55AA-9002-4C11-9381-FE5AE3B141E2}" type="presOf" srcId="{6888A948-A24C-4115-A36F-5F9B05386B6F}" destId="{22E443C8-33EF-485E-9D44-B3BED2D56BF9}" srcOrd="0" destOrd="0" presId="urn:microsoft.com/office/officeart/2005/8/layout/bProcess3"/>
    <dgm:cxn modelId="{68D223B0-4262-47B1-9929-27B34E4368C4}" srcId="{E6261461-BEBF-4DA7-A6D8-A59397DADF3A}" destId="{6888A948-A24C-4115-A36F-5F9B05386B6F}" srcOrd="7" destOrd="0" parTransId="{013640DA-CEF9-456A-991E-0BEE40FA29D2}" sibTransId="{4A931EBF-812A-439B-A67F-FA5A78D1E514}"/>
    <dgm:cxn modelId="{DBA4B4B3-EB02-4B60-B3E2-B4E5F6F918F4}" srcId="{E6261461-BEBF-4DA7-A6D8-A59397DADF3A}" destId="{299F7C5E-4849-4C21-ACC1-ECBD53A9B718}" srcOrd="4" destOrd="0" parTransId="{94A9AE92-F8CD-414B-A8F6-5FF5B18FF1B5}" sibTransId="{6EA3BFE6-0734-4A7C-BD41-CB578A3C6F73}"/>
    <dgm:cxn modelId="{A37522B8-106B-4AC1-BEB0-8623E8C2CAB9}" type="presOf" srcId="{0DE0A7CC-607F-4895-AB74-13624CF35965}" destId="{9420436F-DCB4-4E7D-91BB-030619F6C18D}" srcOrd="1" destOrd="0" presId="urn:microsoft.com/office/officeart/2005/8/layout/bProcess3"/>
    <dgm:cxn modelId="{F3BD41BC-9240-4506-8613-018E1294D2F1}" type="presOf" srcId="{34E6D312-3A02-4FF5-A82F-2D3282CF3246}" destId="{A21DA585-6358-48EE-93FA-E7AD1EE57E34}" srcOrd="0" destOrd="0" presId="urn:microsoft.com/office/officeart/2005/8/layout/bProcess3"/>
    <dgm:cxn modelId="{041576C1-D811-49F2-BF71-9ADA79299324}" type="presOf" srcId="{F1F4B7BE-228A-4382-A643-C20FDB7C07A6}" destId="{52C1A175-B83A-4C4D-9DE6-8E8F4BE612E7}" srcOrd="0" destOrd="0" presId="urn:microsoft.com/office/officeart/2005/8/layout/bProcess3"/>
    <dgm:cxn modelId="{1BC7E7C4-C037-4A03-8C9C-6C0F928A49A3}" type="presOf" srcId="{8255660D-C021-4572-9214-7E1069DAF276}" destId="{D9CBFA66-CAFA-404C-A4D1-7B3E3C86EFFC}" srcOrd="0" destOrd="0" presId="urn:microsoft.com/office/officeart/2005/8/layout/bProcess3"/>
    <dgm:cxn modelId="{E92DD7C8-DE02-4E23-AF99-FB867A259F5E}" srcId="{E6261461-BEBF-4DA7-A6D8-A59397DADF3A}" destId="{61F81E8A-649E-40A5-BD6A-AA73D2B6FFED}" srcOrd="2" destOrd="0" parTransId="{A4082801-9F7E-47D5-95DC-ECA070F323E8}" sibTransId="{BB84513A-C0DF-4359-B8EE-F01236A876EC}"/>
    <dgm:cxn modelId="{6EAF7BD0-828B-499B-B0C7-48F01B495E31}" srcId="{E6261461-BEBF-4DA7-A6D8-A59397DADF3A}" destId="{73A329FB-93BC-4427-ACEA-3F929AE5CC06}" srcOrd="0" destOrd="0" parTransId="{74B1291B-7BA0-452C-85A9-6804E5B886FB}" sibTransId="{AE34EF35-3671-4F75-8171-2EC3343AD730}"/>
    <dgm:cxn modelId="{358C59D4-607F-49FB-8DAB-DAA91DEAE070}" type="presOf" srcId="{0DE0A7CC-607F-4895-AB74-13624CF35965}" destId="{F2F428D5-17CB-450B-ABAF-00CC5D3B81F3}" srcOrd="0" destOrd="0" presId="urn:microsoft.com/office/officeart/2005/8/layout/bProcess3"/>
    <dgm:cxn modelId="{3107C0E0-AA1C-49C9-BBAF-7D5996F1CF37}" type="presOf" srcId="{8255660D-C021-4572-9214-7E1069DAF276}" destId="{C09F4BEF-F6EC-4999-BDA2-D801E1266FCE}" srcOrd="1" destOrd="0" presId="urn:microsoft.com/office/officeart/2005/8/layout/bProcess3"/>
    <dgm:cxn modelId="{CBE508E3-692C-4189-BB2D-244D0A6356F9}" type="presOf" srcId="{34E6D312-3A02-4FF5-A82F-2D3282CF3246}" destId="{DD1EB900-A719-425E-AE54-29771199C10A}" srcOrd="1" destOrd="0" presId="urn:microsoft.com/office/officeart/2005/8/layout/bProcess3"/>
    <dgm:cxn modelId="{5CF113E3-7D34-4118-B03A-9FC6C2F0E79B}" type="presOf" srcId="{73A329FB-93BC-4427-ACEA-3F929AE5CC06}" destId="{354A582C-F56A-45F7-9431-A8AD398C4735}" srcOrd="0" destOrd="0" presId="urn:microsoft.com/office/officeart/2005/8/layout/bProcess3"/>
    <dgm:cxn modelId="{BAE632E3-277A-4AC9-A350-D12B82016F3C}" type="presOf" srcId="{6EA3BFE6-0734-4A7C-BD41-CB578A3C6F73}" destId="{5215B20A-BC58-490E-BF9A-153F10C7E3F9}" srcOrd="1" destOrd="0" presId="urn:microsoft.com/office/officeart/2005/8/layout/bProcess3"/>
    <dgm:cxn modelId="{5DDD9FE8-1891-4AC6-8145-FF380578F6FC}" type="presOf" srcId="{BB84513A-C0DF-4359-B8EE-F01236A876EC}" destId="{220FF2E5-8679-472F-AAC9-0D77596BBA76}" srcOrd="1" destOrd="0" presId="urn:microsoft.com/office/officeart/2005/8/layout/bProcess3"/>
    <dgm:cxn modelId="{D84F16EF-A464-48B1-B60C-1BA2DEBD91F5}" type="presOf" srcId="{8BD5151C-377E-40FA-B7EA-9AC4AD7F4FAE}" destId="{169875FF-D761-4758-B30E-EBD720F32373}" srcOrd="0" destOrd="0" presId="urn:microsoft.com/office/officeart/2005/8/layout/bProcess3"/>
    <dgm:cxn modelId="{7D2BA3FC-9E84-4B7E-A9C7-006EFCAC88FE}" type="presOf" srcId="{3F53BEA0-0835-4B7C-885D-1FD4C6D04BAA}" destId="{A418AF71-06CC-4E8A-A86C-B0FA08DEB29C}" srcOrd="0" destOrd="0" presId="urn:microsoft.com/office/officeart/2005/8/layout/bProcess3"/>
    <dgm:cxn modelId="{63806769-40A4-4D15-88AD-288B5A751926}" type="presParOf" srcId="{6B564F5D-7248-4442-BD47-540405EDAEFC}" destId="{354A582C-F56A-45F7-9431-A8AD398C4735}" srcOrd="0" destOrd="0" presId="urn:microsoft.com/office/officeart/2005/8/layout/bProcess3"/>
    <dgm:cxn modelId="{579C22D7-65CB-490E-93C3-7AB58D573A64}" type="presParOf" srcId="{6B564F5D-7248-4442-BD47-540405EDAEFC}" destId="{1404C520-7B21-4831-BE08-25FF11807E5C}" srcOrd="1" destOrd="0" presId="urn:microsoft.com/office/officeart/2005/8/layout/bProcess3"/>
    <dgm:cxn modelId="{FE490816-4243-41D5-BA6B-BFEE8A22C5EF}" type="presParOf" srcId="{1404C520-7B21-4831-BE08-25FF11807E5C}" destId="{3CD1E0F1-B303-4A2B-8D53-F250EC613F46}" srcOrd="0" destOrd="0" presId="urn:microsoft.com/office/officeart/2005/8/layout/bProcess3"/>
    <dgm:cxn modelId="{EE393D7A-5800-4331-A7AA-E31A50A5386A}" type="presParOf" srcId="{6B564F5D-7248-4442-BD47-540405EDAEFC}" destId="{A418AF71-06CC-4E8A-A86C-B0FA08DEB29C}" srcOrd="2" destOrd="0" presId="urn:microsoft.com/office/officeart/2005/8/layout/bProcess3"/>
    <dgm:cxn modelId="{B6DC9700-CBE3-4449-861A-FEA5C75F0F11}" type="presParOf" srcId="{6B564F5D-7248-4442-BD47-540405EDAEFC}" destId="{D9CBFA66-CAFA-404C-A4D1-7B3E3C86EFFC}" srcOrd="3" destOrd="0" presId="urn:microsoft.com/office/officeart/2005/8/layout/bProcess3"/>
    <dgm:cxn modelId="{5FB25223-8723-4E9F-8E6A-73B13B0BCDE2}" type="presParOf" srcId="{D9CBFA66-CAFA-404C-A4D1-7B3E3C86EFFC}" destId="{C09F4BEF-F6EC-4999-BDA2-D801E1266FCE}" srcOrd="0" destOrd="0" presId="urn:microsoft.com/office/officeart/2005/8/layout/bProcess3"/>
    <dgm:cxn modelId="{D3EEDF2B-4F47-495F-9C70-E527C770F39D}" type="presParOf" srcId="{6B564F5D-7248-4442-BD47-540405EDAEFC}" destId="{24A28CA2-B7F6-4D5E-8F3D-110E878535AF}" srcOrd="4" destOrd="0" presId="urn:microsoft.com/office/officeart/2005/8/layout/bProcess3"/>
    <dgm:cxn modelId="{A31F7DB5-D9B7-4560-8DF1-6B499542E8DB}" type="presParOf" srcId="{6B564F5D-7248-4442-BD47-540405EDAEFC}" destId="{14A3A0B5-2A35-42AE-A03B-732FC2951E95}" srcOrd="5" destOrd="0" presId="urn:microsoft.com/office/officeart/2005/8/layout/bProcess3"/>
    <dgm:cxn modelId="{97653015-DFEB-4CA8-A38C-16DD3FA9E776}" type="presParOf" srcId="{14A3A0B5-2A35-42AE-A03B-732FC2951E95}" destId="{220FF2E5-8679-472F-AAC9-0D77596BBA76}" srcOrd="0" destOrd="0" presId="urn:microsoft.com/office/officeart/2005/8/layout/bProcess3"/>
    <dgm:cxn modelId="{C0EBD860-2C9E-4364-83BB-177926E7217E}" type="presParOf" srcId="{6B564F5D-7248-4442-BD47-540405EDAEFC}" destId="{CAB5C8B0-C8F7-4046-86B8-69CB28401A97}" srcOrd="6" destOrd="0" presId="urn:microsoft.com/office/officeart/2005/8/layout/bProcess3"/>
    <dgm:cxn modelId="{345A60D6-7C55-4BD7-92A2-3727CB1356CC}" type="presParOf" srcId="{6B564F5D-7248-4442-BD47-540405EDAEFC}" destId="{F2F428D5-17CB-450B-ABAF-00CC5D3B81F3}" srcOrd="7" destOrd="0" presId="urn:microsoft.com/office/officeart/2005/8/layout/bProcess3"/>
    <dgm:cxn modelId="{B56589A9-0F60-4AC1-B7D8-C1738628929E}" type="presParOf" srcId="{F2F428D5-17CB-450B-ABAF-00CC5D3B81F3}" destId="{9420436F-DCB4-4E7D-91BB-030619F6C18D}" srcOrd="0" destOrd="0" presId="urn:microsoft.com/office/officeart/2005/8/layout/bProcess3"/>
    <dgm:cxn modelId="{EBA53F0E-EB2D-4722-A993-7764C7A8A5FA}" type="presParOf" srcId="{6B564F5D-7248-4442-BD47-540405EDAEFC}" destId="{6EA80376-8491-4068-9794-53C9C9ABDFE3}" srcOrd="8" destOrd="0" presId="urn:microsoft.com/office/officeart/2005/8/layout/bProcess3"/>
    <dgm:cxn modelId="{F36F68FA-1E58-4A21-AE58-E0289A14D1A4}" type="presParOf" srcId="{6B564F5D-7248-4442-BD47-540405EDAEFC}" destId="{3EDFAF12-E982-48FA-8455-0B3AA5C504B9}" srcOrd="9" destOrd="0" presId="urn:microsoft.com/office/officeart/2005/8/layout/bProcess3"/>
    <dgm:cxn modelId="{2505357E-BE6A-44F4-977F-B34B76FC8D8B}" type="presParOf" srcId="{3EDFAF12-E982-48FA-8455-0B3AA5C504B9}" destId="{5215B20A-BC58-490E-BF9A-153F10C7E3F9}" srcOrd="0" destOrd="0" presId="urn:microsoft.com/office/officeart/2005/8/layout/bProcess3"/>
    <dgm:cxn modelId="{89F1A04F-0EA4-4D13-B872-EB64CF02E9E4}" type="presParOf" srcId="{6B564F5D-7248-4442-BD47-540405EDAEFC}" destId="{52C1A175-B83A-4C4D-9DE6-8E8F4BE612E7}" srcOrd="10" destOrd="0" presId="urn:microsoft.com/office/officeart/2005/8/layout/bProcess3"/>
    <dgm:cxn modelId="{A737748C-50EF-4E3C-97F3-4C84E8AC506A}" type="presParOf" srcId="{6B564F5D-7248-4442-BD47-540405EDAEFC}" destId="{5ADCBA3F-90F0-4615-B71D-501D9EE80251}" srcOrd="11" destOrd="0" presId="urn:microsoft.com/office/officeart/2005/8/layout/bProcess3"/>
    <dgm:cxn modelId="{91102752-31B6-45F6-952F-1B3774F48B08}" type="presParOf" srcId="{5ADCBA3F-90F0-4615-B71D-501D9EE80251}" destId="{0C1DCB3E-CA0A-4423-8462-032A70ABCC91}" srcOrd="0" destOrd="0" presId="urn:microsoft.com/office/officeart/2005/8/layout/bProcess3"/>
    <dgm:cxn modelId="{17480FDE-8F88-4FF3-9156-0F9DB522E441}" type="presParOf" srcId="{6B564F5D-7248-4442-BD47-540405EDAEFC}" destId="{169875FF-D761-4758-B30E-EBD720F32373}" srcOrd="12" destOrd="0" presId="urn:microsoft.com/office/officeart/2005/8/layout/bProcess3"/>
    <dgm:cxn modelId="{9307229F-AE85-47F4-9379-EB9CBBBDB398}" type="presParOf" srcId="{6B564F5D-7248-4442-BD47-540405EDAEFC}" destId="{A21DA585-6358-48EE-93FA-E7AD1EE57E34}" srcOrd="13" destOrd="0" presId="urn:microsoft.com/office/officeart/2005/8/layout/bProcess3"/>
    <dgm:cxn modelId="{B7AD0CF8-F78A-4F37-B850-C4498A638EAA}" type="presParOf" srcId="{A21DA585-6358-48EE-93FA-E7AD1EE57E34}" destId="{DD1EB900-A719-425E-AE54-29771199C10A}" srcOrd="0" destOrd="0" presId="urn:microsoft.com/office/officeart/2005/8/layout/bProcess3"/>
    <dgm:cxn modelId="{240598E8-17DE-41E2-8669-E000B4D39A57}" type="presParOf" srcId="{6B564F5D-7248-4442-BD47-540405EDAEFC}" destId="{22E443C8-33EF-485E-9D44-B3BED2D56BF9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D2BDE-68BB-46B2-9038-BEA5E8D1E35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F75D5-03FD-4351-BB00-4D73D6ADF500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১। সংরক্ষণশীল অনুকল্প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2110" y="541866"/>
        <a:ext cx="7301111" cy="1083733"/>
      </dsp:txXfrm>
    </dsp:sp>
    <dsp:sp modelId="{AADA2C74-0BD3-4585-8713-E3F9E865B1D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8AE25-B059-4BDF-8544-4EC6EF68C6A7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১। অর্ধসংরক্ষণশীল অনুকল্প </a:t>
          </a:r>
          <a:endParaRPr lang="en-US" sz="3600" kern="1200" dirty="0"/>
        </a:p>
      </dsp:txBody>
      <dsp:txXfrm>
        <a:off x="1146048" y="2167466"/>
        <a:ext cx="6907174" cy="1083733"/>
      </dsp:txXfrm>
    </dsp:sp>
    <dsp:sp modelId="{31D19311-2772-4A56-92CF-DAD34A321E95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759FC-02A3-4DEE-BC96-DFBC91FBEA34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১। বিচ্ছুরণশীল অনুকল্প অনুকল্প </a:t>
          </a:r>
          <a:endParaRPr lang="en-US" sz="3600" kern="1200" dirty="0"/>
        </a:p>
      </dsp:txBody>
      <dsp:txXfrm>
        <a:off x="752110" y="3793066"/>
        <a:ext cx="7301111" cy="1083733"/>
      </dsp:txXfrm>
    </dsp:sp>
    <dsp:sp modelId="{0FF659E2-4E2B-4DD2-8E58-342DB0BE7BCC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4C520-7B21-4831-BE08-25FF11807E5C}">
      <dsp:nvSpPr>
        <dsp:cNvPr id="0" name=""/>
        <dsp:cNvSpPr/>
      </dsp:nvSpPr>
      <dsp:spPr>
        <a:xfrm>
          <a:off x="2519156" y="1620781"/>
          <a:ext cx="536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5500" y="45720"/>
              </a:lnTo>
              <a:lnTo>
                <a:pt x="285500" y="77351"/>
              </a:lnTo>
              <a:lnTo>
                <a:pt x="536801" y="7735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3350" y="1663608"/>
        <a:ext cx="28414" cy="5785"/>
      </dsp:txXfrm>
    </dsp:sp>
    <dsp:sp modelId="{354A582C-F56A-45F7-9431-A8AD398C4735}">
      <dsp:nvSpPr>
        <dsp:cNvPr id="0" name=""/>
        <dsp:cNvSpPr/>
      </dsp:nvSpPr>
      <dsp:spPr>
        <a:xfrm>
          <a:off x="8108" y="912646"/>
          <a:ext cx="2512848" cy="150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১। উৎপত্তিস্থান সনাক্তকরণ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08" y="912646"/>
        <a:ext cx="2512848" cy="1507708"/>
      </dsp:txXfrm>
    </dsp:sp>
    <dsp:sp modelId="{D9CBFA66-CAFA-404C-A4D1-7B3E3C86EFFC}">
      <dsp:nvSpPr>
        <dsp:cNvPr id="0" name=""/>
        <dsp:cNvSpPr/>
      </dsp:nvSpPr>
      <dsp:spPr>
        <a:xfrm>
          <a:off x="5599405" y="1620781"/>
          <a:ext cx="5579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7351"/>
              </a:moveTo>
              <a:lnTo>
                <a:pt x="296054" y="77351"/>
              </a:lnTo>
              <a:lnTo>
                <a:pt x="296054" y="45720"/>
              </a:lnTo>
              <a:lnTo>
                <a:pt x="55790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63626" y="1663608"/>
        <a:ext cx="29467" cy="5785"/>
      </dsp:txXfrm>
    </dsp:sp>
    <dsp:sp modelId="{A418AF71-06CC-4E8A-A86C-B0FA08DEB29C}">
      <dsp:nvSpPr>
        <dsp:cNvPr id="0" name=""/>
        <dsp:cNvSpPr/>
      </dsp:nvSpPr>
      <dsp:spPr>
        <a:xfrm>
          <a:off x="3088357" y="944278"/>
          <a:ext cx="2512848" cy="150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২।মাতৃ অণুর পাক খোলা ও ক্ষারক সংযোগ মুক্তকরণ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8357" y="944278"/>
        <a:ext cx="2512848" cy="1507708"/>
      </dsp:txXfrm>
    </dsp:sp>
    <dsp:sp modelId="{14A3A0B5-2A35-42AE-A03B-732FC2951E95}">
      <dsp:nvSpPr>
        <dsp:cNvPr id="0" name=""/>
        <dsp:cNvSpPr/>
      </dsp:nvSpPr>
      <dsp:spPr>
        <a:xfrm>
          <a:off x="8700763" y="1620781"/>
          <a:ext cx="547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5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59991" y="1663608"/>
        <a:ext cx="28897" cy="5785"/>
      </dsp:txXfrm>
    </dsp:sp>
    <dsp:sp modelId="{24A28CA2-B7F6-4D5E-8F3D-110E878535AF}">
      <dsp:nvSpPr>
        <dsp:cNvPr id="0" name=""/>
        <dsp:cNvSpPr/>
      </dsp:nvSpPr>
      <dsp:spPr>
        <a:xfrm>
          <a:off x="6189715" y="912646"/>
          <a:ext cx="2512848" cy="150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৩। একক সূত্রের স্থায়িত্ব লাভ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89715" y="912646"/>
        <a:ext cx="2512848" cy="1507708"/>
      </dsp:txXfrm>
    </dsp:sp>
    <dsp:sp modelId="{F2F428D5-17CB-450B-ABAF-00CC5D3B81F3}">
      <dsp:nvSpPr>
        <dsp:cNvPr id="0" name=""/>
        <dsp:cNvSpPr/>
      </dsp:nvSpPr>
      <dsp:spPr>
        <a:xfrm>
          <a:off x="1264532" y="2418555"/>
          <a:ext cx="9272410" cy="547355"/>
        </a:xfrm>
        <a:custGeom>
          <a:avLst/>
          <a:gdLst/>
          <a:ahLst/>
          <a:cxnLst/>
          <a:rect l="0" t="0" r="0" b="0"/>
          <a:pathLst>
            <a:path>
              <a:moveTo>
                <a:pt x="9272410" y="0"/>
              </a:moveTo>
              <a:lnTo>
                <a:pt x="9272410" y="290777"/>
              </a:lnTo>
              <a:lnTo>
                <a:pt x="0" y="290777"/>
              </a:lnTo>
              <a:lnTo>
                <a:pt x="0" y="54735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68477" y="2689340"/>
        <a:ext cx="464520" cy="5785"/>
      </dsp:txXfrm>
    </dsp:sp>
    <dsp:sp modelId="{CAB5C8B0-C8F7-4046-86B8-69CB28401A97}">
      <dsp:nvSpPr>
        <dsp:cNvPr id="0" name=""/>
        <dsp:cNvSpPr/>
      </dsp:nvSpPr>
      <dsp:spPr>
        <a:xfrm>
          <a:off x="9280518" y="912646"/>
          <a:ext cx="2512848" cy="150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৪।অনুলিপন ফর্ক গঠন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80518" y="912646"/>
        <a:ext cx="2512848" cy="1507708"/>
      </dsp:txXfrm>
    </dsp:sp>
    <dsp:sp modelId="{3EDFAF12-E982-48FA-8455-0B3AA5C504B9}">
      <dsp:nvSpPr>
        <dsp:cNvPr id="0" name=""/>
        <dsp:cNvSpPr/>
      </dsp:nvSpPr>
      <dsp:spPr>
        <a:xfrm>
          <a:off x="2519156" y="3706445"/>
          <a:ext cx="547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5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8385" y="3749272"/>
        <a:ext cx="28897" cy="5785"/>
      </dsp:txXfrm>
    </dsp:sp>
    <dsp:sp modelId="{6EA80376-8491-4068-9794-53C9C9ABDFE3}">
      <dsp:nvSpPr>
        <dsp:cNvPr id="0" name=""/>
        <dsp:cNvSpPr/>
      </dsp:nvSpPr>
      <dsp:spPr>
        <a:xfrm>
          <a:off x="8108" y="2998311"/>
          <a:ext cx="2512848" cy="150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৫।সূচনা বিন্দুতে RNA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প্রাইমার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যুক্তকরণ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8108" y="2998311"/>
        <a:ext cx="2512848" cy="1507708"/>
      </dsp:txXfrm>
    </dsp:sp>
    <dsp:sp modelId="{5ADCBA3F-90F0-4615-B71D-501D9EE80251}">
      <dsp:nvSpPr>
        <dsp:cNvPr id="0" name=""/>
        <dsp:cNvSpPr/>
      </dsp:nvSpPr>
      <dsp:spPr>
        <a:xfrm>
          <a:off x="5609959" y="3706445"/>
          <a:ext cx="547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5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69188" y="3749272"/>
        <a:ext cx="28897" cy="5785"/>
      </dsp:txXfrm>
    </dsp:sp>
    <dsp:sp modelId="{52C1A175-B83A-4C4D-9DE6-8E8F4BE612E7}">
      <dsp:nvSpPr>
        <dsp:cNvPr id="0" name=""/>
        <dsp:cNvSpPr/>
      </dsp:nvSpPr>
      <dsp:spPr>
        <a:xfrm>
          <a:off x="3098911" y="2998311"/>
          <a:ext cx="2512848" cy="150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৬।অপত্য DNA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চেইন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প্রলম্বণ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098911" y="2998311"/>
        <a:ext cx="2512848" cy="1507708"/>
      </dsp:txXfrm>
    </dsp:sp>
    <dsp:sp modelId="{A21DA585-6358-48EE-93FA-E7AD1EE57E34}">
      <dsp:nvSpPr>
        <dsp:cNvPr id="0" name=""/>
        <dsp:cNvSpPr/>
      </dsp:nvSpPr>
      <dsp:spPr>
        <a:xfrm>
          <a:off x="8700763" y="3706445"/>
          <a:ext cx="547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5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59991" y="3749272"/>
        <a:ext cx="28897" cy="5785"/>
      </dsp:txXfrm>
    </dsp:sp>
    <dsp:sp modelId="{169875FF-D761-4758-B30E-EBD720F32373}">
      <dsp:nvSpPr>
        <dsp:cNvPr id="0" name=""/>
        <dsp:cNvSpPr/>
      </dsp:nvSpPr>
      <dsp:spPr>
        <a:xfrm>
          <a:off x="6189715" y="2998311"/>
          <a:ext cx="2512848" cy="150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bn-BD" sz="2800" kern="1200">
              <a:latin typeface="NikoshBAN" panose="02000000000000000000" pitchFamily="2" charset="0"/>
              <a:cs typeface="NikoshBAN" panose="02000000000000000000" pitchFamily="2" charset="0"/>
            </a:rPr>
            <a:t>কাজকি </a:t>
          </a: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খন্ডের সংযোজন ও অনুলিপন সমাপ্তিকরণ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89715" y="2998311"/>
        <a:ext cx="2512848" cy="1507708"/>
      </dsp:txXfrm>
    </dsp:sp>
    <dsp:sp modelId="{22E443C8-33EF-485E-9D44-B3BED2D56BF9}">
      <dsp:nvSpPr>
        <dsp:cNvPr id="0" name=""/>
        <dsp:cNvSpPr/>
      </dsp:nvSpPr>
      <dsp:spPr>
        <a:xfrm>
          <a:off x="9280518" y="2998311"/>
          <a:ext cx="2512848" cy="150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৮।DNA প্রুফ রিডিং ও মেরামত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80518" y="2998311"/>
        <a:ext cx="2512848" cy="150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4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E14AA-3931-4673-96E3-9021961521DB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8867E2-4DC5-4E04-9C54-97FC1125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0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8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761" y="371475"/>
            <a:ext cx="9072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847850"/>
            <a:ext cx="1184433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412" y="657225"/>
            <a:ext cx="1002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 ধাপ সমূহ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0572551"/>
              </p:ext>
            </p:extLst>
          </p:nvPr>
        </p:nvGraphicFramePr>
        <p:xfrm>
          <a:off x="142875" y="1270545"/>
          <a:ext cx="118014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4A582C-F56A-45F7-9431-A8AD398C4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54A582C-F56A-45F7-9431-A8AD398C4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54A582C-F56A-45F7-9431-A8AD398C4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54A582C-F56A-45F7-9431-A8AD398C4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354A582C-F56A-45F7-9431-A8AD398C4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04C520-7B21-4831-BE08-25FF11807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404C520-7B21-4831-BE08-25FF11807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404C520-7B21-4831-BE08-25FF11807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1404C520-7B21-4831-BE08-25FF11807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1404C520-7B21-4831-BE08-25FF11807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8AF71-06CC-4E8A-A86C-B0FA08DEB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418AF71-06CC-4E8A-A86C-B0FA08DEB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A418AF71-06CC-4E8A-A86C-B0FA08DEB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418AF71-06CC-4E8A-A86C-B0FA08DEB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A418AF71-06CC-4E8A-A86C-B0FA08DEB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CBFA66-CAFA-404C-A4D1-7B3E3C86E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D9CBFA66-CAFA-404C-A4D1-7B3E3C86E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D9CBFA66-CAFA-404C-A4D1-7B3E3C86E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9CBFA66-CAFA-404C-A4D1-7B3E3C86E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D9CBFA66-CAFA-404C-A4D1-7B3E3C86E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28CA2-B7F6-4D5E-8F3D-110E8785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24A28CA2-B7F6-4D5E-8F3D-110E8785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24A28CA2-B7F6-4D5E-8F3D-110E8785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24A28CA2-B7F6-4D5E-8F3D-110E8785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24A28CA2-B7F6-4D5E-8F3D-110E87853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3A0B5-2A35-42AE-A03B-732FC2951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4A3A0B5-2A35-42AE-A03B-732FC2951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4A3A0B5-2A35-42AE-A03B-732FC2951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14A3A0B5-2A35-42AE-A03B-732FC2951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14A3A0B5-2A35-42AE-A03B-732FC2951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B5C8B0-C8F7-4046-86B8-69CB28401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CAB5C8B0-C8F7-4046-86B8-69CB28401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AB5C8B0-C8F7-4046-86B8-69CB28401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CAB5C8B0-C8F7-4046-86B8-69CB28401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CAB5C8B0-C8F7-4046-86B8-69CB28401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428D5-17CB-450B-ABAF-00CC5D3B8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2F428D5-17CB-450B-ABAF-00CC5D3B8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F2F428D5-17CB-450B-ABAF-00CC5D3B8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F2F428D5-17CB-450B-ABAF-00CC5D3B8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F2F428D5-17CB-450B-ABAF-00CC5D3B8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A80376-8491-4068-9794-53C9C9ABD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6EA80376-8491-4068-9794-53C9C9ABD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6EA80376-8491-4068-9794-53C9C9ABD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6EA80376-8491-4068-9794-53C9C9ABD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6EA80376-8491-4068-9794-53C9C9ABD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FAF12-E982-48FA-8455-0B3AA5C50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3EDFAF12-E982-48FA-8455-0B3AA5C50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EDFAF12-E982-48FA-8455-0B3AA5C50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3EDFAF12-E982-48FA-8455-0B3AA5C50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3EDFAF12-E982-48FA-8455-0B3AA5C50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C1A175-B83A-4C4D-9DE6-8E8F4BE6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52C1A175-B83A-4C4D-9DE6-8E8F4BE6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52C1A175-B83A-4C4D-9DE6-8E8F4BE6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52C1A175-B83A-4C4D-9DE6-8E8F4BE6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52C1A175-B83A-4C4D-9DE6-8E8F4BE61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CBA3F-90F0-4615-B71D-501D9EE80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5ADCBA3F-90F0-4615-B71D-501D9EE80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5ADCBA3F-90F0-4615-B71D-501D9EE80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5ADCBA3F-90F0-4615-B71D-501D9EE80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5ADCBA3F-90F0-4615-B71D-501D9EE80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875FF-D761-4758-B30E-EBD720F32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169875FF-D761-4758-B30E-EBD720F32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169875FF-D761-4758-B30E-EBD720F32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169875FF-D761-4758-B30E-EBD720F32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169875FF-D761-4758-B30E-EBD720F32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1DA585-6358-48EE-93FA-E7AD1EE5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A21DA585-6358-48EE-93FA-E7AD1EE5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A21DA585-6358-48EE-93FA-E7AD1EE5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A21DA585-6358-48EE-93FA-E7AD1EE5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A21DA585-6358-48EE-93FA-E7AD1EE57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443C8-33EF-485E-9D44-B3BED2D56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22E443C8-33EF-485E-9D44-B3BED2D56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22E443C8-33EF-485E-9D44-B3BED2D56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22E443C8-33EF-485E-9D44-B3BED2D56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22E443C8-33EF-485E-9D44-B3BED2D56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63" y="825282"/>
            <a:ext cx="2956810" cy="5960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5127" y="94739"/>
            <a:ext cx="1002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57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855" y="461772"/>
            <a:ext cx="1002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023" y="1924812"/>
            <a:ext cx="1002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DNA অনুলিপনের একটি চিত্র আঁক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975" y="534924"/>
            <a:ext cx="1002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1" y="2857500"/>
            <a:ext cx="11759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DNA অনুলিপনের জন্য প্রধান কয়েকটি এনজাইমের নাম ও কাজ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315" y="297180"/>
            <a:ext cx="1002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9226"/>
              </p:ext>
            </p:extLst>
          </p:nvPr>
        </p:nvGraphicFramePr>
        <p:xfrm>
          <a:off x="5773738" y="3182938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ackager Shell Object" showAsIcon="1" r:id="rId3" imgW="643680" imgH="488520" progId="Package">
                  <p:embed/>
                </p:oleObj>
              </mc:Choice>
              <mc:Fallback>
                <p:oleObj name="Packager Shell Object" showAsIcon="1" r:id="rId3" imgW="643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3738" y="3182938"/>
                        <a:ext cx="64293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2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383" y="608076"/>
            <a:ext cx="1002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103" y="3566160"/>
            <a:ext cx="9993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DNA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9711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119" y="2937278"/>
            <a:ext cx="1002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সাইফুল্লাহ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প্রভাষক(গণিত)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 সরকারি কলেজ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পাকুন্দিয়া,কিশোরগঞ্জ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০১৭১২৭৪৬৬৫৫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উদ্ভিদ বিদ্যা 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4425" y="657225"/>
            <a:ext cx="1002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ছবিগুলো দেখি.....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3" y="1790699"/>
            <a:ext cx="5650989" cy="4867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2" y="1790699"/>
            <a:ext cx="5735083" cy="48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843213"/>
            <a:ext cx="10029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7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5" y="500063"/>
            <a:ext cx="9115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87" y="2857500"/>
            <a:ext cx="10029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861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83" y="361550"/>
            <a:ext cx="6806123" cy="4696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1" y="5286375"/>
            <a:ext cx="835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অনুলিপন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687" y="5057775"/>
            <a:ext cx="10458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সংখ্যাবৃদ্ধির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হুবহু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replication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5181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9" y="205740"/>
            <a:ext cx="11850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লেভিয়েন্থাল ও ক্রেন DNA অনুলিপনের তিনটি সম্ভাব্য ধারনা প্রস্তাব করেন। সেগুলো হলো-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9203139"/>
              </p:ext>
            </p:extLst>
          </p:nvPr>
        </p:nvGraphicFramePr>
        <p:xfrm>
          <a:off x="166624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D2BDE-68BB-46B2-9038-BEA5E8D1E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83D2BDE-68BB-46B2-9038-BEA5E8D1E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A2C74-0BD3-4585-8713-E3F9E865B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AADA2C74-0BD3-4585-8713-E3F9E865B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4F75D5-03FD-4351-BB00-4D73D6ADF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D84F75D5-03FD-4351-BB00-4D73D6ADF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19311-2772-4A56-92CF-DAD34A321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31D19311-2772-4A56-92CF-DAD34A321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58AE25-B059-4BDF-8544-4EC6EF6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6558AE25-B059-4BDF-8544-4EC6EF68C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659E2-4E2B-4DD2-8E58-342DB0BE7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0FF659E2-4E2B-4DD2-8E58-342DB0BE7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8759FC-02A3-4DEE-BC96-DFBC91FBE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1F8759FC-02A3-4DEE-BC96-DFBC91FBE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0" y="292607"/>
            <a:ext cx="11608921" cy="6294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5669280"/>
            <a:ext cx="3182112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সংরক্ষনশীল অনুকল্প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7328" y="5769954"/>
            <a:ext cx="3182112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অর্ধসংরক্ষনশীল অনুকল্প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1152" y="5747049"/>
            <a:ext cx="3182112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বিচ্ছুরণশীল অনুকল্প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81" y="1414462"/>
            <a:ext cx="1002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ভিডিও দেখি 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472B97D-D6E3-4ECD-A9C2-755F2D024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0764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8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215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</cp:revision>
  <dcterms:created xsi:type="dcterms:W3CDTF">2018-09-11T03:28:48Z</dcterms:created>
  <dcterms:modified xsi:type="dcterms:W3CDTF">2019-02-05T04:47:14Z</dcterms:modified>
</cp:coreProperties>
</file>