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68" autoAdjust="0"/>
  </p:normalViewPr>
  <p:slideViewPr>
    <p:cSldViewPr>
      <p:cViewPr varScale="1">
        <p:scale>
          <a:sx n="51" d="100"/>
          <a:sy n="51" d="100"/>
        </p:scale>
        <p:origin x="124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TTC\isCAF3Y2G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42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067800" cy="225318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9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 ও স্বাগতম</a:t>
            </a:r>
            <a:endParaRPr lang="en-US" sz="9600" b="1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79631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2993578"/>
            <a:ext cx="71902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75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707"/>
            <a:ext cx="9155371" cy="11449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প্রশিক্ষনের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/>
              <a:t>                </a:t>
            </a:r>
            <a:r>
              <a:rPr lang="en-US" sz="4400" dirty="0" smtClean="0"/>
              <a:t>              </a:t>
            </a:r>
            <a:endParaRPr lang="bn-BD" sz="4400" dirty="0"/>
          </a:p>
          <a:p>
            <a:endParaRPr lang="bn-BD" sz="4400" dirty="0"/>
          </a:p>
          <a:p>
            <a:endParaRPr lang="bn-BD" sz="4400" dirty="0" smtClean="0"/>
          </a:p>
          <a:p>
            <a:endParaRPr lang="bn-BD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রাজনৈতিক অস্থিরতা</a:t>
            </a:r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190431"/>
            <a:ext cx="4811045" cy="2705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979" y="1498488"/>
            <a:ext cx="5127866" cy="2613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81000"/>
            <a:ext cx="770664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নিচের ছবিতে কি দেখত পাচ্ছ?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8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br>
              <a:rPr lang="bn-B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n-BD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কুটির শিল্প বিকাশে কি ধরনের সরকারি  সুযোগ -সুবিধা আছে বর্ণনা কর?</a:t>
            </a:r>
          </a:p>
          <a:p>
            <a:pPr marL="0" indent="0">
              <a:buNone/>
            </a:pP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বাংলাদেশের প্রেক্ষাপটে কুটির শিল্পগুলো কোন ধরনের? বর্ণনা কর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6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70597" y="1524000"/>
            <a:ext cx="9314597" cy="64325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2" algn="just">
              <a:lnSpc>
                <a:spcPct val="150000"/>
              </a:lnSpc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কুটির শিল্প কাদের নিয়ে গড়ে উঠে ?</a:t>
            </a:r>
          </a:p>
          <a:p>
            <a:pPr algn="just">
              <a:lnSpc>
                <a:spcPct val="150000"/>
              </a:lnSpc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কুটির শিল্প বিকাশের জন্য করনীয় কী?</a:t>
            </a:r>
          </a:p>
          <a:p>
            <a:pPr algn="just">
              <a:lnSpc>
                <a:spcPct val="150000"/>
              </a:lnSpc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কুটির শিল্পে বাধা অপসারনে আমরা কি       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পদক্ষেপ নিতে পারি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/>
          </a:p>
          <a:p>
            <a:endParaRPr lang="bn-BD" sz="2800" dirty="0"/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4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8000" b="1" dirty="0" smtClean="0"/>
              <a:t> 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682922"/>
            <a:ext cx="88392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বাংলাদেশের অর্থনীতিতে কুটির শিল্পের অবদান ব্যাখ্যা কর।</a:t>
            </a:r>
          </a:p>
          <a:p>
            <a:pPr marL="742950" indent="-742950">
              <a:buAutoNum type="arabicPeriod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2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3648" y="1"/>
            <a:ext cx="9157648" cy="3276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99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8" y="3276601"/>
            <a:ext cx="9157648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447800"/>
            <a:ext cx="8991600" cy="34778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বিষয়ঃব্যবসায় উদ্যোগ অধ্যায়ঃ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সপ্তম (বাংলাদেশের শিল্প)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পাঠঃ কুটির শিল্প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8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7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BD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পাঠশেষে শিক্ষার্থীরা-</a:t>
            </a:r>
          </a:p>
          <a:p>
            <a:r>
              <a:rPr lang="bn-BD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কুটির শিল্পের ধারনা নির্ণয় করতে পারবে।</a:t>
            </a:r>
          </a:p>
          <a:p>
            <a:r>
              <a:rPr lang="bn-BD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কুটির শিল্পের উপযুক্ত ক্ষেত্রগুলো চিহ্নিত করতে পারবে।</a:t>
            </a:r>
          </a:p>
          <a:p>
            <a:r>
              <a:rPr lang="bn-BD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প্রেক্ষাপটে</a:t>
            </a:r>
            <a:r>
              <a:rPr lang="bn-BD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কুটির </a:t>
            </a:r>
            <a:r>
              <a:rPr lang="bn-BD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শিল্পের উন্নয়নের পথে বাধাগুলো শনাক্ত করতে পারবে।</a:t>
            </a:r>
          </a:p>
          <a:p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31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811640"/>
            <a:ext cx="4343400" cy="40879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11640"/>
            <a:ext cx="3016301" cy="40333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28842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নিচের চিত্র দুটি কিসের 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6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8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কুটির শিল্প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9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876800"/>
            <a:ext cx="88392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যেসব প্রতিষ্ঠানে জমি  এবং কারখানা ভবন ব্যতিরেখে স্থায়ী সম্পদের মূল্য প্রতিস্থাপন ব্যয়সহ  ৫ লক্ষ টাকার নিচে তাকে কুটির শিল্প বলে। পারিবারিক সদস্য সমন্বয়ে গঠিত এবং সর্বোচ্চ জনবল ১০ এর অধিক নয়।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https://encrypted-tbn1.gstatic.com/images?q=tbn:ANd9GcQ9RxQz659GVa7-K7J9ZFwcgIatSuDGIImIuqZmJ5b0N4BRVie-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6096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4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2030" y="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নিচের চিত্রে কি দেখতে পাচ্ছ?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92682" y="4648200"/>
            <a:ext cx="2665812" cy="1218009"/>
            <a:chOff x="838196" y="0"/>
            <a:chExt cx="1676407" cy="1218009"/>
          </a:xfrm>
        </p:grpSpPr>
        <p:sp>
          <p:nvSpPr>
            <p:cNvPr id="11" name="Rectangle 10"/>
            <p:cNvSpPr/>
            <p:nvPr/>
          </p:nvSpPr>
          <p:spPr>
            <a:xfrm>
              <a:off x="838196" y="0"/>
              <a:ext cx="1676407" cy="121800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838196" y="0"/>
              <a:ext cx="1676407" cy="1218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000" kern="1200" dirty="0" smtClean="0">
                  <a:latin typeface="NikoshBAN" pitchFamily="2" charset="0"/>
                  <a:cs typeface="NikoshBAN" pitchFamily="2" charset="0"/>
                </a:rPr>
                <a:t>পাটজাত</a:t>
              </a:r>
              <a:r>
                <a:rPr lang="bn-BD" sz="3000" kern="1200" dirty="0" smtClean="0"/>
                <a:t> শিল্প</a:t>
              </a:r>
              <a:endParaRPr lang="en-US" sz="3000" kern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267201" y="4572000"/>
            <a:ext cx="4114800" cy="20941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5740" tIns="205740" rIns="205740" bIns="205740" numCol="1" spcCol="1270" anchor="ctr" anchorCtr="0">
            <a:noAutofit/>
          </a:bodyPr>
          <a:lstStyle/>
          <a:p>
            <a:pPr lvl="0"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400" kern="1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838200" y="1412151"/>
            <a:ext cx="2665812" cy="803355"/>
            <a:chOff x="0" y="1556438"/>
            <a:chExt cx="1983577" cy="803355"/>
          </a:xfrm>
        </p:grpSpPr>
        <p:sp>
          <p:nvSpPr>
            <p:cNvPr id="23" name="Rectangle 22"/>
            <p:cNvSpPr/>
            <p:nvPr/>
          </p:nvSpPr>
          <p:spPr>
            <a:xfrm>
              <a:off x="0" y="1556438"/>
              <a:ext cx="1983577" cy="8033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0" y="1556438"/>
              <a:ext cx="1983577" cy="8033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300" kern="1200" dirty="0" smtClean="0">
                  <a:latin typeface="NikoshBAN" pitchFamily="2" charset="0"/>
                  <a:cs typeface="NikoshBAN" pitchFamily="2" charset="0"/>
                </a:rPr>
                <a:t>ঝিনুক</a:t>
              </a:r>
              <a:r>
                <a:rPr lang="bn-BD" sz="3300" kern="1200" dirty="0" smtClean="0"/>
                <a:t> শিল্প</a:t>
              </a:r>
              <a:endParaRPr lang="en-US" sz="3300" kern="12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8600" y="3107534"/>
            <a:ext cx="3733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বাশ ও বেত জাত শিল্প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2" y="734929"/>
            <a:ext cx="4114799" cy="19846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4572000"/>
            <a:ext cx="4114799" cy="20941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2802079"/>
            <a:ext cx="4114799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8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0"/>
            <a:ext cx="4724400" cy="1173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ছোট জায়গা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1"/>
            <a:ext cx="4800600" cy="2971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স্বল্প মূলধন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ব্যক্তিগত নৈপূন্য ও সৃজনশীলতা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কারিগরি জ্ঞান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133600"/>
            <a:ext cx="2971800" cy="19812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200525"/>
            <a:ext cx="3090365" cy="1743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5943600"/>
            <a:ext cx="69342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উপযুক্ত ক্ষেত্র/শর্ত</a:t>
            </a:r>
            <a:endParaRPr lang="en-US" sz="4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794" y="447470"/>
            <a:ext cx="2938606" cy="160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228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Vrinda</vt:lpstr>
      <vt:lpstr>Office Theme</vt:lpstr>
      <vt:lpstr>শুভেচ্ছা ও স্বাগতম</vt:lpstr>
      <vt:lpstr>PowerPoint Presentation</vt:lpstr>
      <vt:lpstr>পরিচিতি</vt:lpstr>
      <vt:lpstr>শিখনফল</vt:lpstr>
      <vt:lpstr>PowerPoint Presentation</vt:lpstr>
      <vt:lpstr>আজকের পাঠ</vt:lpstr>
      <vt:lpstr>PowerPoint Presentation</vt:lpstr>
      <vt:lpstr>PowerPoint Presentation</vt:lpstr>
      <vt:lpstr>PowerPoint Presentation</vt:lpstr>
      <vt:lpstr>PowerPoint Presentation</vt:lpstr>
      <vt:lpstr>দলীয় কাজ  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ও স্বাগতম</dc:title>
  <dc:creator>TSS</dc:creator>
  <cp:lastModifiedBy>Windows User</cp:lastModifiedBy>
  <cp:revision>150</cp:revision>
  <dcterms:created xsi:type="dcterms:W3CDTF">2006-08-16T00:00:00Z</dcterms:created>
  <dcterms:modified xsi:type="dcterms:W3CDTF">2018-09-04T16:20:26Z</dcterms:modified>
</cp:coreProperties>
</file>