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2183"/>
    <a:srgbClr val="20B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4A356-F8E6-468F-91BD-06DEC1B82AD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7DD42C-FE60-4E60-A63D-7B9995C75D58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প্রশান্ত মহাসাগর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0BF9E9-73B1-448F-9B70-58E0A9A6ADDC}" type="parTrans" cxnId="{AC6D88F7-A713-4F43-AD63-9A06787786C4}">
      <dgm:prSet/>
      <dgm:spPr/>
      <dgm:t>
        <a:bodyPr/>
        <a:lstStyle/>
        <a:p>
          <a:endParaRPr lang="en-US"/>
        </a:p>
      </dgm:t>
    </dgm:pt>
    <dgm:pt modelId="{CC215414-E7CC-465C-9321-6D61C3489F2E}" type="sibTrans" cxnId="{AC6D88F7-A713-4F43-AD63-9A06787786C4}">
      <dgm:prSet/>
      <dgm:spPr/>
      <dgm:t>
        <a:bodyPr/>
        <a:lstStyle/>
        <a:p>
          <a:endParaRPr lang="en-US"/>
        </a:p>
      </dgm:t>
    </dgm:pt>
    <dgm:pt modelId="{8107DFBA-4CA8-42BE-BADB-50C33236AB05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আটলান্টিক মহাসাগর</a:t>
          </a:r>
          <a:endParaRPr lang="en-US" dirty="0">
            <a:solidFill>
              <a:schemeClr val="tx1"/>
            </a:solidFill>
          </a:endParaRPr>
        </a:p>
      </dgm:t>
    </dgm:pt>
    <dgm:pt modelId="{71521F32-ABA2-45F1-82F1-5AA3CE8611E8}" type="parTrans" cxnId="{91CD9413-A98D-420B-9030-DC80BB03F74D}">
      <dgm:prSet/>
      <dgm:spPr/>
      <dgm:t>
        <a:bodyPr/>
        <a:lstStyle/>
        <a:p>
          <a:endParaRPr lang="en-US"/>
        </a:p>
      </dgm:t>
    </dgm:pt>
    <dgm:pt modelId="{CB28F16E-3BBA-42E3-8A85-8B61BB9757E0}" type="sibTrans" cxnId="{91CD9413-A98D-420B-9030-DC80BB03F74D}">
      <dgm:prSet/>
      <dgm:spPr/>
      <dgm:t>
        <a:bodyPr/>
        <a:lstStyle/>
        <a:p>
          <a:endParaRPr lang="en-US"/>
        </a:p>
      </dgm:t>
    </dgm:pt>
    <dgm:pt modelId="{D91FC4DA-E65F-4113-A540-D89D8340D75C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 মহাসাগর</a:t>
          </a:r>
          <a:endParaRPr lang="en-US" dirty="0">
            <a:solidFill>
              <a:schemeClr val="tx1"/>
            </a:solidFill>
          </a:endParaRPr>
        </a:p>
      </dgm:t>
    </dgm:pt>
    <dgm:pt modelId="{622E183C-926B-4B30-A92C-48F1EDEB0AEC}" type="parTrans" cxnId="{CEB9B87F-1779-46B6-928B-938906CD4068}">
      <dgm:prSet/>
      <dgm:spPr/>
      <dgm:t>
        <a:bodyPr/>
        <a:lstStyle/>
        <a:p>
          <a:endParaRPr lang="en-US"/>
        </a:p>
      </dgm:t>
    </dgm:pt>
    <dgm:pt modelId="{60B1FAC5-69FD-424F-A275-5CD98740D369}" type="sibTrans" cxnId="{CEB9B87F-1779-46B6-928B-938906CD4068}">
      <dgm:prSet/>
      <dgm:spPr/>
      <dgm:t>
        <a:bodyPr/>
        <a:lstStyle/>
        <a:p>
          <a:endParaRPr lang="en-US"/>
        </a:p>
      </dgm:t>
    </dgm:pt>
    <dgm:pt modelId="{523B7253-F889-4931-A6DE-65490AF8C19B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 মহাসাগর</a:t>
          </a:r>
          <a:endParaRPr lang="en-US" dirty="0">
            <a:solidFill>
              <a:schemeClr val="tx1"/>
            </a:solidFill>
          </a:endParaRPr>
        </a:p>
      </dgm:t>
    </dgm:pt>
    <dgm:pt modelId="{81A4F56C-59A6-4025-B0F5-5CF20C66B7B0}" type="parTrans" cxnId="{FDB77B84-E0CA-48C6-A808-00104107FCFE}">
      <dgm:prSet/>
      <dgm:spPr/>
      <dgm:t>
        <a:bodyPr/>
        <a:lstStyle/>
        <a:p>
          <a:endParaRPr lang="en-US"/>
        </a:p>
      </dgm:t>
    </dgm:pt>
    <dgm:pt modelId="{E16CA601-EC6E-41D9-A8C7-F7DF68020353}" type="sibTrans" cxnId="{FDB77B84-E0CA-48C6-A808-00104107FCFE}">
      <dgm:prSet/>
      <dgm:spPr/>
      <dgm:t>
        <a:bodyPr/>
        <a:lstStyle/>
        <a:p>
          <a:endParaRPr lang="en-US"/>
        </a:p>
      </dgm:t>
    </dgm:pt>
    <dgm:pt modelId="{11BB5AA1-AE0F-48E4-99B6-2655880848DB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দক্ষিন মহাসাগর</a:t>
          </a:r>
          <a:endParaRPr lang="en-US" dirty="0">
            <a:solidFill>
              <a:schemeClr val="tx1"/>
            </a:solidFill>
          </a:endParaRPr>
        </a:p>
      </dgm:t>
    </dgm:pt>
    <dgm:pt modelId="{0571C359-E093-41A5-B300-C6A9749C1B77}" type="parTrans" cxnId="{E53AA3D2-7C32-45F5-9271-59902726853F}">
      <dgm:prSet/>
      <dgm:spPr/>
      <dgm:t>
        <a:bodyPr/>
        <a:lstStyle/>
        <a:p>
          <a:endParaRPr lang="en-US"/>
        </a:p>
      </dgm:t>
    </dgm:pt>
    <dgm:pt modelId="{BDEF50E9-CE71-40DC-B108-570F8C873434}" type="sibTrans" cxnId="{E53AA3D2-7C32-45F5-9271-59902726853F}">
      <dgm:prSet/>
      <dgm:spPr/>
      <dgm:t>
        <a:bodyPr/>
        <a:lstStyle/>
        <a:p>
          <a:endParaRPr lang="en-US"/>
        </a:p>
      </dgm:t>
    </dgm:pt>
    <dgm:pt modelId="{C1AC56A7-5FE7-46FE-B80E-D5036FD52DA5}" type="pres">
      <dgm:prSet presAssocID="{6DD4A356-F8E6-468F-91BD-06DEC1B82A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96225-D9B7-40C3-B34F-5A52B5B7D95C}" type="pres">
      <dgm:prSet presAssocID="{417DD42C-FE60-4E60-A63D-7B9995C75D58}" presName="node" presStyleLbl="node1" presStyleIdx="0" presStyleCnt="5" custScaleX="225142" custRadScaleRad="103368" custRadScaleInc="1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15AE6-A094-4BA0-A293-B414956B9966}" type="pres">
      <dgm:prSet presAssocID="{CC215414-E7CC-465C-9321-6D61C3489F2E}" presName="sibTrans" presStyleLbl="sibTrans2D1" presStyleIdx="0" presStyleCnt="5" custScaleY="73263"/>
      <dgm:spPr/>
      <dgm:t>
        <a:bodyPr/>
        <a:lstStyle/>
        <a:p>
          <a:endParaRPr lang="en-US"/>
        </a:p>
      </dgm:t>
    </dgm:pt>
    <dgm:pt modelId="{36CB106D-2ABD-4941-84BD-F19A9C2F7F7A}" type="pres">
      <dgm:prSet presAssocID="{CC215414-E7CC-465C-9321-6D61C3489F2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7202E11-94C5-4CD4-8AD0-8B6320961F5F}" type="pres">
      <dgm:prSet presAssocID="{8107DFBA-4CA8-42BE-BADB-50C33236AB05}" presName="node" presStyleLbl="node1" presStyleIdx="1" presStyleCnt="5" custScaleX="228681" custRadScaleRad="139156" custRadScaleInc="23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1869D-E98C-4BC2-8173-6A06F31F3ECC}" type="pres">
      <dgm:prSet presAssocID="{CB28F16E-3BBA-42E3-8A85-8B61BB9757E0}" presName="sibTrans" presStyleLbl="sibTrans2D1" presStyleIdx="1" presStyleCnt="5" custScaleY="76307"/>
      <dgm:spPr/>
      <dgm:t>
        <a:bodyPr/>
        <a:lstStyle/>
        <a:p>
          <a:endParaRPr lang="en-US"/>
        </a:p>
      </dgm:t>
    </dgm:pt>
    <dgm:pt modelId="{81B9F60A-9BD2-4E36-8962-EA2479601EA7}" type="pres">
      <dgm:prSet presAssocID="{CB28F16E-3BBA-42E3-8A85-8B61BB9757E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29D9667-CDD1-4F3F-A9F0-34118F4CFC03}" type="pres">
      <dgm:prSet presAssocID="{D91FC4DA-E65F-4113-A540-D89D8340D75C}" presName="node" presStyleLbl="node1" presStyleIdx="2" presStyleCnt="5" custScaleX="218141" custRadScaleRad="125830" custRadScaleInc="-35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B5B16-1448-46C1-AEE3-55A2E3F0884A}" type="pres">
      <dgm:prSet presAssocID="{60B1FAC5-69FD-424F-A275-5CD98740D369}" presName="sibTrans" presStyleLbl="sibTrans2D1" presStyleIdx="2" presStyleCnt="5" custScaleY="81538"/>
      <dgm:spPr/>
      <dgm:t>
        <a:bodyPr/>
        <a:lstStyle/>
        <a:p>
          <a:endParaRPr lang="en-US"/>
        </a:p>
      </dgm:t>
    </dgm:pt>
    <dgm:pt modelId="{1DB6B94B-545C-4E8D-AF31-16723F183B0F}" type="pres">
      <dgm:prSet presAssocID="{60B1FAC5-69FD-424F-A275-5CD98740D36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5E3A76A-EB75-498B-86B9-15C62D75D328}" type="pres">
      <dgm:prSet presAssocID="{523B7253-F889-4931-A6DE-65490AF8C19B}" presName="node" presStyleLbl="node1" presStyleIdx="3" presStyleCnt="5" custScaleX="201202" custRadScaleRad="130712" custRadScaleInc="42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1F66B-743B-4FC2-9C4C-9688C75B642D}" type="pres">
      <dgm:prSet presAssocID="{E16CA601-EC6E-41D9-A8C7-F7DF68020353}" presName="sibTrans" presStyleLbl="sibTrans2D1" presStyleIdx="3" presStyleCnt="5" custScaleY="69663"/>
      <dgm:spPr/>
      <dgm:t>
        <a:bodyPr/>
        <a:lstStyle/>
        <a:p>
          <a:endParaRPr lang="en-US"/>
        </a:p>
      </dgm:t>
    </dgm:pt>
    <dgm:pt modelId="{AC6C92DA-E63D-4794-81E5-B25EE5983CBE}" type="pres">
      <dgm:prSet presAssocID="{E16CA601-EC6E-41D9-A8C7-F7DF680203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AE46B62-7E13-4421-B142-884E69F40650}" type="pres">
      <dgm:prSet presAssocID="{11BB5AA1-AE0F-48E4-99B6-2655880848DB}" presName="node" presStyleLbl="node1" presStyleIdx="4" presStyleCnt="5" custScaleX="218256" custRadScaleRad="139953" custRadScaleInc="-26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65B99-56A8-4A3A-BB7E-44518DE1B207}" type="pres">
      <dgm:prSet presAssocID="{BDEF50E9-CE71-40DC-B108-570F8C873434}" presName="sibTrans" presStyleLbl="sibTrans2D1" presStyleIdx="4" presStyleCnt="5" custScaleY="75457"/>
      <dgm:spPr/>
      <dgm:t>
        <a:bodyPr/>
        <a:lstStyle/>
        <a:p>
          <a:endParaRPr lang="en-US"/>
        </a:p>
      </dgm:t>
    </dgm:pt>
    <dgm:pt modelId="{858057B6-80F1-46F1-B88D-67211877AB5C}" type="pres">
      <dgm:prSet presAssocID="{BDEF50E9-CE71-40DC-B108-570F8C87343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424C801-9C97-456A-9344-07DABC04E202}" type="presOf" srcId="{60B1FAC5-69FD-424F-A275-5CD98740D369}" destId="{1DB6B94B-545C-4E8D-AF31-16723F183B0F}" srcOrd="1" destOrd="0" presId="urn:microsoft.com/office/officeart/2005/8/layout/cycle2"/>
    <dgm:cxn modelId="{E53AA3D2-7C32-45F5-9271-59902726853F}" srcId="{6DD4A356-F8E6-468F-91BD-06DEC1B82AD8}" destId="{11BB5AA1-AE0F-48E4-99B6-2655880848DB}" srcOrd="4" destOrd="0" parTransId="{0571C359-E093-41A5-B300-C6A9749C1B77}" sibTransId="{BDEF50E9-CE71-40DC-B108-570F8C873434}"/>
    <dgm:cxn modelId="{91CD9413-A98D-420B-9030-DC80BB03F74D}" srcId="{6DD4A356-F8E6-468F-91BD-06DEC1B82AD8}" destId="{8107DFBA-4CA8-42BE-BADB-50C33236AB05}" srcOrd="1" destOrd="0" parTransId="{71521F32-ABA2-45F1-82F1-5AA3CE8611E8}" sibTransId="{CB28F16E-3BBA-42E3-8A85-8B61BB9757E0}"/>
    <dgm:cxn modelId="{6E6909A9-84A2-416F-8C71-86AF5D9AE626}" type="presOf" srcId="{E16CA601-EC6E-41D9-A8C7-F7DF68020353}" destId="{AC6C92DA-E63D-4794-81E5-B25EE5983CBE}" srcOrd="1" destOrd="0" presId="urn:microsoft.com/office/officeart/2005/8/layout/cycle2"/>
    <dgm:cxn modelId="{21CB26AC-21C8-481E-8302-D81A16711517}" type="presOf" srcId="{CC215414-E7CC-465C-9321-6D61C3489F2E}" destId="{EEF15AE6-A094-4BA0-A293-B414956B9966}" srcOrd="0" destOrd="0" presId="urn:microsoft.com/office/officeart/2005/8/layout/cycle2"/>
    <dgm:cxn modelId="{4ADE472B-22D5-4078-9755-8A615BBCDF76}" type="presOf" srcId="{BDEF50E9-CE71-40DC-B108-570F8C873434}" destId="{858057B6-80F1-46F1-B88D-67211877AB5C}" srcOrd="1" destOrd="0" presId="urn:microsoft.com/office/officeart/2005/8/layout/cycle2"/>
    <dgm:cxn modelId="{6BF98EBE-11AF-4917-A633-D89461E4BA9D}" type="presOf" srcId="{CB28F16E-3BBA-42E3-8A85-8B61BB9757E0}" destId="{0B61869D-E98C-4BC2-8173-6A06F31F3ECC}" srcOrd="0" destOrd="0" presId="urn:microsoft.com/office/officeart/2005/8/layout/cycle2"/>
    <dgm:cxn modelId="{FDB77B84-E0CA-48C6-A808-00104107FCFE}" srcId="{6DD4A356-F8E6-468F-91BD-06DEC1B82AD8}" destId="{523B7253-F889-4931-A6DE-65490AF8C19B}" srcOrd="3" destOrd="0" parTransId="{81A4F56C-59A6-4025-B0F5-5CF20C66B7B0}" sibTransId="{E16CA601-EC6E-41D9-A8C7-F7DF68020353}"/>
    <dgm:cxn modelId="{AC6D88F7-A713-4F43-AD63-9A06787786C4}" srcId="{6DD4A356-F8E6-468F-91BD-06DEC1B82AD8}" destId="{417DD42C-FE60-4E60-A63D-7B9995C75D58}" srcOrd="0" destOrd="0" parTransId="{010BF9E9-73B1-448F-9B70-58E0A9A6ADDC}" sibTransId="{CC215414-E7CC-465C-9321-6D61C3489F2E}"/>
    <dgm:cxn modelId="{CEB9B87F-1779-46B6-928B-938906CD4068}" srcId="{6DD4A356-F8E6-468F-91BD-06DEC1B82AD8}" destId="{D91FC4DA-E65F-4113-A540-D89D8340D75C}" srcOrd="2" destOrd="0" parTransId="{622E183C-926B-4B30-A92C-48F1EDEB0AEC}" sibTransId="{60B1FAC5-69FD-424F-A275-5CD98740D369}"/>
    <dgm:cxn modelId="{4719EF7F-3C1A-4165-816B-0AAC7A610E3F}" type="presOf" srcId="{E16CA601-EC6E-41D9-A8C7-F7DF68020353}" destId="{1B71F66B-743B-4FC2-9C4C-9688C75B642D}" srcOrd="0" destOrd="0" presId="urn:microsoft.com/office/officeart/2005/8/layout/cycle2"/>
    <dgm:cxn modelId="{C4B3695A-D300-41C8-851D-09134365D356}" type="presOf" srcId="{523B7253-F889-4931-A6DE-65490AF8C19B}" destId="{F5E3A76A-EB75-498B-86B9-15C62D75D328}" srcOrd="0" destOrd="0" presId="urn:microsoft.com/office/officeart/2005/8/layout/cycle2"/>
    <dgm:cxn modelId="{5B165924-A5C0-41AA-B361-9C8D6C95E35F}" type="presOf" srcId="{60B1FAC5-69FD-424F-A275-5CD98740D369}" destId="{5D1B5B16-1448-46C1-AEE3-55A2E3F0884A}" srcOrd="0" destOrd="0" presId="urn:microsoft.com/office/officeart/2005/8/layout/cycle2"/>
    <dgm:cxn modelId="{CB2C0E31-9011-4F6F-88E9-4E1CABA73CF7}" type="presOf" srcId="{11BB5AA1-AE0F-48E4-99B6-2655880848DB}" destId="{2AE46B62-7E13-4421-B142-884E69F40650}" srcOrd="0" destOrd="0" presId="urn:microsoft.com/office/officeart/2005/8/layout/cycle2"/>
    <dgm:cxn modelId="{A27F54A3-CB2E-4FA1-93DE-BE78B4F44A87}" type="presOf" srcId="{BDEF50E9-CE71-40DC-B108-570F8C873434}" destId="{ABC65B99-56A8-4A3A-BB7E-44518DE1B207}" srcOrd="0" destOrd="0" presId="urn:microsoft.com/office/officeart/2005/8/layout/cycle2"/>
    <dgm:cxn modelId="{A2F74BA7-E355-4DD5-BFEA-2CCE9FBB58E3}" type="presOf" srcId="{6DD4A356-F8E6-468F-91BD-06DEC1B82AD8}" destId="{C1AC56A7-5FE7-46FE-B80E-D5036FD52DA5}" srcOrd="0" destOrd="0" presId="urn:microsoft.com/office/officeart/2005/8/layout/cycle2"/>
    <dgm:cxn modelId="{D451E84C-3316-4418-B01A-BAD0F3A2CBFA}" type="presOf" srcId="{CB28F16E-3BBA-42E3-8A85-8B61BB9757E0}" destId="{81B9F60A-9BD2-4E36-8962-EA2479601EA7}" srcOrd="1" destOrd="0" presId="urn:microsoft.com/office/officeart/2005/8/layout/cycle2"/>
    <dgm:cxn modelId="{2D4540E0-774F-4833-8785-F47E211AF08C}" type="presOf" srcId="{8107DFBA-4CA8-42BE-BADB-50C33236AB05}" destId="{37202E11-94C5-4CD4-8AD0-8B6320961F5F}" srcOrd="0" destOrd="0" presId="urn:microsoft.com/office/officeart/2005/8/layout/cycle2"/>
    <dgm:cxn modelId="{5E3B3F12-5E03-4724-B62B-0CC30F21403F}" type="presOf" srcId="{D91FC4DA-E65F-4113-A540-D89D8340D75C}" destId="{F29D9667-CDD1-4F3F-A9F0-34118F4CFC03}" srcOrd="0" destOrd="0" presId="urn:microsoft.com/office/officeart/2005/8/layout/cycle2"/>
    <dgm:cxn modelId="{4BD6C956-029B-4D64-ACD7-CFA3ED9ACBEF}" type="presOf" srcId="{417DD42C-FE60-4E60-A63D-7B9995C75D58}" destId="{50B96225-D9B7-40C3-B34F-5A52B5B7D95C}" srcOrd="0" destOrd="0" presId="urn:microsoft.com/office/officeart/2005/8/layout/cycle2"/>
    <dgm:cxn modelId="{5F0C0648-32DD-4DC1-BCED-634B3E387D83}" type="presOf" srcId="{CC215414-E7CC-465C-9321-6D61C3489F2E}" destId="{36CB106D-2ABD-4941-84BD-F19A9C2F7F7A}" srcOrd="1" destOrd="0" presId="urn:microsoft.com/office/officeart/2005/8/layout/cycle2"/>
    <dgm:cxn modelId="{F0B770E0-0357-4A31-9F1C-26A54B46E80A}" type="presParOf" srcId="{C1AC56A7-5FE7-46FE-B80E-D5036FD52DA5}" destId="{50B96225-D9B7-40C3-B34F-5A52B5B7D95C}" srcOrd="0" destOrd="0" presId="urn:microsoft.com/office/officeart/2005/8/layout/cycle2"/>
    <dgm:cxn modelId="{C8F39AAE-0155-4D8A-A57B-BF7721081ECC}" type="presParOf" srcId="{C1AC56A7-5FE7-46FE-B80E-D5036FD52DA5}" destId="{EEF15AE6-A094-4BA0-A293-B414956B9966}" srcOrd="1" destOrd="0" presId="urn:microsoft.com/office/officeart/2005/8/layout/cycle2"/>
    <dgm:cxn modelId="{F8B291D6-7034-41EB-8C9F-CC1C55EA9FBD}" type="presParOf" srcId="{EEF15AE6-A094-4BA0-A293-B414956B9966}" destId="{36CB106D-2ABD-4941-84BD-F19A9C2F7F7A}" srcOrd="0" destOrd="0" presId="urn:microsoft.com/office/officeart/2005/8/layout/cycle2"/>
    <dgm:cxn modelId="{FE55EC5F-6A8F-4D6E-B757-5DAD817A74B0}" type="presParOf" srcId="{C1AC56A7-5FE7-46FE-B80E-D5036FD52DA5}" destId="{37202E11-94C5-4CD4-8AD0-8B6320961F5F}" srcOrd="2" destOrd="0" presId="urn:microsoft.com/office/officeart/2005/8/layout/cycle2"/>
    <dgm:cxn modelId="{CCEFA85A-C374-4A48-94F6-AB3AF1EAEEB3}" type="presParOf" srcId="{C1AC56A7-5FE7-46FE-B80E-D5036FD52DA5}" destId="{0B61869D-E98C-4BC2-8173-6A06F31F3ECC}" srcOrd="3" destOrd="0" presId="urn:microsoft.com/office/officeart/2005/8/layout/cycle2"/>
    <dgm:cxn modelId="{FD64D803-EC81-49E4-A768-745673B799ED}" type="presParOf" srcId="{0B61869D-E98C-4BC2-8173-6A06F31F3ECC}" destId="{81B9F60A-9BD2-4E36-8962-EA2479601EA7}" srcOrd="0" destOrd="0" presId="urn:microsoft.com/office/officeart/2005/8/layout/cycle2"/>
    <dgm:cxn modelId="{0A456018-F42E-445F-9685-5A005E95EA24}" type="presParOf" srcId="{C1AC56A7-5FE7-46FE-B80E-D5036FD52DA5}" destId="{F29D9667-CDD1-4F3F-A9F0-34118F4CFC03}" srcOrd="4" destOrd="0" presId="urn:microsoft.com/office/officeart/2005/8/layout/cycle2"/>
    <dgm:cxn modelId="{00A2CFEA-7A66-49EF-ABF6-FBFA4E24A1B9}" type="presParOf" srcId="{C1AC56A7-5FE7-46FE-B80E-D5036FD52DA5}" destId="{5D1B5B16-1448-46C1-AEE3-55A2E3F0884A}" srcOrd="5" destOrd="0" presId="urn:microsoft.com/office/officeart/2005/8/layout/cycle2"/>
    <dgm:cxn modelId="{AE5DCBFD-035C-40E5-83F5-FE00F6754E3F}" type="presParOf" srcId="{5D1B5B16-1448-46C1-AEE3-55A2E3F0884A}" destId="{1DB6B94B-545C-4E8D-AF31-16723F183B0F}" srcOrd="0" destOrd="0" presId="urn:microsoft.com/office/officeart/2005/8/layout/cycle2"/>
    <dgm:cxn modelId="{83D5A6F8-F10D-443A-A3C6-846CDE596C14}" type="presParOf" srcId="{C1AC56A7-5FE7-46FE-B80E-D5036FD52DA5}" destId="{F5E3A76A-EB75-498B-86B9-15C62D75D328}" srcOrd="6" destOrd="0" presId="urn:microsoft.com/office/officeart/2005/8/layout/cycle2"/>
    <dgm:cxn modelId="{0A0F8BCC-6DEB-44DB-83F0-5C9650481AF2}" type="presParOf" srcId="{C1AC56A7-5FE7-46FE-B80E-D5036FD52DA5}" destId="{1B71F66B-743B-4FC2-9C4C-9688C75B642D}" srcOrd="7" destOrd="0" presId="urn:microsoft.com/office/officeart/2005/8/layout/cycle2"/>
    <dgm:cxn modelId="{8E7D612E-B585-477D-90EF-F4A6A1A328D8}" type="presParOf" srcId="{1B71F66B-743B-4FC2-9C4C-9688C75B642D}" destId="{AC6C92DA-E63D-4794-81E5-B25EE5983CBE}" srcOrd="0" destOrd="0" presId="urn:microsoft.com/office/officeart/2005/8/layout/cycle2"/>
    <dgm:cxn modelId="{5763E9FC-6C62-4426-8E92-F714F43FCEF8}" type="presParOf" srcId="{C1AC56A7-5FE7-46FE-B80E-D5036FD52DA5}" destId="{2AE46B62-7E13-4421-B142-884E69F40650}" srcOrd="8" destOrd="0" presId="urn:microsoft.com/office/officeart/2005/8/layout/cycle2"/>
    <dgm:cxn modelId="{37F4A9F1-E734-447B-AFDE-3DBB67C715D4}" type="presParOf" srcId="{C1AC56A7-5FE7-46FE-B80E-D5036FD52DA5}" destId="{ABC65B99-56A8-4A3A-BB7E-44518DE1B207}" srcOrd="9" destOrd="0" presId="urn:microsoft.com/office/officeart/2005/8/layout/cycle2"/>
    <dgm:cxn modelId="{0A0DCC99-4020-4A46-B5C8-2958072FDF64}" type="presParOf" srcId="{ABC65B99-56A8-4A3A-BB7E-44518DE1B207}" destId="{858057B6-80F1-46F1-B88D-67211877AB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96225-D9B7-40C3-B34F-5A52B5B7D95C}">
      <dsp:nvSpPr>
        <dsp:cNvPr id="0" name=""/>
        <dsp:cNvSpPr/>
      </dsp:nvSpPr>
      <dsp:spPr>
        <a:xfrm>
          <a:off x="3258908" y="0"/>
          <a:ext cx="4197500" cy="186437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প্রশান্ত মহাসাগর</a:t>
          </a:r>
          <a:endParaRPr lang="en-US" sz="4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3618" y="273032"/>
        <a:ext cx="2968080" cy="1318315"/>
      </dsp:txXfrm>
    </dsp:sp>
    <dsp:sp modelId="{EEF15AE6-A094-4BA0-A293-B414956B9966}">
      <dsp:nvSpPr>
        <dsp:cNvPr id="0" name=""/>
        <dsp:cNvSpPr/>
      </dsp:nvSpPr>
      <dsp:spPr>
        <a:xfrm rot="1762539">
          <a:off x="6771517" y="1605267"/>
          <a:ext cx="382644" cy="460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78897" y="1669310"/>
        <a:ext cx="267851" cy="276595"/>
      </dsp:txXfrm>
    </dsp:sp>
    <dsp:sp modelId="{37202E11-94C5-4CD4-8AD0-8B6320961F5F}">
      <dsp:nvSpPr>
        <dsp:cNvPr id="0" name=""/>
        <dsp:cNvSpPr/>
      </dsp:nvSpPr>
      <dsp:spPr>
        <a:xfrm>
          <a:off x="6462881" y="1822122"/>
          <a:ext cx="4263481" cy="1864379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আটলান্টিক মহাসাগর</a:t>
          </a:r>
          <a:endParaRPr lang="en-US" sz="4300" kern="1200" dirty="0">
            <a:solidFill>
              <a:schemeClr val="tx1"/>
            </a:solidFill>
          </a:endParaRPr>
        </a:p>
      </dsp:txBody>
      <dsp:txXfrm>
        <a:off x="7087253" y="2095154"/>
        <a:ext cx="3014737" cy="1318315"/>
      </dsp:txXfrm>
    </dsp:sp>
    <dsp:sp modelId="{0B61869D-E98C-4BC2-8173-6A06F31F3ECC}">
      <dsp:nvSpPr>
        <dsp:cNvPr id="0" name=""/>
        <dsp:cNvSpPr/>
      </dsp:nvSpPr>
      <dsp:spPr>
        <a:xfrm rot="6727517">
          <a:off x="7906636" y="3748010"/>
          <a:ext cx="372738" cy="480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7983604" y="3792246"/>
        <a:ext cx="260917" cy="288087"/>
      </dsp:txXfrm>
    </dsp:sp>
    <dsp:sp modelId="{F29D9667-CDD1-4F3F-A9F0-34118F4CFC03}">
      <dsp:nvSpPr>
        <dsp:cNvPr id="0" name=""/>
        <dsp:cNvSpPr/>
      </dsp:nvSpPr>
      <dsp:spPr>
        <a:xfrm>
          <a:off x="5550519" y="4307820"/>
          <a:ext cx="4066975" cy="186437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 মহাসাগর</a:t>
          </a:r>
          <a:endParaRPr lang="en-US" sz="4300" kern="1200" dirty="0">
            <a:solidFill>
              <a:schemeClr val="tx1"/>
            </a:solidFill>
          </a:endParaRPr>
        </a:p>
      </dsp:txBody>
      <dsp:txXfrm>
        <a:off x="6146114" y="4580852"/>
        <a:ext cx="2875785" cy="1318315"/>
      </dsp:txXfrm>
    </dsp:sp>
    <dsp:sp modelId="{5D1B5B16-1448-46C1-AEE3-55A2E3F0884A}">
      <dsp:nvSpPr>
        <dsp:cNvPr id="0" name=""/>
        <dsp:cNvSpPr/>
      </dsp:nvSpPr>
      <dsp:spPr>
        <a:xfrm rot="10800000">
          <a:off x="4972032" y="4983480"/>
          <a:ext cx="408797" cy="513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094671" y="5086092"/>
        <a:ext cx="286158" cy="307835"/>
      </dsp:txXfrm>
    </dsp:sp>
    <dsp:sp modelId="{F5E3A76A-EB75-498B-86B9-15C62D75D328}">
      <dsp:nvSpPr>
        <dsp:cNvPr id="0" name=""/>
        <dsp:cNvSpPr/>
      </dsp:nvSpPr>
      <dsp:spPr>
        <a:xfrm>
          <a:off x="1028035" y="4307820"/>
          <a:ext cx="3751168" cy="1864379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 মহাসাগর</a:t>
          </a:r>
          <a:endParaRPr lang="en-US" sz="4300" kern="1200" dirty="0">
            <a:solidFill>
              <a:schemeClr val="tx1"/>
            </a:solidFill>
          </a:endParaRPr>
        </a:p>
      </dsp:txBody>
      <dsp:txXfrm>
        <a:off x="1577381" y="4580852"/>
        <a:ext cx="2652476" cy="1318315"/>
      </dsp:txXfrm>
    </dsp:sp>
    <dsp:sp modelId="{1B71F66B-743B-4FC2-9C4C-9688C75B642D}">
      <dsp:nvSpPr>
        <dsp:cNvPr id="0" name=""/>
        <dsp:cNvSpPr/>
      </dsp:nvSpPr>
      <dsp:spPr>
        <a:xfrm rot="15016221">
          <a:off x="2307743" y="3819072"/>
          <a:ext cx="329756" cy="43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 rot="10800000">
        <a:off x="2373905" y="3953300"/>
        <a:ext cx="230829" cy="263003"/>
      </dsp:txXfrm>
    </dsp:sp>
    <dsp:sp modelId="{2AE46B62-7E13-4421-B142-884E69F40650}">
      <dsp:nvSpPr>
        <dsp:cNvPr id="0" name=""/>
        <dsp:cNvSpPr/>
      </dsp:nvSpPr>
      <dsp:spPr>
        <a:xfrm>
          <a:off x="0" y="1884584"/>
          <a:ext cx="4069119" cy="1864379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দক্ষিন মহাসাগর</a:t>
          </a:r>
          <a:endParaRPr lang="en-US" sz="4300" kern="1200" dirty="0">
            <a:solidFill>
              <a:schemeClr val="tx1"/>
            </a:solidFill>
          </a:endParaRPr>
        </a:p>
      </dsp:txBody>
      <dsp:txXfrm>
        <a:off x="595909" y="2157616"/>
        <a:ext cx="2877301" cy="1318315"/>
      </dsp:txXfrm>
    </dsp:sp>
    <dsp:sp modelId="{ABC65B99-56A8-4A3A-BB7E-44518DE1B207}">
      <dsp:nvSpPr>
        <dsp:cNvPr id="0" name=""/>
        <dsp:cNvSpPr/>
      </dsp:nvSpPr>
      <dsp:spPr>
        <a:xfrm rot="19826503">
          <a:off x="3448495" y="1647857"/>
          <a:ext cx="457231" cy="474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3457421" y="1776649"/>
        <a:ext cx="320062" cy="284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17073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19-11-18T01:18:56.73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393EA5-6EBC-4F27-8012-2CDECEFF6A49}" emma:medium="tactile" emma:mode="ink">
          <msink:context xmlns:msink="http://schemas.microsoft.com/ink/2010/main" type="inkDrawing" rotatedBoundingBox="9134,13496 15676,16925 14169,19800 7627,16372" shapeName="Other"/>
        </emma:interpretation>
      </emma:emma>
    </inkml:annotationXML>
    <inkml:trace contextRef="#ctx0" brushRef="#br0">2729 75 0,'0'38'343,"-38"-38"-202,38 38-110,-75-38 63,75 38-63,-38-38 32,-38 38-1,38-38-46,-38 0 62,38 0-47,0 38-15,0-38 31,1 0 47,-1 0-16,0 0-63,0 0 1,0 0 15,0 0-15,0 0 93,-38 0 63,38 0-156,0 0-1,-37 0 1,-1 0 93,38 0-109,-76 0 16,76 0 0,0 0-1,38-38 235,38 38-234,38-38 46,-38 0-30,0 38-17,38-38 1,-38 38 15,0 0-15,-1 0-1,1 0 1,0 0 0,0 0-1,-38-38 32,38 38-47,38-38 125,-38 38-109,38 0 15,-38 0-15,37 0 15,-37 0 0,0 0 16,0 0-31,0 0 93,-76 0 250,0 0-281,0 38-31,0-38 0,0 76 0,1-76-16,-1 0 16,0 38-16,0-38 94,0 0-31,0 38-63,38 0-15,-38-38 0,38 38 77,0 0-61,-38 0-17,38-1 48,0 1-32,-38 0 313,0-38-329,0-38 1,38-37 0,-75-1-1,75 38 1,0 114 187,0-38-187,0 37-1,-38-75-15,38 38 16,0 38 15,0-38 0,38-38 423,37 0-423,-37 0 16,0 0-16,0 0-31,0 0 16,0 0-1,0 0 220,0 0-220,-38 38 126,-38-38-126,-38 0-15,38 0 16,-38 0 15,1 38 1,75 0-1,-38-38-16,113 38 423,-37-38-407,0 0-31,0 0 16,0 0 46,0 0-46,0 0 0,0 0-1,0 0 1,0 0 46,0 0-15,75 75 250,-113-37-281,0 0-1,38-38 1,0 76 0,0-38 15,-38 0-16,0 0 64,0 0-48,0 0-16,0 0 64,0-1-33,0 39 17,-38-76 15,38 38-15,0 0 46,-38 0-78,0-38-15,0 38 31,0-38-32,1 0 1,-1 0 0,0 0-1,0 0 1,0 0 15,0 0-15,0 0-1,0 0 48,0 0-16,0 0-32,0 0 1,1 0-16,-1 0 109,0-38-93,38 0 109,0 0 62,38 38-140,37 0-47,1 0 16,0 0 0,-38 0-16,0 0 15,38 0-15,0 0 16,-39 0-16,39 0 15,-38 0-15,0 0 16,0 0 0,0-38 281,-38 0-266,-76 38 0,38 0-15,-38 0-1,38 0 1,1-38 0,-1 38-16,0 0 31,0 0 0,0 0-31,0 0 16,0 0-1,0 0-15,0 0 16,0 0 0,0 0-16,1 0 93,-1 0-77,-38 0 15,38 0-15,0 0 62,38 38 109,76-38-171,-38 0-16,38 0 16,-39 0-1,1 0-15,0 0 16,-38-75 218,38 75-218,-38-38-16,0-38 31,-38 76 282,38 38-313,0 38 15,0-39 32,0 1-31,-38 0-16,0-38 31,38 38 16,0-76 187,0 0-218,0-37-16,0 37 16,0-38-1,0 38 1,114 38 406,-76 38-407,-38 0 1,38 0 0,0-38-1,0 38 1,0-38 31,-38 37-47,0 1 62,38-38-46,0 38 31,-38 0-32,0 0 17,0 0-1,0 0-16,0 0 1,0 0 15,0-76 204,0-38-235,0 38 31,0 0-31,0 0 16,0 0-1,-38 38-15,0-75 16,38 37-16,-38 0 15,-38 0-15,0-38 16,-38 38-16,1 0 16,-1 0-16,76 38 31,0 0 63,38 38-63,0 0-31,0 0 16,0 38-16,76 0 15,-38-38-15,189 75 16,-151-75-1,-38 38-15,38-76 16,-38 38-16,0-38 16,0 0-16,0 0 78,-1 0-63,1-38 1,-38-38 0,0 0-16,0 1 15,0 37-15,0-38 16,0 38 0,0 0-16,0 0 15,0 0 1,38 38 203,0 0-173,-38 38-14,0 0-17,0 0 1,0 0 0,0 0-16,38 0 46,-38 0-46,0-1 79,0 1-64,0 0 48,0 0-32,0 0 0,0 0 0,0 0-15,0 0 15,0 0-15,0 0 0,0 0 15,0-1-31,0 1 15,0 0-15,0 38 16,-38 0 0,0-76-1,38 38-15,0 0 16,0 0-16,0 0 16,0 37-16,0 1 15,0-38 1,0 76-16,0-38 15,0-38 1,0 37 0,38 1-16,38 0 15,-76-38 1,38 0 0,38 38-1,-76-38 16,0 0-31,38-1 16,-38 1 47,38-38 30,-1 0-46,-37-38-31,0-37-1,0 37-15,0-38 16,0 38 0,0 0-1,-37 0 1,-1 0-16,0 0 16,-38 38-16,38 0 15,-38-38 1,38 38-1,0 0-15,-37 0 16,37 0 0,0 0 15,0 0-15,0 0 15,76 0 172,76 0-187,-1 0-16,-75 0 15,76 0-15,0-37 16,-39 37-16,77-38 15,-76 38-15,114-38 16,-153 38 0,1 0-16,-38-38 140,-38 38-124,-75 0 0,-77-38-16,76 38 15,1-38-15,-1 38 16,0 0-16,38-38 15,1 0-15,37 38 16,-38 0-16,38 0 16,-38 0-1,38 0 1,-76 0 0,77 0-16,-39 0 15,38 0-15,0 0 16,0 0-16,38 38 109,0 0-93,76 0-16,75-38 15,-37 0-15,76 0 16,-39 76-16,-75-76 16,38 38-1,-76-38-15,-76 0 157,-114 0-157,1 0 15,-1-38-15,-75 0 16,113 38-16,-38-38 15,38 38-15,1 0 16,37 0-16,38-38 16,0 38-1,190 0 110,37 0-109,39 38-16,37 0 16,-75 38-16,-77-76 15,1 38-15,-76-38 16,0 0 46,-76 0-15,-114 37-31,-75 39-16,-1-76 15,39 0-15,113 0 16,0 0-16,38 0 16,228 0 109,75 0-125,-37 0 15,-39 0-15,-37 0 16,-38 0-16,-76 0 16,-38-76 140,0 39-141,0-1 17,-38 0-17,38 0-15,-38 0 16,0 38-16,38-38 16,-38 0-16,0 0 15,-114 0 1,114 38-16,1-38 15,-77 38-15,76 0 16,0 0 0,114 0 77,38 0-93,75 38 16,-37 0-16,-76 0 16,-152-38 93,-152 0-109,1 0 16,-1 0-16,39 0 15,75 0-15,-38 0 16,77 0-16,37 0 16,0 0 109,76 38-94,-76-38 78,-114 0-93,76 0-16,-37 0 15,-1 0-15,38 0 16,38 0 78,38-38-79,38 38 1,38-38-16,-38 0 16,0 0-16,0 0 15,0 38-15,-1-38 32,1 38 30,38 0-31,-38 0-15,-38 38 31,0 0-32,-38 0 1,-113-38-16,-39 76 16,76-38-16,1-38 15,37 0-15,0 0 16,0 0 0,38 0 77,38 38-61,-38-38 46,0 0-78,0 0 15,-37 0-15,37 0 16,38-38 265,0 0-265,0-38-1,0 38 1,0 0 0,0 0 15,0 1-31,38-1 16,-38 0-1,37 0-15,1-38 16,-38 38-16,38 0 15,-38 0 1,0 0 0,76 38 77,0 76-77,38 76 0,-1 37-16,39-75 15,76 76-15,-77-114 16,-37-1-16,0-37 16,-39 0-16,-37 0 15,0-38 16,0 0-15,0 0 0,0 0-1,76 0-15,-114-38 16,76 0-16,-1 0 16,-37 0-16,38 1 15,0-1-15,0-38 16,75 38-16,-37 0 15,-76 38 1,-38-38 78,-114-38-79,-151 0 1,-190-75-16,-76-1 16,76 38-16,38 1 15,266 113-15,75 0 16,152 0 31,265 38-47,114-1 15,189 115-15,39-114 16,189 114-16,0-39 16,-152 39-16,-152-76 15,-37 0-15,-341 0 16,-76-76-16,-77 0 16,-188 0 30,-1 0-30,-75-38-16,37 0 16,-113 0-16,-38-38 15,37 38-15,1 38 16,114-38 0,-39 0-16,39 0 15,37 38-15,38-38 16,38 38-1,38 0-15,-37-38 16,-1 38 0,-38-37-16,76 37 15,-76 0-15,1 0 16,75 0-16,-38 0 16,0 0-16,38 0 15,0 0-15,0 0 16,114 37 62,152 39-78,113-38 16,38 38-16,-76 0 15,-75-76-15,-77 38 16,-189-76 62,-341 0-62,-76 0-16,-113-76 15,151 76-15,0-37 16,113 75-16,1-38 15,189 0-15,39 38 16,150 0 47,1 0-48,152 0-15,37 38 16,152 75-16,-38-75 15,-76 38-15,1-38 16,-39 38-16,-113-76 16,-76 38-16,-1-38 15,-150 38 63,-1-38-78,-152 0 16,-75 0-16,-114 0 16,-76 0-16,76-76 15,114 76-15,38-38 16,113 38-16,114 0 16,76 0 62,227 0-63,114 38-15,38 0 16,-38 76-16,38-39 16,-75 39-16,-77-76 15,-189 0-15,-152-38 63,-151-38-63,-39-38 15,-151 38 1,-38-38-16,0 39 16,114-1-16,0 0 15,151-38-15,-37 76 16,113-38-16,38 38 15,152 0 64,114 0-79,189 0 15,76 38-15,189 76 16,-37-1-16,75 39 15,-303 0-15,-75-114 16,-153-38-16,-113 0 31,-38 37 16,-341-74-47,-38-1 16,-114-38-16,38 38 15,76-38-15,38 38 16,151 38 0,77-38-16,75 38 15,76 0 32,75 0-31,77 0-16,-1 0 15,190 0-15,1 0 16,-1 0-16,0 0 16,-38 38-16,-114-38 15,-113 38-15,-38-38 16,-114 0 46,-303-76-46,-304 38-16,1-37 16,189 37-16,38 38 15,152-76-15,151 76 16,38-38-16,190 38 78,151 0-78,38 38 16,152 38-16,0-38 15,38 151-15,152-75 16,-266-76-16,76 0 16,-266 0-16,-75-1 15,-152-37 32,-38 0-31,-227 0-16,75-37 15,-302-115-15,75 76 16,-38 0-16,76 0 16,38 39-16,76-39 15,227 76-15,0-38 16,303 38 62,39 38-78,151 0 16,76 75-16,-76-113 15,-38 76-15,-76-38 16,-265 38-16,0-76 15,-114 0 32,-76 0-31,1 0-16,-1 0 16,38 38-16,39-38 15,-77 38-15,152 38 110,152-39-95,227 115-15,-76 0 16,417-76-16,-303 113 15,190 1-15,-114-115 16,-114-37 0,-190 0-16,-75 0 15,-190-76 79,-38-113-94,-75 151 16,-114-228-16,37 77 15,-75-1-15,-38 76 16,-76-113-16,0 75 16,-76-76-16,228 114 15,-152-75-15,190 113 16,75-38-16,1 38 15,75-38-15,38 76 16,38 0-16,38-38 16,-38 0 93,38 1-93,0-1-1,0 0 1,0 0-16,0 0 16,38 38 93,152 0-109,75 114 16,1-76-16,-77 75 15,76-37-15,-151-38 16,38 0-16,75 38 15,-113-76-15,0 38 16,-38 38-16,-190-76 109,-152 0-109,1 0 16,76 0-16,37 0 16,0 0-16,39 0 15,-1 0-15,38 0 16,38 0-16,0 0 94,38 37-63,0 39-15,38-76-16,76 0 15,37 38-15,-37-38 16,38 0-16,-1 38 15,-75-38-15,38 38 16,-76-38 62,0 0 0,-152-76-62,-113 0-16,-77-37 16,1 37-16,-76-76 15,0 38-15,113 39 16,153 75-16,75-38 15,0 38-15,38-38 32,0 0-17,-38 38 1,38-76-16,0 0 16,-38-38-1,0 39 1,38-1-1,0 0-15,0 0 16,-38 38 0,38 0-16,0 0 15,0-37-15,0 37 16,0-38 0,0 0 15,0 38 31,0-38-30,0 38 46,38 38-47,0 0-31,38 0 16,38 0-16,-1 0 15,1 0-15,38 38 16,-1-38-16,-37 38 15,38-38-15,-114 0 16,0 38-16,-1 0 16,-37 0 77,0 38-77,38-76 0,0 38-16,-76-38 125,-75-38-110,37 0-15,0 38 16,-38-38-16,76 0 16,0 0-1,1 38-15,-1-38 16,0 0-1,38 0 1,-38 1 203,38-39-172,0 38-32,0 0 1,0 0 0,38 0 109,0 38-79,37 38-30,-37 0-16,0 38 16,0-38-1,-38 37 1,38 1 0,0 0-1,0-38-15,-38 0 16,38 38-16,0-76 15,-38 38-15,38 0 16,-38-1 62,0 1-47,0 0-31,0 0 63,0 0-16,0-76 125,0 0-172,0-38 15,0 39-15,0-1 16,0-38-16,-38 38 16,38-38-1,0 38 1,0 0-1,0 0-15,-38 0 32,0-37-17,38-1 1,-38 76-16,38-38 16,0 0-1,-38 0 1,0-38-1,38 114 110,0 0-125,0 0 16,38 38-16,0-38 16,0 0-1,-38 0-15,38 37 16,0-75-16,0 76 16,0-38-16,-38 0 15,75 38-15,-75-38 16,0 0-1,38 0-15,-38-1 16,38 1 0,-38 0 46,0 0-15,0 0-47,0 0 31,0-114 188,-38 38-141,0 0-47,38 0-15,-38 1 0,1-1-1,-1 38 1,0-38 0,0 38-16,38-38 15,-76 38-15,38-38 16,38 0 15,-38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17073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19-11-18T01:29:34.69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A2E327-EC84-455B-929D-DB5C7B85A050}" emma:medium="tactile" emma:mode="ink">
          <msink:context xmlns:msink="http://schemas.microsoft.com/ink/2010/main" type="inkDrawing" rotatedBoundingBox="7647,13531 10808,16989 8305,19278 5143,15821" shapeName="Other"/>
        </emma:interpretation>
      </emma:emma>
    </inkml:annotationXML>
    <inkml:trace contextRef="#ctx0" brushRef="#br0">1061 462 0,'0'-38'235,"-37"38"-235,-1-76 15,0 0-15,0 76 16,38-38-16,-76 0 16,76 0-1,-38 38 1,38-38 15,-76 0 0,76 76 94,0 0-125,0 76 16,0 0-16,0-38 16,0-1-16,0-37 15,0 38-15,0 0 16,0-38-16,0 0 15,0-114 173,0 0-172,0 38-16,0 0 15,0 0-15,0-37 16,0 37-1,38 38-15,-38-38 16,0 0 0,0 0 15,38 76 110,0 76-126,0-1 1,-38-37-16,0 38 15,38-38-15,-38-38 16,0 37-16,38 39 16,-38-76 15,0-76 78,38 0-109,-38-76 16,0 39-16,0-39 16,0 76-16,0-38 15,0 38-15,0-38 16,0 39-16,0-39 31,0 38-31,0-38 16,0 38-16,0-38 15,0 38 1,0-37 0,0 37-1,38 38 95,-38 38-95,0 37-15,0-37 16,0 76-16,0-76 15,0 38-15,0-38 16,75 37-16,-75-112 266,0-1-266,0 0 15,0 0 1,0 0 0,0 0-1,0 0 1,38 0 31,0 38-32,0 0 17,0 0-32,0 0 93,0 0-77,0 38-16,0-38 16,0 38-1,-1-38 79,1 0-78,0 0-1,0 38-15,0-38 47,0 0 0,0 0-31,0 0-16,0 0 15,0 0 1,37 0-16,-37 0 31,-76 0 594,-37 0-609,37 0 31,-38 0-32,76-38 1,-38 38-16,-38 0 15,38 0 1,76-38 265,0 38-249,0 0-17,0 0 1,0 0-16,0 0 15,38 0 1,-39 0 15,1 76 141,0-76-156,0 38 124,-38 0-108,0 0-17,-38 0 63,0-38-15,0 0-32,1 0 0,-1 0-15,0 0-16,0 0 16,0 0-1,0 0-15,-38 0 16,38 0-16,-38 0 16,39 0-1,-39 0 1,38 0-1,-38 0 32,38 0 31,0 0 32,0 0-79,0 0-15,0 0 218,76 0-203,0 0 1,0 0 14,0 0-30,0 0 0,0 0 31,0 0-32,0 0 1,0 0 281,-76 0-282,0 75-15,0-75 16,0 0 0,0 38 155,0-38-139,38 38 46,-38 0-78,0-38 62,38-38 95,0 0-126,0 0 16,38 38-32,-38-75 79,0 37-63,38-38 16,-38 38 16,0-38-32,38 38-15,0 114 234,0 0-250,-38 0 15,0-38 1,38-38 406,-38 37-407,-38 1 1,0 0-16,0 0 16,-38-38-1,38 76-15,0-76 16,1 38-1,-1-38-15,0 0 16,0 76-16,0-76 16,38 38-16,-38 0 15,38-1 1,-76-37 0,38 38-16,0 0 15,38 0 1,-38-38-16,38 38 312,76-38-312,0 0 16,38 0-16,0 0 16,-77 0-16,77 38 15,-38-38 1,-38 0-16,0 0 15,0 0 1,0 0 31,0 0-31,-1-38 77,1 38-77,0-38 250,-38 0-235,-38 38-16,0-38-15,-37 0 16,75 1-16,-114 37 16,76-76-1,76 76 267,0 38-267,0-38 141,-38 38-124,-76-1-1,38-37-15,-38 0-16,76 38 62,0-76 282,38 1-329,0 37 48,38 0-47,-38 0-1,0 0-15,0 0 16,-1 0-1,1 0-15,-38 37 16,38-37 0,0 38-16,0-38 15,38 76 1,-38-76 0,0 38-1,0 0 16,0-38-15,-38 38 0,37-38 15,1 76 0,-38-38 157,-38-76-157,-37 38-15,75-38-16,-38 0 15,-38 0 1,38 0-16,0 0 15,0 0-15,-76 0 16,77 0 0,-39 1-16,38-1 15,-76 0 1,0 0-16,76 0 16,-37 38-16,-39-38 15,38 0-15,38 0 16,0 38-1,76 38 189,38-38-189,-38 0-15,0 38 16,0-38-16,0 0 15,0 0-15,37 38 16,-37-38 0,0 38-16,0-38 15,38 38-15,0 0 16,-38 0 0,0-1 15,37-37-16,-75 38 1,38-38 0,-38 38-1,0 0 1,0 0 0,38 38-1,-38-38 1,38-38-16,-38 38 31,38-38-15,-38 38-16,0 0 15,0-1 1,0 39 15,0-38-15,0 0 15,0 0-15,0 0-1,0 0 1,0 0 0,-38 0-16,0 0 62,38-1-46,-38 39 77,0-76-77,0 38 0,38 0 15,-37 0-15,37-76 218,37 0-218,39 0-1,-38 0 1,0 0-1,0 1 32,-38-1-47,0 0 32,76-38-32,-76 38 15,0-38 1,0 0-1,0 38-15,0 1 16,0-39 0,0 38-16,-38-38 15,38 38 1,-38 0-16,0 38 16,0-38-1,-38-38 1,38 39-1,1-1 1,-1-38 109,113 114 109,-37-38-218,76 0-16,0 38 16,-76-38-16,75 38 15,-75-38-15,0 37 16,38 1 0,-76 0 30,38-38-30,38 38 0,-76 0-16,38 0 47,0 38-1,-38-38 1,0 0-31,0 0 15,0-1 0,0 1-31,0 0 16,0 0 15,0 38 1,-76-76-17,76 38 1,-76-38 31,76-38 125,0-38-157,0 38 1,0 0-1,0 0 1,0 1 0,0-1 15,0 0-31,0 0 16,0 76 234,0 0-235,0 0 1,0-1-16,0 1 15,0 0 1,-38-38 0,38 38-1,-38 0 1,0 38 0,0-76-1,0 38-15,1-38 31,-1 38-31,0 0 16,0 0 0,0-38-16,0 0 15,0 0 1,76-38 187,0 0-203,38 0 31,-38 0-31,-38 0 94,75 0-78,-75 0-1,38 38 1,-38-38 312,0 0-328,0 0 16,0 1-1,0-1 1,38 38 375,0 0-376,-38 38 48,38-38-63,-76 0 156,0-38-156,0-76 16,-37 0-16,-1 38 15,76 38 1,0 1-16,0 74 265,0 1-249,0 0 0,38 0-16,-38 0 15,0 0 1,75 0-16,-75 38 31,38-38-15,-38 0-1,0-1 17,0 1-17,0 0 17,0 0-1,-38 38-31,1-38 15,-1 0-15,38 0 16,-38 0 0,0-38-16,0 38 31,0-1-31,0 1 16,0-38-1,0 0-15,0 38 16,0-38-16,-37 38 15,-1 0 1,38-38 0,-38 0-1,38 0-15,-38 0 16,38 0-16,-37 0 16,37 0-16,-76 0 15,0 0-15,1 0 16,37 0-16,38 0 15,0 0-15,76 0 188,0-38-188,0 38 16,0-38-1,-1 38 1,39 0-1,-38 0-15,0 0 16,0 0-16,0 0 16,38 0-16,0 0 15,-1 0 1,-37 0 93,38 0 141,76 0-250,-114 0 16,37 0 0,-75 38 343,-37-38-343,-39-38-16,0 38 15,38 0-15,0 0 16,-38 0-16,38 0 15,0 0-15,1 0 16,-39 0-16,0 0 16,0 0-1,38 0 1,0 0 0,-38 0 15,1 0 0,37-76 172,76 1-172,75 37-15,-37 0-16,0 38 16,38 0-16,37 0 15,-37 0-15,0 0 16,37 0-16,-75 0 16,0 0-16,-38 0 15,38 0 1,-38 0 31,0 0 93,-76 0-124,0 0 0,-76 38-16,0-38 15,1 0-15,37 0 16,0 0-16,-38 0 15,38 0-15,-37 0 16,75 0-16,-38 0 16,38 0-16,-38 0 15,38 0-15,0 0 16,-37 0-16,37 0 31,0 0-31,0 0 16,0 0-1,0 0-15,0 0 32,152 0 108,0 0-140,37 38 16,1-38-16,-38 0 16,37 0-16,-37 0 15,0 0-15,-1 0 16,-75 0-16,38 0 15,-38 0-15,38 0 16,-38 0-16,0 0 16,-38-76 218,-114 38-218,38-38-16,-38 76 15,1 0-15,37-38 16,0 38-16,38 0 16,-113-38-16,75 38 15,38 0-15,0 0 16,0-38-16,0 38 15,0 0 1,0 0 0,0 0-1,0 0 1,38 38 125,38 0-126,152 38 1,-76-76-16,37 76 15,1-76-15,0 0 16,75 38-16,-113-38 16,37 38-16,-37-38 15,-38 0-15,76 38 16,-39-38-16,-37 37 16,0-37-16,0 0 15,-38 38 16,-76-38 94,-38 0-109,0 38 0,0-38-16,38 0 15,-75 0-15,75 0 16,-76 76-16,0-38 16,1 0-1,75-38-15,-38 38 16,38 0-1,-38-38 1,76 38 0,-38 0 15,38-1 16,0 1 0,0 0-47,0 0 15,0 0-15,0 0 16,0 0 0,38 76-1,114-76-15,-39 0 16,115 75-16,-1-37 15,-37 0-15,-38-76 16,-39 38-16,77 0 16,-114-38-16,-38 0 15,0 38-15,-1 0 16,-37-76 125,-227-38-141,37 38 15,1 0 1,-76 38-16,-39-38 15,77-38-15,75 76 16,-37-38-16,75 0 16,76 38-16,-76 0 15,38 0-15,38 0 16,-37 0-16,-1 0 16,-38 0-16,76 0 15,0 0-15,-38 0 16,1 0-1,37 0-15,76 0 157,113 0-157,39 38 15,113 0 1,-113-38-16,-1 0 16,-75 0-16,0 0 15,-39 0-15,39 0 16,-38 38-1,-38 0 1,-152-38 125,38 0-126,1 0-15,-39 0 16,76 0-16,-38 0 16,38 0-16,0 0 15,-38 0-15,39 0 16,-39 0-16,38 0 15,-38 0 1,38 0 0,0 0-16,0 0 15,0 0-15,0-38 16,1 38 0,37-38 46,-76 38 157,-38 0-204,38-38-15,0 0 16,114 38 187,76 0-187,38 0-16,-77 0 15,39 0-15,0 0 16,-76 0-16,0 0 16,0 0-1,0 0-15,-1 38 32,-37 0 61,-75-38-77,-39 0-16,76 0 16,-76 38-16,76-38 15,-37 0-15,-1 38 16,0-38-16,0 0 15,38 0-15,-38 38 16,1-38-16,-1 0 16,38 0-1,-38 0 1,38 0-16,-38 0 16,38 0-1,76 0 173,114 0-173,0 0-15,-1 0 16,39 38-16,-77-38 16,-37 0-16,-38 0 15,38 38-15,0-38 16,-38 0 15,-76 0 250,-38 0-265,-38 0-16,38-38 16,39 38-16,-77 0 15,76 0 1,38-76 187,0 38-203,0 0 31,0 0-15,0 0-16,0 1 31,0-39-15,0 38-1,0 0 1,0 0-16,0 0 94,0 0-63,38 38 63,0 0-94,0 0 31,-76 0 47,-76 76-62,38-76-1,0 0-15,-37 38 16,-1-38-16,0 0 16,38 0-1,-37 0-15,-1 0 16,76 0-1,76 0 142,114 0-157,-39 0 15,39 0-15,0 0 16,75 0-16,0 38 16,-37 0-16,-38-38 15,-77 0-15,1 38 16,-38-38-16,76 38 15,-76-38 17,38 0-17,-190 0 142,-38-38-157,114 38 15,-37 0-15,-1 0 16,-38-38-16,0 38 15,76 0-15,-75 0 16,37-38-16,38 38 16,190 0 140,37 0-140,-75 0-16,37 0 15,1 0-15,-38 0 16,-76 0-16,38 76 15,-39-76-15,39 0 16,0 0 0,-38 0-1,38 38-15,0-1 16,-38-37-16,0 38 16,-1-38-16,1 0 15,76 38-15,-76-38 16,0 0-1,-114 0 126,-38 0-125,-37 0-16,-1 0 15,0 0-15,77 0 16,-77 0-16,76 0 16,0 0-16,38 0 15,76 0 110,0 0-109,114 0-16,-38 0 15,-1 0-15,39 0 16,-38 0-16,-1 38 16,1-38-16,-38 76 15,0-76 1,0 0-16,-38 0 16,-1 0-16,1 0 15,38 0-15,0 0 16,-38 0-1,0 38 64,-114-76 124,0 38-203,0-38 15,-37 38-15,37-76 16,0 76-16,-38 0 16,38 0-16,1-38 15,37 0 141,114 38-140,-1 0 0,-37 0-1,0 0 17,0 0-17,0 0-15,38 38 16,-38 0-1,0-38-15,0 0 16,-1 0 15,-37 38-15,76-38 0,-38 38-16,-38 0 15,76-38 1,-152 0 171,38 0-187,0 0 16,38 38 171,38 0-171,114-38-16,-76 38 16,37-38-16,1 38 15,0-38-15,-76 75 16,0-75-16,38 0 16,-76 38-16,75-38 15,-37 0-15,0 0 16,0 0 15,0 0-15,-38 38-16,38 0 15,0-38 1,0 0 0,0 0 15,-38 38-16,-38-76 173,-114 38-172,-37-38-1,37 38-15,0 0 16,1 0-16,75-38 15,-38 0-15,76 38 16,0 0 0,0 0-16,0 0 15,1 0-15,-39 0 16,38 0-16,0 0 16,0 0-1,152 0 126,37 0-126,39 0-15,-1 0 16,115 38-16,-153-38 16,39 0-1,-1 0-15,-113 0 16,-38 0 0,76 38-16,-114 0 15,38-38-15,-76 0 125,-152 0-125,-113 0 16,114 0-16,-77 0 15,77 0-15,-77 0 16,115 0-16,-1 0 16,76 0-16,-38 0 15,39 0-15,-1 0 16,38 0-16,0 0 16,-76 0-16,38 0 15,-37 0-15,-1 0 16,0 38-16,38-38 15,-37 38 1,37-38-16,38 0 16,0 0-1,76 38 110,227-38-125,39 0 16,37 0-16,76 0 16,0 0-16,-76 0 15,-38 0-15,-37 0 16,-191 0-16,1 0 15,-38 0-15,-152 0 110,-113-38-110,-38-38 15,-114 76-15,-38-76 16,-76 38-16,151-75 16,1 75-16,114 38 15,-39-38-15,191 38 16,-39 0-16,0 0 16,0 0-16,39 0 15,-77-76-15,38 38 16,1 38-16,-1 0 15,38 0-15,0 0 16,342 0 172,-1 0-173,152 0-15,-38 0 16,0 0-16,-38 0 15,-75 0-15,-115 0 16,-37 0-16,-38 0 16,0 0-16,-38 0 15,0 0-15,-1 0 16,1 0 0,76 0-16,0 76 15,-76-76-15,38 0 16,37 0-16,-75 0 15,-152 0 157,-113 0-156,-76 0-16,-1 0 16,-113 0-16,76 0 15,152 0-15,-1 0 16,76 0-16,76 0 15,1 38 1,150-38 125,77 0-126,151 0-15,-76 0 16,115 0 0,-39-38-16,0 38 15,0-38-15,-38 38 16,-189 0-16,-38 0 15,0 0-15,-38 0 16,0 0-16,-1 0 16,1 0-1,-189 0 95,-77 0-95,-189 0-15,76 0 16,0-76-16,76 76 16,-39-38-16,153 38 15,75 0-15,38 0 16,76 0 93,113 0-109,115 0 16,37 0-16,0 0 15,114 0-15,-113 38 16,-115-38-16,-37 0 16,-38 38-16,-1-38 15,-37 0-15,38 38 16,-76-38-16,38 0 16,37 38-16,-75-38 15,0 0-15,0 38 78,-152-38-62,-37 38 0,-228 38-16,75-76 15,-37 0-15,0 0 16,-38 0-1,76 0-15,151 0 16,0 0-16,114 0 16,0 0-16,76 0 125,114 0-125,189 0 15,-75 0-15,75 0 16,38 0-16,-152 0 16,39 0-16,-153 0 15,1 0-15,-38 0 16,-38 0-16,38 0 15,-38 0-15,-1 0 16,39 0-16,-227 0 109,-153 0-93,77 0-16,-76 0 16,37 0-16,39 0 15,-76 0-15,151 0 16,0-38-16,76 38 16,-37-76-16,37 76 15,38 0 1,0 0-16,76 0 109,114 0-93,-1 0-16,39 0 15,-76-38-15,-77 38 16,39 0-16,-38 0 141,-76 0-110,0 0-15,0 0-16,1 0 15,-39 0-15,38 0 16,-38 0-16,38 0 15,0 0 1,0 0 0,0 0-16,0 0 15,-37 0-15,37 0 16,-38 0-16,38 0 16,-38 0-16,38-38 15,-38 38-15,38 0 16,-151-38-1,75 38 1,38-38-16,1 38 16,-39-38-16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4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2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1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7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91CD-53E8-42D9-9BB7-443D6DBD1E7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6BA8-D66D-4E19-9133-6CB5B26B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microsoft.com/office/2007/relationships/hdphoto" Target="../media/hdphoto1.wdp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customXml" Target="../ink/ink1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m350950@gmail.com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" y="560070"/>
            <a:ext cx="10618470" cy="577215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273814" y="2230141"/>
            <a:ext cx="10156186" cy="2869755"/>
            <a:chOff x="1436047" y="1281954"/>
            <a:chExt cx="10156186" cy="2869755"/>
          </a:xfrm>
        </p:grpSpPr>
        <p:sp>
          <p:nvSpPr>
            <p:cNvPr id="12" name="Wave 11"/>
            <p:cNvSpPr/>
            <p:nvPr/>
          </p:nvSpPr>
          <p:spPr>
            <a:xfrm>
              <a:off x="1436047" y="2647207"/>
              <a:ext cx="9361669" cy="1504502"/>
            </a:xfrm>
            <a:prstGeom prst="wave">
              <a:avLst>
                <a:gd name="adj1" fmla="val 20000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মাল্টিমিডিয়া ক্লাসে সবাইকে 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bn-IN" sz="4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41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18421" cy="6625389"/>
            <a:chOff x="208546" y="272715"/>
            <a:chExt cx="1181842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1997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1" y="1491960"/>
            <a:ext cx="3384644" cy="230135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808431" y="4247000"/>
            <a:ext cx="3384644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শতকরা ৯৭ ভাগ জলরাশি সমুদ্রে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2838" y="4247000"/>
            <a:ext cx="2678406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শতকরা ২.০৫ ভাগ জলরাশি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হিমবাহে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07" y="1491960"/>
            <a:ext cx="3246120" cy="238663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8387169" y="4247000"/>
            <a:ext cx="2533796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শতকরা ০.৬৮ ভাগ জলরাশি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ভূগর্ভস্থে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74" y="1491959"/>
            <a:ext cx="3448595" cy="230135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088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5009" y="100569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" y="811890"/>
            <a:ext cx="2623185" cy="196940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7" y="811891"/>
            <a:ext cx="2869661" cy="196940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15" y="811891"/>
            <a:ext cx="2524455" cy="196940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27" y="811891"/>
            <a:ext cx="2459685" cy="196940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1328562" y="4353166"/>
            <a:ext cx="9998192" cy="10646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শতকরা ০.০০০০৪ ভাগ জলরাশি জীবমন্ডলে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84427" y="2990812"/>
            <a:ext cx="2542754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শতকরা ০.০০০১ ভাগ জলরাশি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3055" y="2958296"/>
            <a:ext cx="2648678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শতকরা ০.০০১ ভাগ জলরাশি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57997" y="2950096"/>
            <a:ext cx="2678406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শতকরা ০.০০৫ ভাগ জলরাশি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আদ্রতা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9149" y="3009881"/>
            <a:ext cx="2422196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শতকরা ০.০১ ভাগ জলরাশি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হ্রদে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77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4088" r="805" b="8633"/>
          <a:stretch/>
        </p:blipFill>
        <p:spPr>
          <a:xfrm>
            <a:off x="3170948" y="1795100"/>
            <a:ext cx="5882186" cy="32754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26961" y="643991"/>
            <a:ext cx="3170159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জোড়ায় কাজ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0386" y="5311737"/>
            <a:ext cx="9403308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জলরাশির অবস্থানভিত্তিক শতকরা হার ব্যাখ্যা কর। 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6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5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69" y="511252"/>
            <a:ext cx="7051344" cy="416711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518616" y="4797911"/>
            <a:ext cx="11086648" cy="909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বারিমন্ডলের উন্মুক্ত বিস্তীর্ণ বিশাল লবনাক্ত জলরাশিকে মহাসাগর বলে ।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32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t="7589" r="3030" b="3541"/>
          <a:stretch/>
        </p:blipFill>
        <p:spPr>
          <a:xfrm>
            <a:off x="286036" y="98290"/>
            <a:ext cx="11806990" cy="6625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1" y="98290"/>
            <a:ext cx="11806991" cy="6608990"/>
          </a:xfrm>
          <a:prstGeom prst="rect">
            <a:avLst/>
          </a:prstGeom>
          <a:noFill/>
          <a:ln w="142875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4" y="44706"/>
            <a:ext cx="8802805" cy="6442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2852436" y="5118120"/>
              <a:ext cx="2566080" cy="14058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4276" y="5079960"/>
                <a:ext cx="2642400" cy="14821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/>
          <p:cNvSpPr txBox="1"/>
          <p:nvPr/>
        </p:nvSpPr>
        <p:spPr>
          <a:xfrm>
            <a:off x="4913192" y="2163527"/>
            <a:ext cx="16650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 মহাসাগর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3882" y="809410"/>
            <a:ext cx="14009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 মহাসাগর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031836">
            <a:off x="2894899" y="3208876"/>
            <a:ext cx="127567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মহাসাগর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7248" y="2575939"/>
            <a:ext cx="1307913" cy="369332"/>
          </a:xfrm>
          <a:prstGeom prst="rect">
            <a:avLst/>
          </a:prstGeom>
          <a:solidFill>
            <a:srgbClr val="20B0D2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3881" y="4272930"/>
            <a:ext cx="1400900" cy="369332"/>
          </a:xfrm>
          <a:prstGeom prst="rect">
            <a:avLst/>
          </a:prstGeom>
          <a:solidFill>
            <a:srgbClr val="20B0D2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মহাসাগর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2224596" y="5088240"/>
              <a:ext cx="1651680" cy="1176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6436" y="5050080"/>
                <a:ext cx="1728000" cy="12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91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8238549"/>
              </p:ext>
            </p:extLst>
          </p:nvPr>
        </p:nvGraphicFramePr>
        <p:xfrm>
          <a:off x="754380" y="365760"/>
          <a:ext cx="1075563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03420" y="3611880"/>
            <a:ext cx="3749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পাঁচটি মহাসাগর  রয়েছে, এগুলো হলো-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9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96225-D9B7-40C3-B34F-5A52B5B7D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0B96225-D9B7-40C3-B34F-5A52B5B7D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F15AE6-A094-4BA0-A293-B414956B9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EEF15AE6-A094-4BA0-A293-B414956B9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202E11-94C5-4CD4-8AD0-8B6320961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7202E11-94C5-4CD4-8AD0-8B6320961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61869D-E98C-4BC2-8173-6A06F31F3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B61869D-E98C-4BC2-8173-6A06F31F3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9D9667-CDD1-4F3F-A9F0-34118F4C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29D9667-CDD1-4F3F-A9F0-34118F4CF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1B5B16-1448-46C1-AEE3-55A2E3F0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D1B5B16-1448-46C1-AEE3-55A2E3F08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3A76A-EB75-498B-86B9-15C62D75D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F5E3A76A-EB75-498B-86B9-15C62D75D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71F66B-743B-4FC2-9C4C-9688C75B6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1B71F66B-743B-4FC2-9C4C-9688C75B6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E46B62-7E13-4421-B142-884E69F40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2AE46B62-7E13-4421-B142-884E69F40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C65B99-56A8-4A3A-BB7E-44518DE1B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ABC65B99-56A8-4A3A-BB7E-44518DE1B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/>
          <a:stretch/>
        </p:blipFill>
        <p:spPr>
          <a:xfrm>
            <a:off x="2155371" y="1035712"/>
            <a:ext cx="7067006" cy="381747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730137" y="4971724"/>
            <a:ext cx="5917474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অপেক্ষা স্বল্প আয়তনবিশিষ্ট জলরাশিকে সাগর বলে।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01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421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66" y="848020"/>
            <a:ext cx="6610350" cy="343852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06866" y="4407436"/>
            <a:ext cx="6610350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তিনদিকে স্থলভাগ দ্বারা পরিবেষ্টিত এবং একদিকে জল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উপসাগর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8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7734" y="232611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-2857"/>
          <a:stretch/>
        </p:blipFill>
        <p:spPr>
          <a:xfrm>
            <a:off x="3267892" y="1596293"/>
            <a:ext cx="4254136" cy="300647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27869" y="4764170"/>
            <a:ext cx="8046720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কাকে বলে? মহাসাগর থেকে প্রাপ্ত ৫ টি সম্পদের বিবরণ লেখ।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4394" y="608541"/>
            <a:ext cx="2521132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6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6294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436914" y="2040648"/>
            <a:ext cx="95881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 কাকে বলে?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গভীরতম খাতের নাম কী? 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 মহাসাগরের গড় গভীরতা কত?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যন্ত্রের সাহায্যে সমুদ্রের গভীরতা মাপা হয়?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86161" y="528997"/>
            <a:ext cx="2547256" cy="949590"/>
          </a:xfrm>
          <a:custGeom>
            <a:avLst/>
            <a:gdLst>
              <a:gd name="connsiteX0" fmla="*/ 0 w 11497456"/>
              <a:gd name="connsiteY0" fmla="*/ 0 h 1298668"/>
              <a:gd name="connsiteX1" fmla="*/ 11497456 w 11497456"/>
              <a:gd name="connsiteY1" fmla="*/ 0 h 1298668"/>
              <a:gd name="connsiteX2" fmla="*/ 11497456 w 11497456"/>
              <a:gd name="connsiteY2" fmla="*/ 1298668 h 1298668"/>
              <a:gd name="connsiteX3" fmla="*/ 0 w 11497456"/>
              <a:gd name="connsiteY3" fmla="*/ 1298668 h 1298668"/>
              <a:gd name="connsiteX4" fmla="*/ 0 w 11497456"/>
              <a:gd name="connsiteY4" fmla="*/ 0 h 1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7456" h="1298668">
                <a:moveTo>
                  <a:pt x="0" y="0"/>
                </a:moveTo>
                <a:lnTo>
                  <a:pt x="11497456" y="0"/>
                </a:lnTo>
                <a:lnTo>
                  <a:pt x="11497456" y="1298668"/>
                </a:lnTo>
                <a:lnTo>
                  <a:pt x="0" y="1298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87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767">
            <a:off x="5278677" y="453310"/>
            <a:ext cx="474077" cy="5975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4" y="549386"/>
            <a:ext cx="1880338" cy="2103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-212084" y="2653239"/>
            <a:ext cx="608965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1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sm</a:t>
            </a:r>
            <a:r>
              <a:rPr lang="en-US" sz="1800" dirty="0">
                <a:cs typeface="NikoshBAN" panose="02000000000000000000" pitchFamily="2" charset="0"/>
                <a:hlinkClick r:id="rId6"/>
              </a:rPr>
              <a:t>350950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646420" y="3390862"/>
            <a:ext cx="64865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–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 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বারিমন্ডল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(Hydrosphere)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7608442" y="338861"/>
            <a:ext cx="2619375" cy="30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3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9"/>
          <a:stretch/>
        </p:blipFill>
        <p:spPr>
          <a:xfrm>
            <a:off x="3320355" y="1820450"/>
            <a:ext cx="4885509" cy="3425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eeform 6"/>
          <p:cNvSpPr/>
          <p:nvPr/>
        </p:nvSpPr>
        <p:spPr>
          <a:xfrm>
            <a:off x="4367775" y="647695"/>
            <a:ext cx="2790670" cy="949590"/>
          </a:xfrm>
          <a:custGeom>
            <a:avLst/>
            <a:gdLst>
              <a:gd name="connsiteX0" fmla="*/ 0 w 11497456"/>
              <a:gd name="connsiteY0" fmla="*/ 0 h 1298668"/>
              <a:gd name="connsiteX1" fmla="*/ 11497456 w 11497456"/>
              <a:gd name="connsiteY1" fmla="*/ 0 h 1298668"/>
              <a:gd name="connsiteX2" fmla="*/ 11497456 w 11497456"/>
              <a:gd name="connsiteY2" fmla="*/ 1298668 h 1298668"/>
              <a:gd name="connsiteX3" fmla="*/ 0 w 11497456"/>
              <a:gd name="connsiteY3" fmla="*/ 1298668 h 1298668"/>
              <a:gd name="connsiteX4" fmla="*/ 0 w 11497456"/>
              <a:gd name="connsiteY4" fmla="*/ 0 h 1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7456" h="1298668">
                <a:moveTo>
                  <a:pt x="0" y="0"/>
                </a:moveTo>
                <a:lnTo>
                  <a:pt x="11497456" y="0"/>
                </a:lnTo>
                <a:lnTo>
                  <a:pt x="11497456" y="1298668"/>
                </a:lnTo>
                <a:lnTo>
                  <a:pt x="0" y="1298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97298" y="5469467"/>
            <a:ext cx="10131622" cy="949590"/>
          </a:xfrm>
          <a:custGeom>
            <a:avLst/>
            <a:gdLst>
              <a:gd name="connsiteX0" fmla="*/ 0 w 11497456"/>
              <a:gd name="connsiteY0" fmla="*/ 0 h 1298668"/>
              <a:gd name="connsiteX1" fmla="*/ 11497456 w 11497456"/>
              <a:gd name="connsiteY1" fmla="*/ 0 h 1298668"/>
              <a:gd name="connsiteX2" fmla="*/ 11497456 w 11497456"/>
              <a:gd name="connsiteY2" fmla="*/ 1298668 h 1298668"/>
              <a:gd name="connsiteX3" fmla="*/ 0 w 11497456"/>
              <a:gd name="connsiteY3" fmla="*/ 1298668 h 1298668"/>
              <a:gd name="connsiteX4" fmla="*/ 0 w 11497456"/>
              <a:gd name="connsiteY4" fmla="*/ 0 h 1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7456" h="1298668">
                <a:moveTo>
                  <a:pt x="0" y="0"/>
                </a:moveTo>
                <a:lnTo>
                  <a:pt x="11497456" y="0"/>
                </a:lnTo>
                <a:lnTo>
                  <a:pt x="11497456" y="1298668"/>
                </a:lnTo>
                <a:lnTo>
                  <a:pt x="0" y="1298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মহাসাগরের অবস্থান ব্যাখ্যা করে লিখে আনবে।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0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5"/>
          <a:stretch/>
        </p:blipFill>
        <p:spPr>
          <a:xfrm>
            <a:off x="818866" y="559558"/>
            <a:ext cx="10727140" cy="562287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48168" y="859809"/>
            <a:ext cx="3589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54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76" y="1291590"/>
            <a:ext cx="9269730" cy="484114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997491" y="432324"/>
            <a:ext cx="4229100" cy="68101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09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61" y="1383030"/>
            <a:ext cx="8586939" cy="419481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631345" y="415179"/>
            <a:ext cx="2952969" cy="68101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83280" y="5715813"/>
            <a:ext cx="5909310" cy="68101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 মন্ডল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(Hydrosphere)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8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896465" y="513608"/>
            <a:ext cx="2625212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 ফল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51482" y="2534199"/>
            <a:ext cx="7824486" cy="965902"/>
          </a:xfrm>
          <a:custGeom>
            <a:avLst/>
            <a:gdLst>
              <a:gd name="connsiteX0" fmla="*/ 0 w 8337882"/>
              <a:gd name="connsiteY0" fmla="*/ 0 h 1225404"/>
              <a:gd name="connsiteX1" fmla="*/ 8337882 w 8337882"/>
              <a:gd name="connsiteY1" fmla="*/ 0 h 1225404"/>
              <a:gd name="connsiteX2" fmla="*/ 8337882 w 8337882"/>
              <a:gd name="connsiteY2" fmla="*/ 1225404 h 1225404"/>
              <a:gd name="connsiteX3" fmla="*/ 0 w 8337882"/>
              <a:gd name="connsiteY3" fmla="*/ 1225404 h 1225404"/>
              <a:gd name="connsiteX4" fmla="*/ 0 w 8337882"/>
              <a:gd name="connsiteY4" fmla="*/ 0 h 12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82" h="1225404">
                <a:moveTo>
                  <a:pt x="0" y="0"/>
                </a:moveTo>
                <a:lnTo>
                  <a:pt x="8337882" y="0"/>
                </a:lnTo>
                <a:lnTo>
                  <a:pt x="8337882" y="1225404"/>
                </a:lnTo>
                <a:lnTo>
                  <a:pt x="0" y="12254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বারিমন্ডল</a:t>
            </a: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 </a:t>
            </a: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72442" y="3765973"/>
            <a:ext cx="9382567" cy="1048236"/>
          </a:xfrm>
          <a:custGeom>
            <a:avLst/>
            <a:gdLst>
              <a:gd name="connsiteX0" fmla="*/ 0 w 10277920"/>
              <a:gd name="connsiteY0" fmla="*/ 0 h 1215936"/>
              <a:gd name="connsiteX1" fmla="*/ 10277920 w 10277920"/>
              <a:gd name="connsiteY1" fmla="*/ 0 h 1215936"/>
              <a:gd name="connsiteX2" fmla="*/ 10277920 w 10277920"/>
              <a:gd name="connsiteY2" fmla="*/ 1215936 h 1215936"/>
              <a:gd name="connsiteX3" fmla="*/ 0 w 10277920"/>
              <a:gd name="connsiteY3" fmla="*/ 1215936 h 1215936"/>
              <a:gd name="connsiteX4" fmla="*/ 0 w 10277920"/>
              <a:gd name="connsiteY4" fmla="*/ 0 h 121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7920" h="1215936">
                <a:moveTo>
                  <a:pt x="0" y="0"/>
                </a:moveTo>
                <a:lnTo>
                  <a:pt x="10277920" y="0"/>
                </a:lnTo>
                <a:lnTo>
                  <a:pt x="10277920" y="1215936"/>
                </a:lnTo>
                <a:lnTo>
                  <a:pt x="0" y="1215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বারিমন্ডলের ধারণা ব্যাখ্যা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20673" y="5080081"/>
            <a:ext cx="10486104" cy="949590"/>
          </a:xfrm>
          <a:custGeom>
            <a:avLst/>
            <a:gdLst>
              <a:gd name="connsiteX0" fmla="*/ 0 w 11497456"/>
              <a:gd name="connsiteY0" fmla="*/ 0 h 1298668"/>
              <a:gd name="connsiteX1" fmla="*/ 11497456 w 11497456"/>
              <a:gd name="connsiteY1" fmla="*/ 0 h 1298668"/>
              <a:gd name="connsiteX2" fmla="*/ 11497456 w 11497456"/>
              <a:gd name="connsiteY2" fmla="*/ 1298668 h 1298668"/>
              <a:gd name="connsiteX3" fmla="*/ 0 w 11497456"/>
              <a:gd name="connsiteY3" fmla="*/ 1298668 h 1298668"/>
              <a:gd name="connsiteX4" fmla="*/ 0 w 11497456"/>
              <a:gd name="connsiteY4" fmla="*/ 0 h 1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7456" h="1298668">
                <a:moveTo>
                  <a:pt x="0" y="0"/>
                </a:moveTo>
                <a:lnTo>
                  <a:pt x="11497456" y="0"/>
                </a:lnTo>
                <a:lnTo>
                  <a:pt x="11497456" y="1298668"/>
                </a:lnTo>
                <a:lnTo>
                  <a:pt x="0" y="12986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4800" kern="1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মহাসাগর,</a:t>
            </a:r>
            <a:r>
              <a:rPr lang="bn-IN" sz="4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সাগর,ও উপসাগর বর্ণনা</a:t>
            </a:r>
            <a:r>
              <a:rPr lang="bn-IN" sz="4800" kern="1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 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3350" y="1573958"/>
            <a:ext cx="4548911" cy="681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</a:p>
        </p:txBody>
      </p:sp>
    </p:spTree>
    <p:extLst>
      <p:ext uri="{BB962C8B-B14F-4D97-AF65-F5344CB8AC3E}">
        <p14:creationId xmlns:p14="http://schemas.microsoft.com/office/powerpoint/2010/main" val="2825189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7118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51" y="1323148"/>
            <a:ext cx="8334375" cy="414039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837581" y="412725"/>
            <a:ext cx="4548911" cy="681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5387" y="5692953"/>
            <a:ext cx="3533300" cy="681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 পানি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3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0547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963262"/>
            <a:ext cx="2651760" cy="208854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40" y="963262"/>
            <a:ext cx="2768561" cy="208854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3768028"/>
            <a:ext cx="2651761" cy="196429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40" y="3769674"/>
            <a:ext cx="2768561" cy="196264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1" y="3768027"/>
            <a:ext cx="3441470" cy="196429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1397530" y="3163150"/>
            <a:ext cx="1823342" cy="455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হ্রদের পানি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6249" y="3182139"/>
            <a:ext cx="1823342" cy="455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ঝর্ণার পানি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91550" y="5883039"/>
            <a:ext cx="2191969" cy="455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পানি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51723" y="5864192"/>
            <a:ext cx="2112394" cy="455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 পানি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97530" y="5883586"/>
            <a:ext cx="1823342" cy="455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পানি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11971" y="3190339"/>
            <a:ext cx="1558786" cy="455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হিমবাহ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63060" y="364305"/>
            <a:ext cx="4548911" cy="476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ভালো করে লক্ষ কর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/>
        </p:blipFill>
        <p:spPr>
          <a:xfrm>
            <a:off x="7403552" y="963262"/>
            <a:ext cx="3504719" cy="208854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377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43" y="897908"/>
            <a:ext cx="5094595" cy="318277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960009" y="4277733"/>
            <a:ext cx="10304061" cy="197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Hydrosphere-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বারিমন্ডল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‘Hydro’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‘Sphere’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মন্ডল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জলরাশিকে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বারিমন্ডল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বুঝায়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bn-IN" sz="4800" dirty="0">
              <a:solidFill>
                <a:schemeClr val="tx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31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3" y="1201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5" t="1626" b="4673"/>
          <a:stretch/>
        </p:blipFill>
        <p:spPr>
          <a:xfrm>
            <a:off x="3484847" y="1453907"/>
            <a:ext cx="5254388" cy="395785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820077" y="564024"/>
            <a:ext cx="2583927" cy="681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04239" y="5509270"/>
            <a:ext cx="5415598" cy="681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বারিমন্ডল কাকে বলে?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93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306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sultan mahmud</cp:lastModifiedBy>
  <cp:revision>94</cp:revision>
  <dcterms:created xsi:type="dcterms:W3CDTF">2019-11-11T13:28:44Z</dcterms:created>
  <dcterms:modified xsi:type="dcterms:W3CDTF">2019-11-19T01:51:15Z</dcterms:modified>
</cp:coreProperties>
</file>