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B3B95ED3-BFE2-497E-AB91-6DA13D870B60}">
          <p14:sldIdLst>
            <p14:sldId id="256"/>
            <p14:sldId id="257"/>
            <p14:sldId id="258"/>
            <p14:sldId id="25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E7198-758B-467B-AC78-AC71DB6474E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E2D5-6ACC-45FB-9058-BA7FACCE8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580988"/>
      </p:ext>
    </p:extLst>
  </p:cSld>
  <p:clrMapOvr>
    <a:masterClrMapping/>
  </p:clrMapOvr>
  <p:transition advClick="0" advTm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E7198-758B-467B-AC78-AC71DB6474E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E2D5-6ACC-45FB-9058-BA7FACCE8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32314"/>
      </p:ext>
    </p:extLst>
  </p:cSld>
  <p:clrMapOvr>
    <a:masterClrMapping/>
  </p:clrMapOvr>
  <p:transition advClick="0" advT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E7198-758B-467B-AC78-AC71DB6474E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E2D5-6ACC-45FB-9058-BA7FACCE8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278559"/>
      </p:ext>
    </p:extLst>
  </p:cSld>
  <p:clrMapOvr>
    <a:masterClrMapping/>
  </p:clrMapOvr>
  <p:transition advClick="0"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E7198-758B-467B-AC78-AC71DB6474E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E2D5-6ACC-45FB-9058-BA7FACCE8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45630"/>
      </p:ext>
    </p:extLst>
  </p:cSld>
  <p:clrMapOvr>
    <a:masterClrMapping/>
  </p:clrMapOvr>
  <p:transition advClick="0"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E7198-758B-467B-AC78-AC71DB6474E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E2D5-6ACC-45FB-9058-BA7FACCE8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612881"/>
      </p:ext>
    </p:extLst>
  </p:cSld>
  <p:clrMapOvr>
    <a:masterClrMapping/>
  </p:clrMapOvr>
  <p:transition advClick="0"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E7198-758B-467B-AC78-AC71DB6474E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E2D5-6ACC-45FB-9058-BA7FACCE8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055437"/>
      </p:ext>
    </p:extLst>
  </p:cSld>
  <p:clrMapOvr>
    <a:masterClrMapping/>
  </p:clrMapOvr>
  <p:transition advClick="0"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E7198-758B-467B-AC78-AC71DB6474E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E2D5-6ACC-45FB-9058-BA7FACCE8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81906"/>
      </p:ext>
    </p:extLst>
  </p:cSld>
  <p:clrMapOvr>
    <a:masterClrMapping/>
  </p:clrMapOvr>
  <p:transition advClick="0"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E7198-758B-467B-AC78-AC71DB6474E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E2D5-6ACC-45FB-9058-BA7FACCE8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34062"/>
      </p:ext>
    </p:extLst>
  </p:cSld>
  <p:clrMapOvr>
    <a:masterClrMapping/>
  </p:clrMapOvr>
  <p:transition advClick="0" advT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E7198-758B-467B-AC78-AC71DB6474E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E2D5-6ACC-45FB-9058-BA7FACCE8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57182"/>
      </p:ext>
    </p:extLst>
  </p:cSld>
  <p:clrMapOvr>
    <a:masterClrMapping/>
  </p:clrMapOvr>
  <p:transition advClick="0" advTm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E7198-758B-467B-AC78-AC71DB6474E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E2D5-6ACC-45FB-9058-BA7FACCE8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423415"/>
      </p:ext>
    </p:extLst>
  </p:cSld>
  <p:clrMapOvr>
    <a:masterClrMapping/>
  </p:clrMapOvr>
  <p:transition advClick="0"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E7198-758B-467B-AC78-AC71DB6474E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E2D5-6ACC-45FB-9058-BA7FACCE8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680590"/>
      </p:ext>
    </p:extLst>
  </p:cSld>
  <p:clrMapOvr>
    <a:masterClrMapping/>
  </p:clrMapOvr>
  <p:transition advClick="0" advTm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E7198-758B-467B-AC78-AC71DB6474E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9E2D5-6ACC-45FB-9058-BA7FACCE8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75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owchart: Terminator 14"/>
          <p:cNvSpPr/>
          <p:nvPr/>
        </p:nvSpPr>
        <p:spPr>
          <a:xfrm>
            <a:off x="5562600" y="2819400"/>
            <a:ext cx="3200400" cy="1371600"/>
          </a:xfrm>
          <a:prstGeom prst="flowChartTerminator">
            <a:avLst/>
          </a:prstGeom>
          <a:solidFill>
            <a:schemeClr val="accent2"/>
          </a:soli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32-Point Star 10"/>
          <p:cNvSpPr/>
          <p:nvPr/>
        </p:nvSpPr>
        <p:spPr>
          <a:xfrm>
            <a:off x="381000" y="1676400"/>
            <a:ext cx="4876800" cy="3733800"/>
          </a:xfrm>
          <a:prstGeom prst="star32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85" y="2820342"/>
            <a:ext cx="2725315" cy="1675458"/>
          </a:xfrm>
          <a:prstGeom prst="rect">
            <a:avLst/>
          </a:prstGeom>
          <a:solidFill>
            <a:srgbClr val="C00000"/>
          </a:solidFill>
          <a:ln>
            <a:solidFill>
              <a:schemeClr val="bg2">
                <a:lumMod val="5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14" name="TextBox 13"/>
          <p:cNvSpPr txBox="1"/>
          <p:nvPr/>
        </p:nvSpPr>
        <p:spPr>
          <a:xfrm>
            <a:off x="5410200" y="3149025"/>
            <a:ext cx="3352800" cy="584775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 rtlCol="0">
            <a:spAutoFit/>
          </a:bodyPr>
          <a:lstStyle/>
          <a:p>
            <a:r>
              <a:rPr lang="bn-BD" sz="32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শহর বালিকা সঃপ্রাঃবি</a:t>
            </a:r>
            <a:endParaRPr lang="en-US" sz="3200" b="1" i="1" dirty="0">
              <a:solidFill>
                <a:schemeClr val="accent2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989121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25285"/>
            <a:ext cx="3276600" cy="3451048"/>
          </a:xfrm>
          <a:prstGeom prst="roundRect">
            <a:avLst>
              <a:gd name="adj" fmla="val 11111"/>
            </a:avLst>
          </a:prstGeom>
          <a:solidFill>
            <a:srgbClr val="FF0000"/>
          </a:solidFill>
          <a:ln w="190500" cap="rnd">
            <a:solidFill>
              <a:schemeClr val="bg2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Righ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057400"/>
            <a:ext cx="3352800" cy="3085900"/>
          </a:xfrm>
          <a:prstGeom prst="rect">
            <a:avLst/>
          </a:prstGeom>
          <a:solidFill>
            <a:srgbClr val="FF0000"/>
          </a:solidFill>
          <a:ln w="190500" cap="sq">
            <a:solidFill>
              <a:schemeClr val="bg2">
                <a:lumMod val="9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ContrastingLeftFacing"/>
            <a:lightRig rig="threePt" dir="t">
              <a:rot lat="0" lon="0" rev="2100000"/>
            </a:lightRig>
          </a:scene3d>
          <a:sp3d extrusionH="25400">
            <a:bevelT w="304800" h="152400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35879361"/>
      </p:ext>
    </p:extLst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91260"/>
            <a:ext cx="3124200" cy="33570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057400"/>
            <a:ext cx="3474857" cy="3962400"/>
          </a:xfrm>
          <a:prstGeom prst="rect">
            <a:avLst/>
          </a:prstGeom>
          <a:solidFill>
            <a:srgbClr val="FFC000"/>
          </a:solidFill>
          <a:ln w="190500" cap="rnd">
            <a:solidFill>
              <a:schemeClr val="accent2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3282486776"/>
      </p:ext>
    </p:extLst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2-Point Star 3"/>
          <p:cNvSpPr/>
          <p:nvPr/>
        </p:nvSpPr>
        <p:spPr>
          <a:xfrm>
            <a:off x="3429000" y="685800"/>
            <a:ext cx="2133600" cy="914400"/>
          </a:xfrm>
          <a:prstGeom prst="star32">
            <a:avLst>
              <a:gd name="adj" fmla="val 457200"/>
            </a:avLst>
          </a:prstGeom>
          <a:ln>
            <a:solidFill>
              <a:schemeClr val="bg2">
                <a:lumMod val="2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733800" y="769203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i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800" b="1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3019425"/>
            <a:ext cx="4953000" cy="3305175"/>
          </a:xfrm>
          <a:prstGeom prst="rect">
            <a:avLst/>
          </a:prstGeom>
          <a:ln w="190500" cap="sq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Righ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</p:pic>
    </p:spTree>
    <p:extLst>
      <p:ext uri="{BB962C8B-B14F-4D97-AF65-F5344CB8AC3E}">
        <p14:creationId xmlns:p14="http://schemas.microsoft.com/office/powerpoint/2010/main" val="206208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4</Words>
  <Application>Microsoft Office PowerPoint</Application>
  <PresentationFormat>On-screen Show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8</cp:revision>
  <dcterms:created xsi:type="dcterms:W3CDTF">2019-11-01T11:45:08Z</dcterms:created>
  <dcterms:modified xsi:type="dcterms:W3CDTF">2019-11-01T23:12:19Z</dcterms:modified>
</cp:coreProperties>
</file>