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xplosion 1 6"/>
          <p:cNvSpPr/>
          <p:nvPr/>
        </p:nvSpPr>
        <p:spPr>
          <a:xfrm>
            <a:off x="2286000" y="117929"/>
            <a:ext cx="4953000" cy="1634671"/>
          </a:xfrm>
          <a:prstGeom prst="irregularSeal1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866900"/>
            <a:ext cx="7620000" cy="47625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6" name="TextBox 5"/>
          <p:cNvSpPr txBox="1"/>
          <p:nvPr/>
        </p:nvSpPr>
        <p:spPr>
          <a:xfrm>
            <a:off x="3352800" y="525959"/>
            <a:ext cx="2667000" cy="769441"/>
          </a:xfrm>
          <a:prstGeom prst="rect">
            <a:avLst/>
          </a:prstGeom>
          <a:noFill/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BD" sz="4400" b="1" i="1" dirty="0" smtClean="0">
                <a:latin typeface="NikoshBAN" pitchFamily="2" charset="0"/>
                <a:cs typeface="NikoshBAN" pitchFamily="2" charset="0"/>
              </a:rPr>
              <a:t>আমাদের দেশ</a:t>
            </a:r>
            <a:endParaRPr lang="en-US" sz="4400" b="1" i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28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6" y="762000"/>
            <a:ext cx="8610600" cy="6096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TextBox 4"/>
          <p:cNvSpPr txBox="1"/>
          <p:nvPr/>
        </p:nvSpPr>
        <p:spPr>
          <a:xfrm>
            <a:off x="6934200" y="27432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0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03" y="304800"/>
            <a:ext cx="8295124" cy="62484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36455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83514"/>
            <a:ext cx="8077200" cy="5641086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80168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79511"/>
            <a:ext cx="8382000" cy="6098977"/>
          </a:xfrm>
          <a:prstGeom prst="rect">
            <a:avLst/>
          </a:prstGeom>
          <a:ln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46436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2438400" y="1104345"/>
            <a:ext cx="4876800" cy="717251"/>
          </a:xfrm>
          <a:prstGeom prst="flowChartTerminator">
            <a:avLst/>
          </a:prstGeom>
          <a:ln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62200"/>
            <a:ext cx="7924800" cy="3854704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TextBox 2"/>
          <p:cNvSpPr txBox="1"/>
          <p:nvPr/>
        </p:nvSpPr>
        <p:spPr>
          <a:xfrm>
            <a:off x="2438400" y="990600"/>
            <a:ext cx="4480714" cy="830997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rtlCol="0">
            <a:spAutoFit/>
          </a:bodyPr>
          <a:lstStyle/>
          <a:p>
            <a:r>
              <a:rPr lang="bn-BD" sz="48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গ্রাম-</a:t>
            </a:r>
            <a:r>
              <a:rPr lang="en-US" sz="4800" b="1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বাংলার</a:t>
            </a:r>
            <a:r>
              <a:rPr lang="bn-BD" sz="4800" b="1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কিছু দৃশ্য </a:t>
            </a:r>
            <a:endParaRPr lang="en-US" sz="4800" b="1" i="1" dirty="0">
              <a:solidFill>
                <a:schemeClr val="accent4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298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ion 1 2"/>
          <p:cNvSpPr/>
          <p:nvPr/>
        </p:nvSpPr>
        <p:spPr>
          <a:xfrm>
            <a:off x="762000" y="457200"/>
            <a:ext cx="7620000" cy="4191000"/>
          </a:xfrm>
          <a:prstGeom prst="irregularSeal1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1752600"/>
            <a:ext cx="2819400" cy="132343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BD" sz="8000" b="1" i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b="1" i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37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8</Words>
  <Application>Microsoft Office PowerPoint</Application>
  <PresentationFormat>On-screen Show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ismail - [2010]</cp:lastModifiedBy>
  <cp:revision>23</cp:revision>
  <dcterms:created xsi:type="dcterms:W3CDTF">2006-08-16T00:00:00Z</dcterms:created>
  <dcterms:modified xsi:type="dcterms:W3CDTF">2019-11-02T00:19:44Z</dcterms:modified>
</cp:coreProperties>
</file>