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ambi-1\Downloads\&#2486;&#2495;&#2486;&#2497;&#2470;&#2503;&#2480;%20&#2488;&#2434;&#2454;&#2509;&#2479;&#2494;&#2480;%20&#2459;&#2465;&#2492;&#2494;&#2404;&#2404;&#2404;&#2404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371600" y="381000"/>
            <a:ext cx="6934200" cy="1676400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5400" b="1" dirty="0" smtClean="0">
                <a:ln w="12700">
                  <a:solidFill>
                    <a:srgbClr val="90C226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as-IN" sz="5400" b="1" dirty="0" smtClean="0">
                <a:ln w="12700">
                  <a:solidFill>
                    <a:srgbClr val="90C226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2700">
                  <a:solidFill>
                    <a:srgbClr val="90C226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bn-BD" sz="5400" b="1" dirty="0" smtClean="0">
                <a:ln w="12700">
                  <a:solidFill>
                    <a:srgbClr val="90C226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গোলাপের  </a:t>
            </a:r>
            <a:r>
              <a:rPr lang="as-IN" sz="5400" b="1" dirty="0" smtClean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150659"/>
            <a:ext cx="4352499" cy="287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828800"/>
            <a:ext cx="4007586" cy="3569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828800"/>
            <a:ext cx="4032928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loud Callout 8"/>
          <p:cNvSpPr/>
          <p:nvPr/>
        </p:nvSpPr>
        <p:spPr>
          <a:xfrm>
            <a:off x="2590800" y="457200"/>
            <a:ext cx="3962400" cy="914400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 টাকার মুদ্রা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62000"/>
            <a:ext cx="2667729" cy="15309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257800"/>
            <a:ext cx="3352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টাকার নোট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200400"/>
            <a:ext cx="2667728" cy="1511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609600"/>
            <a:ext cx="3276600" cy="1573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200400"/>
            <a:ext cx="3276600" cy="14976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029200" y="5257800"/>
            <a:ext cx="3200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টাকার নোট।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2895600"/>
            <a:ext cx="3962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টাকার নোট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28600"/>
            <a:ext cx="7086600" cy="2518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581400"/>
            <a:ext cx="70104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5943600"/>
            <a:ext cx="43434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টাকার নোট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পাঠ্য বই এর ৭৪ পৃষ্ঠা খুলতে বলবো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8001000" cy="510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00200"/>
            <a:ext cx="4514295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981200" y="381000"/>
            <a:ext cx="5410200" cy="990600"/>
          </a:xfrm>
          <a:prstGeom prst="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828800"/>
            <a:ext cx="67818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৫ টাকা, ১০ টাকার নোট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গুলো আলাদা করে দেখাও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" y="2590800"/>
            <a:ext cx="1143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3962400"/>
            <a:ext cx="67818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 টাকা, ৫০ টাকা, ১০০ টাকা গুলো আলাদা করে দেখাও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4800" y="4572000"/>
            <a:ext cx="1143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2743200" y="0"/>
            <a:ext cx="3810000" cy="16002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971800"/>
            <a:ext cx="70104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টাকার নোটে তারা মসজিদ আছে?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as-IN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as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752600"/>
            <a:ext cx="7010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টাকার নোটে শহীদ মিনার আছে?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4191000"/>
            <a:ext cx="70104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কোন টাকার ষাট গম্ভূজ মসজিদ আছে?</a:t>
            </a:r>
            <a:endParaRPr lang="as-IN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5410200"/>
            <a:ext cx="70104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কোন টাকার নোটে বায়তুল মোকাররম মসজিদ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04800" y="1752600"/>
            <a:ext cx="1066800" cy="5334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28600" y="5486400"/>
            <a:ext cx="1066800" cy="533400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04800" y="4267200"/>
            <a:ext cx="1066800" cy="53340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28600" y="2971800"/>
            <a:ext cx="1066800" cy="53340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s-IN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c13a_6e3602fa42_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514108" cy="47962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752600" y="609600"/>
            <a:ext cx="5715000" cy="6096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শওকত আকবর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as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চাম্বি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আজিজনগর, লামা, বান্দরবান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G:\DSCN02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752600"/>
            <a:ext cx="2636090" cy="332887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9241" y="1874838"/>
            <a:ext cx="3488559" cy="4525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s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28600" y="1981200"/>
            <a:ext cx="5257800" cy="41148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দ্বিতীয়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defTabSz="457200"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defTabSz="457200"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অংশ: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বাংলাদেশি </a:t>
            </a:r>
          </a:p>
          <a:p>
            <a:pPr lvl="0" defTabSz="457200"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মুদ্রা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defTabSz="457200"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০২/১১/২০১৯  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600200" y="381000"/>
            <a:ext cx="6477000" cy="11430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81000" y="2590800"/>
            <a:ext cx="8458200" cy="25146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টাকা পর্যন্ত প্রচলিত নোট চিনে বলতে পাড়বে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শিশুদের সংখ্যার ছড়া।।।।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275" y="1481138"/>
            <a:ext cx="8045450" cy="4525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চল আমরা একটি ভিড়িও দেখি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Point Star 4"/>
          <p:cNvSpPr/>
          <p:nvPr/>
        </p:nvSpPr>
        <p:spPr>
          <a:xfrm>
            <a:off x="1981200" y="457200"/>
            <a:ext cx="5029200" cy="12192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ew-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19400"/>
            <a:ext cx="6705600" cy="3383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2133600"/>
            <a:ext cx="533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বাংলাদেশী মুদ্রা ও নোট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905000" y="381000"/>
            <a:ext cx="5334000" cy="990600"/>
          </a:xfrm>
          <a:prstGeom prst="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পূর্বজ্ঞান যাচাই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752600"/>
            <a:ext cx="4268932" cy="2240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267200"/>
            <a:ext cx="4255077" cy="2323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267200"/>
            <a:ext cx="4268932" cy="2323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00200"/>
            <a:ext cx="2133600" cy="2362778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609600"/>
            <a:ext cx="6934200" cy="533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 উপকরণ ব্যবহার করে বাংলাদেশি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নোট ও মুদ্রার</a:t>
            </a:r>
          </a:p>
          <a:p>
            <a:pPr algn="ctr"/>
            <a:r>
              <a:rPr lang="as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ধারনা দিবো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438400" y="304800"/>
            <a:ext cx="4953000" cy="6858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অর্ধ বাস্তব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0"/>
            <a:ext cx="87630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বাংলাদেশী নোট ও মুদ্রা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8400"/>
            <a:ext cx="3803502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943600"/>
            <a:ext cx="253781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টাকার মুদ্রা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438400"/>
            <a:ext cx="3734931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5943600"/>
            <a:ext cx="251476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টাকার মুদ্রা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</TotalTime>
  <Words>170</Words>
  <Application>Microsoft Office PowerPoint</Application>
  <PresentationFormat>On-screen Show (4:3)</PresentationFormat>
  <Paragraphs>41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Slide 1</vt:lpstr>
      <vt:lpstr>Slide 2</vt:lpstr>
      <vt:lpstr>পাঠ পরিচিতি</vt:lpstr>
      <vt:lpstr>Slide 4</vt:lpstr>
      <vt:lpstr>চল আমরা একটি ভিড়িও দেখি </vt:lpstr>
      <vt:lpstr>Slide 6</vt:lpstr>
      <vt:lpstr>Slide 7</vt:lpstr>
      <vt:lpstr>Slide 8</vt:lpstr>
      <vt:lpstr>Slide 9</vt:lpstr>
      <vt:lpstr>Slide 10</vt:lpstr>
      <vt:lpstr>Slide 11</vt:lpstr>
      <vt:lpstr>Slide 12</vt:lpstr>
      <vt:lpstr>পাঠ্য বই এর ৭৪ পৃষ্ঠা খুলতে বলবো</vt:lpstr>
      <vt:lpstr>Slide 14</vt:lpstr>
      <vt:lpstr>Slide 15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Chambi-1</cp:lastModifiedBy>
  <cp:revision>57</cp:revision>
  <dcterms:created xsi:type="dcterms:W3CDTF">2006-08-16T00:00:00Z</dcterms:created>
  <dcterms:modified xsi:type="dcterms:W3CDTF">2019-11-02T05:51:19Z</dcterms:modified>
</cp:coreProperties>
</file>