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2" r:id="rId3"/>
    <p:sldId id="263" r:id="rId4"/>
    <p:sldId id="264" r:id="rId5"/>
    <p:sldId id="267" r:id="rId6"/>
    <p:sldId id="265" r:id="rId7"/>
    <p:sldId id="274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DRdcZSFJ6V1ggDNa9N2sQ==" hashData="SZxubWH+5Q0bJZJSFFKtqFryu2infZ/wAmW1/7fbo28xrB6VjMvp9qd3t4f2ddb2H+zKVphwWNlL6OD5z0d5K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12" y="60"/>
      </p:cViewPr>
      <p:guideLst>
        <p:guide orient="horz" pos="2160"/>
        <p:guide pos="3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82A8-95F1-47CD-BC7C-63D598E15B3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770C3-5A76-4C78-9CB4-0D25810F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723E-784D-4C81-9101-A9F59DF2AB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70C3-5A76-4C78-9CB4-0D25810FFA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9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9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1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6891D7E-2261-4D45-B04C-3125B725BCA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1BCF5D6-E428-4B55-8054-A026B934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2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708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0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8609" y="573495"/>
            <a:ext cx="753278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75" y="1689174"/>
            <a:ext cx="7268249" cy="4706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241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609" y="362545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কোন ধরণের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দেখছ?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4" y="1274861"/>
            <a:ext cx="6610349" cy="45830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4541246" y="5983187"/>
            <a:ext cx="225960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বেলে মাট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1489180"/>
            <a:ext cx="3555202" cy="37972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05" y="1489180"/>
            <a:ext cx="3598069" cy="37972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r="16250"/>
          <a:stretch/>
        </p:blipFill>
        <p:spPr>
          <a:xfrm>
            <a:off x="7691439" y="1489180"/>
            <a:ext cx="3481388" cy="37972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1899352" y="476843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ফসলগুলোর নাম কী বল?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9797" y="5393539"/>
            <a:ext cx="8798755" cy="680341"/>
            <a:chOff x="1369797" y="4707724"/>
            <a:chExt cx="8798755" cy="680341"/>
          </a:xfrm>
        </p:grpSpPr>
        <p:sp>
          <p:nvSpPr>
            <p:cNvPr id="6" name="Rectangle 5"/>
            <p:cNvSpPr/>
            <p:nvPr/>
          </p:nvSpPr>
          <p:spPr>
            <a:xfrm>
              <a:off x="1369797" y="4710782"/>
              <a:ext cx="141568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তরমুজ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752866" y="4741734"/>
              <a:ext cx="141568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শসা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00593" y="4707724"/>
              <a:ext cx="1958747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চিনা বাদাম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5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তরমুজ চিনা বাদাম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8" y="1343026"/>
            <a:ext cx="6330563" cy="44148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1948609" y="362545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কোন ধরণের মাটি দেখছ?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1246" y="5897459"/>
            <a:ext cx="225960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9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দোআঁশ মাট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"/>
          <a:stretch/>
        </p:blipFill>
        <p:spPr>
          <a:xfrm>
            <a:off x="7616828" y="1468209"/>
            <a:ext cx="3556000" cy="42825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7" y="1468210"/>
            <a:ext cx="3549652" cy="42825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2"/>
          <a:stretch/>
        </p:blipFill>
        <p:spPr>
          <a:xfrm>
            <a:off x="3943350" y="1485900"/>
            <a:ext cx="3557588" cy="4240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1899352" y="533995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ফসলগুলোর নাম বল?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9797" y="5750724"/>
            <a:ext cx="8798755" cy="680341"/>
            <a:chOff x="1369797" y="4707724"/>
            <a:chExt cx="8798755" cy="680341"/>
          </a:xfrm>
        </p:grpSpPr>
        <p:sp>
          <p:nvSpPr>
            <p:cNvPr id="6" name="Rectangle 5"/>
            <p:cNvSpPr/>
            <p:nvPr/>
          </p:nvSpPr>
          <p:spPr>
            <a:xfrm>
              <a:off x="1369797" y="4739358"/>
              <a:ext cx="141568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ধান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752866" y="4741734"/>
              <a:ext cx="141568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পাট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00593" y="4707724"/>
              <a:ext cx="1958747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গম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3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ধান, পা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909" y="243042"/>
            <a:ext cx="7532781" cy="10733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406" y="5598738"/>
            <a:ext cx="950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72" y="1678781"/>
            <a:ext cx="5241655" cy="3500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8174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56598" y="405503"/>
            <a:ext cx="10044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পার্শের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সাথে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38793"/>
              </p:ext>
            </p:extLst>
          </p:nvPr>
        </p:nvGraphicFramePr>
        <p:xfrm>
          <a:off x="2450837" y="1508817"/>
          <a:ext cx="6655633" cy="2061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6956"/>
                <a:gridCol w="336867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এঁটেল</a:t>
                      </a:r>
                      <a:r>
                        <a:rPr lang="bn-IN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মাটি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1684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বেলে</a:t>
                      </a:r>
                      <a:r>
                        <a:rPr lang="bn-IN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মাটি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তরমুজ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দোআঁশ</a:t>
                      </a:r>
                      <a:r>
                        <a:rPr lang="bn-IN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মাটি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কাঁঠাল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57559" y="4298094"/>
            <a:ext cx="2586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7490" y="1495984"/>
            <a:ext cx="696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4358" y="2153023"/>
            <a:ext cx="2342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7559" y="5025526"/>
            <a:ext cx="2586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9939" y="2924330"/>
            <a:ext cx="107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7572" y="5811040"/>
            <a:ext cx="258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দোআঁশ মাটি-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2083 0.197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7 L -0.13152 0.42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3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4708 0.626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909" y="243042"/>
            <a:ext cx="7532781" cy="10733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406" y="5555874"/>
            <a:ext cx="950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মাটি বেশি পানি ধরে রাখতে পারে তা 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66" y="1316412"/>
            <a:ext cx="5191468" cy="3955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943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131" y="2163140"/>
            <a:ext cx="854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 ও কাঁঠাল কোন মাটিতে ভাল জন্মায়?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2162" y="273022"/>
            <a:ext cx="4652684" cy="10502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40" y="1215071"/>
            <a:ext cx="3745779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দাও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757" y="2677739"/>
            <a:ext cx="272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বেলে 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757" y="3375733"/>
            <a:ext cx="272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এঁটেল 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2544" y="2672238"/>
            <a:ext cx="272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দোআঁশ 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757" y="4681574"/>
            <a:ext cx="272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লোনা 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131" y="4115312"/>
            <a:ext cx="854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তরমুজ ও চিনা বাদাম কোন মাটিতে ভাল জন্মায়?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4389" y="4624410"/>
            <a:ext cx="272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বেলে 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757" y="5229719"/>
            <a:ext cx="272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এঁটেল 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4389" y="5163408"/>
            <a:ext cx="272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দোআঁশ 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2544" y="3375732"/>
            <a:ext cx="272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লোনা মাটি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131" y="5936831"/>
            <a:ext cx="854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ফসল ভাল জন্মায় কেন?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7189301" y="405778"/>
            <a:ext cx="3840649" cy="1319297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189301" y="382133"/>
            <a:ext cx="3840649" cy="1342942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6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2162" y="273022"/>
            <a:ext cx="4652684" cy="10502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6" y="5498719"/>
            <a:ext cx="1105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উৎপাদনের জন্য কোন মাটি বেশি পরিমান পানি ধরে রাখতে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পারে ব্যাখ্যা করে লিখে নিয়ে আসবে।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77" y="1604633"/>
            <a:ext cx="5272045" cy="3612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9274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22" y="1559303"/>
            <a:ext cx="5781742" cy="4427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948609" y="428780"/>
            <a:ext cx="7532781" cy="10733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225794" y="278865"/>
            <a:ext cx="4958249" cy="6328846"/>
          </a:xfrm>
          <a:prstGeom prst="rect">
            <a:avLst/>
          </a:prstGeom>
          <a:solidFill>
            <a:schemeClr val="bg1"/>
          </a:solidFill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370801" y="264577"/>
            <a:ext cx="4887751" cy="6351587"/>
          </a:xfrm>
          <a:prstGeom prst="rect">
            <a:avLst/>
          </a:prstGeom>
          <a:solidFill>
            <a:schemeClr val="bg1"/>
          </a:solidFill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5184043" y="264577"/>
            <a:ext cx="1090487" cy="6328846"/>
            <a:chOff x="5396011" y="213460"/>
            <a:chExt cx="1079774" cy="6059606"/>
          </a:xfrm>
        </p:grpSpPr>
        <p:sp>
          <p:nvSpPr>
            <p:cNvPr id="99" name="Rectangle 98"/>
            <p:cNvSpPr/>
            <p:nvPr/>
          </p:nvSpPr>
          <p:spPr>
            <a:xfrm>
              <a:off x="5396011" y="213460"/>
              <a:ext cx="995380" cy="60596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sp>
            <p:nvSpPr>
              <p:cNvPr id="103" name="Rounded Rectangle 102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</p:grpSp>
      </p:grpSp>
      <p:sp>
        <p:nvSpPr>
          <p:cNvPr id="50" name="Rounded Rectangle 49"/>
          <p:cNvSpPr/>
          <p:nvPr/>
        </p:nvSpPr>
        <p:spPr>
          <a:xfrm>
            <a:off x="760835" y="3622731"/>
            <a:ext cx="4318782" cy="2551538"/>
          </a:xfrm>
          <a:prstGeom prst="roundRect">
            <a:avLst/>
          </a:prstGeom>
          <a:noFill/>
          <a:ln w="38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4" name="TextBox 53"/>
          <p:cNvSpPr txBox="1"/>
          <p:nvPr/>
        </p:nvSpPr>
        <p:spPr>
          <a:xfrm>
            <a:off x="8497477" y="5881881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634B10-6E08-431B-B45D-0D9F4600DD75}" type="datetime3"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02/11/2019</a:t>
            </a:fld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9469" y="3622731"/>
            <a:ext cx="5435600" cy="2627110"/>
            <a:chOff x="4748763" y="1297527"/>
            <a:chExt cx="5435600" cy="2442754"/>
          </a:xfrm>
        </p:grpSpPr>
        <p:sp>
          <p:nvSpPr>
            <p:cNvPr id="59" name="TextBox 58"/>
            <p:cNvSpPr txBox="1"/>
            <p:nvPr/>
          </p:nvSpPr>
          <p:spPr>
            <a:xfrm>
              <a:off x="4748763" y="1307764"/>
              <a:ext cx="5435600" cy="24325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 রাহাত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আলমগীর</a:t>
              </a:r>
              <a:endPara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 শিক্ষক,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আইসিটি</a:t>
              </a:r>
              <a:endPara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গোপালপুর  উচ্চ  বিদ্যালয়।</a:t>
              </a:r>
            </a:p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গড়মাটি,  বড়াইগ্রাম,  ন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টোর।</a:t>
              </a:r>
            </a:p>
            <a:p>
              <a:pPr algn="ctr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 </a:t>
              </a:r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নম্বর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০১৭১১-৯৫৪৭৩৯</a:t>
              </a:r>
              <a:endPara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430129" y="1297527"/>
              <a:ext cx="4318782" cy="2372485"/>
            </a:xfrm>
            <a:prstGeom prst="roundRect">
              <a:avLst/>
            </a:prstGeom>
            <a:noFill/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6611131" y="3633741"/>
            <a:ext cx="460097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BD" sz="36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BD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BD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তারিখ: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51" y="860489"/>
            <a:ext cx="2038635" cy="254353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19932" r="32670" b="9327"/>
          <a:stretch/>
        </p:blipFill>
        <p:spPr>
          <a:xfrm>
            <a:off x="8104696" y="913392"/>
            <a:ext cx="1926814" cy="2388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9748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0835" y="3622731"/>
            <a:ext cx="4318782" cy="2551538"/>
          </a:xfrm>
          <a:prstGeom prst="roundRect">
            <a:avLst/>
          </a:prstGeom>
          <a:noFill/>
          <a:ln w="38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8183"/>
              </p:ext>
            </p:extLst>
          </p:nvPr>
        </p:nvGraphicFramePr>
        <p:xfrm>
          <a:off x="4246959" y="2190341"/>
          <a:ext cx="2936081" cy="247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6959" y="2190341"/>
                        <a:ext cx="2936081" cy="2477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948609" y="673511"/>
            <a:ext cx="753278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ভিডিওটি দেখি: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4" y="5052823"/>
            <a:ext cx="558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ভিডিটিওতে কী দেখলাম?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760835" y="3622731"/>
            <a:ext cx="4318782" cy="2551538"/>
          </a:xfrm>
          <a:prstGeom prst="roundRect">
            <a:avLst/>
          </a:prstGeom>
          <a:noFill/>
          <a:ln w="38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0" name="Rounded Rectangle 59"/>
          <p:cNvSpPr/>
          <p:nvPr/>
        </p:nvSpPr>
        <p:spPr>
          <a:xfrm>
            <a:off x="760835" y="3622731"/>
            <a:ext cx="4318782" cy="2551538"/>
          </a:xfrm>
          <a:prstGeom prst="roundRect">
            <a:avLst/>
          </a:prstGeom>
          <a:noFill/>
          <a:ln w="38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1" name="Rectangle 50"/>
          <p:cNvSpPr/>
          <p:nvPr/>
        </p:nvSpPr>
        <p:spPr>
          <a:xfrm>
            <a:off x="1750993" y="492306"/>
            <a:ext cx="7532781" cy="1150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34" y="2134462"/>
            <a:ext cx="5991931" cy="41336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5633443" y="1041855"/>
            <a:ext cx="4394974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ও ফসল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3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4" y="2598362"/>
            <a:ext cx="558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609" y="673511"/>
            <a:ext cx="7532781" cy="10733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91" y="3386852"/>
            <a:ext cx="990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056" y="4192166"/>
            <a:ext cx="990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মাটি বেশি পানি ধরে রাখতে পারে তা 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75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760835" y="3622731"/>
            <a:ext cx="4318782" cy="2551538"/>
          </a:xfrm>
          <a:prstGeom prst="roundRect">
            <a:avLst/>
          </a:prstGeom>
          <a:noFill/>
          <a:ln w="38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0" name="Rounded Rectangle 59"/>
          <p:cNvSpPr/>
          <p:nvPr/>
        </p:nvSpPr>
        <p:spPr>
          <a:xfrm>
            <a:off x="760835" y="3622731"/>
            <a:ext cx="4318782" cy="2551538"/>
          </a:xfrm>
          <a:prstGeom prst="roundRect">
            <a:avLst/>
          </a:prstGeom>
          <a:noFill/>
          <a:ln w="38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/>
          <a:stretch/>
        </p:blipFill>
        <p:spPr>
          <a:xfrm>
            <a:off x="2428537" y="1129873"/>
            <a:ext cx="6343376" cy="46117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3" name="Rectangle 52"/>
          <p:cNvSpPr/>
          <p:nvPr/>
        </p:nvSpPr>
        <p:spPr>
          <a:xfrm>
            <a:off x="1948609" y="362545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92382" y="5851103"/>
            <a:ext cx="14156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3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909" y="243042"/>
            <a:ext cx="7532781" cy="10733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800"/>
              </a:lnSpc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4742" y="5541587"/>
            <a:ext cx="558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4" y="1316413"/>
            <a:ext cx="5890651" cy="3927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560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31" y="1238250"/>
            <a:ext cx="7043738" cy="46958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1362813" y="362545"/>
            <a:ext cx="865271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ধরণের মাটি দেখা যাচ্ছ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1246" y="6026051"/>
            <a:ext cx="225960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9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এঁটেল মাট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r="-1034"/>
          <a:stretch/>
        </p:blipFill>
        <p:spPr>
          <a:xfrm>
            <a:off x="311961" y="1303442"/>
            <a:ext cx="5331604" cy="4256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9" y="1303442"/>
            <a:ext cx="5200651" cy="4256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1948609" y="362545"/>
            <a:ext cx="75327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ফসলগুলোর নাম কী?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26671" y="5560226"/>
            <a:ext cx="6816361" cy="674908"/>
            <a:chOff x="2212383" y="5145876"/>
            <a:chExt cx="6816361" cy="674908"/>
          </a:xfrm>
        </p:grpSpPr>
        <p:sp>
          <p:nvSpPr>
            <p:cNvPr id="7" name="Rectangle 6"/>
            <p:cNvSpPr/>
            <p:nvPr/>
          </p:nvSpPr>
          <p:spPr>
            <a:xfrm>
              <a:off x="2212383" y="5174453"/>
              <a:ext cx="141568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শিম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13058" y="5145876"/>
              <a:ext cx="141568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কাঁঠাল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6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শিম ও কাঁঠা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310</Words>
  <Application>Microsoft Office PowerPoint</Application>
  <PresentationFormat>Custom</PresentationFormat>
  <Paragraphs>79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Rahata Alamgir</cp:lastModifiedBy>
  <cp:revision>71</cp:revision>
  <dcterms:created xsi:type="dcterms:W3CDTF">2019-10-27T09:31:53Z</dcterms:created>
  <dcterms:modified xsi:type="dcterms:W3CDTF">2019-11-02T05:57:58Z</dcterms:modified>
</cp:coreProperties>
</file>