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5" r:id="rId4"/>
    <p:sldId id="261" r:id="rId5"/>
    <p:sldId id="262" r:id="rId6"/>
    <p:sldId id="269" r:id="rId7"/>
    <p:sldId id="273" r:id="rId8"/>
    <p:sldId id="271" r:id="rId9"/>
    <p:sldId id="274" r:id="rId10"/>
    <p:sldId id="270" r:id="rId11"/>
    <p:sldId id="266" r:id="rId12"/>
    <p:sldId id="267" r:id="rId13"/>
    <p:sldId id="264" r:id="rId14"/>
    <p:sldId id="272" r:id="rId15"/>
    <p:sldId id="263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494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5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21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37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9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0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9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97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780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4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276BED2-9883-4BA1-B7DC-B11830F30A6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FF8A3F7-4038-4FA8-B4C6-DAC6361FAB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87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6F3469-6CC0-47C2-9151-436E9CEA2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7" y="834887"/>
            <a:ext cx="11025809" cy="5486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C3C6C0-ABC1-4670-9574-8B0BF0A11B99}"/>
              </a:ext>
            </a:extLst>
          </p:cNvPr>
          <p:cNvSpPr txBox="1"/>
          <p:nvPr/>
        </p:nvSpPr>
        <p:spPr>
          <a:xfrm rot="20418429">
            <a:off x="2625490" y="1500487"/>
            <a:ext cx="52574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620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BB798E-2E89-4063-872A-F6BE5F81734D}"/>
              </a:ext>
            </a:extLst>
          </p:cNvPr>
          <p:cNvSpPr txBox="1"/>
          <p:nvPr/>
        </p:nvSpPr>
        <p:spPr>
          <a:xfrm>
            <a:off x="1330036" y="2133601"/>
            <a:ext cx="9282545" cy="37856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াগলের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পরজী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চামড়ার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আটালি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িতরে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গোলকৃমি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ফিতাকৃমি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ক্রান্ত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70DB34-0C28-4739-97F4-17D9E936DD51}"/>
              </a:ext>
            </a:extLst>
          </p:cNvPr>
          <p:cNvSpPr txBox="1"/>
          <p:nvPr/>
        </p:nvSpPr>
        <p:spPr>
          <a:xfrm>
            <a:off x="3366655" y="526473"/>
            <a:ext cx="4835236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বীজনিত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র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গ: </a:t>
            </a:r>
          </a:p>
        </p:txBody>
      </p:sp>
    </p:spTree>
    <p:extLst>
      <p:ext uri="{BB962C8B-B14F-4D97-AF65-F5344CB8AC3E}">
        <p14:creationId xmlns:p14="http://schemas.microsoft.com/office/powerpoint/2010/main" val="54083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12FC47-8F0F-4F72-8251-2DC789600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076321"/>
              </p:ext>
            </p:extLst>
          </p:nvPr>
        </p:nvGraphicFramePr>
        <p:xfrm>
          <a:off x="1704109" y="1772612"/>
          <a:ext cx="9088582" cy="4053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526144">
                  <a:extLst>
                    <a:ext uri="{9D8B030D-6E8A-4147-A177-3AD203B41FA5}">
                      <a16:colId xmlns:a16="http://schemas.microsoft.com/office/drawing/2014/main" val="789375412"/>
                    </a:ext>
                  </a:extLst>
                </a:gridCol>
                <a:gridCol w="4562438">
                  <a:extLst>
                    <a:ext uri="{9D8B030D-6E8A-4147-A177-3AD203B41FA5}">
                      <a16:colId xmlns:a16="http://schemas.microsoft.com/office/drawing/2014/main" val="341288695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ছাগলে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খাদ্য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ব্যবস্থাপনা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80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সবুজ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ঘাস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দানাদার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খাদ</a:t>
                      </a:r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796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ছাগলের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জন্য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 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ল, 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ঁ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ঠাল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পাতা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খেসারি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মাস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কলা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ূ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া, 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ইত্যাদি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ঘাস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ে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পুষ্ট</a:t>
                      </a:r>
                      <a:r>
                        <a:rPr lang="as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গম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ুট্রা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ে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ূষি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চালের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কুঁড়া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বিভিন্ন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ডালের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খোসা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খৈল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ে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ু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ঁ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ড়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ইত্যাদি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ে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মিশ্রণ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করা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9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03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BAF4059-79A9-4F67-A728-2E7579919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37021"/>
              </p:ext>
            </p:extLst>
          </p:nvPr>
        </p:nvGraphicFramePr>
        <p:xfrm>
          <a:off x="2119745" y="1328341"/>
          <a:ext cx="8783782" cy="47953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1606">
                  <a:extLst>
                    <a:ext uri="{9D8B030D-6E8A-4147-A177-3AD203B41FA5}">
                      <a16:colId xmlns:a16="http://schemas.microsoft.com/office/drawing/2014/main" val="3698510823"/>
                    </a:ext>
                  </a:extLst>
                </a:gridCol>
                <a:gridCol w="2493145">
                  <a:extLst>
                    <a:ext uri="{9D8B030D-6E8A-4147-A177-3AD203B41FA5}">
                      <a16:colId xmlns:a16="http://schemas.microsoft.com/office/drawing/2014/main" val="359662005"/>
                    </a:ext>
                  </a:extLst>
                </a:gridCol>
                <a:gridCol w="3989031">
                  <a:extLst>
                    <a:ext uri="{9D8B030D-6E8A-4147-A177-3AD203B41FA5}">
                      <a16:colId xmlns:a16="http://schemas.microsoft.com/office/drawing/2014/main" val="2390416052"/>
                    </a:ext>
                  </a:extLst>
                </a:gridCol>
              </a:tblGrid>
              <a:tr h="10828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গলের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 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ে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দৈনিক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সবজ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ঘাস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( 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ে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দৈনিক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দানাদার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খাদ্য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শিশ্র্রণ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(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গ্রাম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820145"/>
                  </a:ext>
                </a:extLst>
              </a:tr>
              <a:tr h="6187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994209"/>
                  </a:ext>
                </a:extLst>
              </a:tr>
              <a:tr h="6187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580061"/>
                  </a:ext>
                </a:extLst>
              </a:tr>
              <a:tr h="6187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185449"/>
                  </a:ext>
                </a:extLst>
              </a:tr>
              <a:tr h="6187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094959"/>
                  </a:ext>
                </a:extLst>
              </a:tr>
              <a:tr h="6187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74830"/>
                  </a:ext>
                </a:extLst>
              </a:tr>
              <a:tr h="6187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1359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4DBECC-9985-4CF1-BB67-59C5B1E3D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30162"/>
              </p:ext>
            </p:extLst>
          </p:nvPr>
        </p:nvGraphicFramePr>
        <p:xfrm>
          <a:off x="2119745" y="734292"/>
          <a:ext cx="8783782" cy="6187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783782">
                  <a:extLst>
                    <a:ext uri="{9D8B030D-6E8A-4147-A177-3AD203B41FA5}">
                      <a16:colId xmlns:a16="http://schemas.microsoft.com/office/drawing/2014/main" val="2903648514"/>
                    </a:ext>
                  </a:extLst>
                </a:gridCol>
              </a:tblGrid>
              <a:tr h="618757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ে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ওজন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অনুসারে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সরবরাহের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জন্য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সবুজ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ঘাস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ানাদার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খাদ্য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ে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 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রিমা</a:t>
                      </a:r>
                      <a:r>
                        <a:rPr lang="as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ণ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: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480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FA02-873E-4089-BE2D-383FEFEDF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</a:t>
            </a:r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য়ন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435F-4904-4D09-867A-D660A16B4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5875" y="2438399"/>
            <a:ext cx="4610052" cy="3657601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ঘাস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দানাদ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0D289-AB77-4776-9300-D1B21D100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45927" y="2438399"/>
            <a:ext cx="4458344" cy="365760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</a:p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োগের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র্ণনা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02493700"/>
      </p:ext>
    </p:extLst>
  </p:cSld>
  <p:clrMapOvr>
    <a:masterClrMapping/>
  </p:clrMapOvr>
  <p:transition spd="slow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914E80-D562-4D85-9598-B489406A4B72}"/>
              </a:ext>
            </a:extLst>
          </p:cNvPr>
          <p:cNvSpPr txBox="1"/>
          <p:nvPr/>
        </p:nvSpPr>
        <p:spPr>
          <a:xfrm>
            <a:off x="1274619" y="1191491"/>
            <a:ext cx="9615054" cy="31700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পরজী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ছাগলের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ছাগলের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শত্রু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ছাগলকে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িক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ানি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ছ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21970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8E91-04C2-40B2-8851-AB7CFF41C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491" y="420544"/>
            <a:ext cx="4658878" cy="106611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DA31172-FACB-4ECB-B121-9D303B38A7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349" y="1711805"/>
            <a:ext cx="4658879" cy="407939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D213C-86E8-4906-A96E-72258E473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7773" y="1711805"/>
            <a:ext cx="5147536" cy="4079395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র্থনৈতিকভাবে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লাভবান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িখে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1784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AC9263-FD5E-40D6-876C-18D6DD7EA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636" y="803395"/>
            <a:ext cx="6350000" cy="508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914374-B6E3-429F-9921-92B848EB4E45}"/>
              </a:ext>
            </a:extLst>
          </p:cNvPr>
          <p:cNvSpPr txBox="1"/>
          <p:nvPr/>
        </p:nvSpPr>
        <p:spPr>
          <a:xfrm rot="19505347">
            <a:off x="4463103" y="4261143"/>
            <a:ext cx="43531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as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ইকে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0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1A2B-BBF4-4241-AB09-2B79889B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854" y="329159"/>
            <a:ext cx="9579298" cy="15636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35CBC-6136-47BA-BF32-277D90F99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0852" y="1892783"/>
            <a:ext cx="4645525" cy="82391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FF4F-A15F-4017-9B95-E8D941A5F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0853" y="2763078"/>
            <a:ext cx="4751347" cy="347296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ম্মদ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দ্বীন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(ক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িউটার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আগরপুর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জি.স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কুলিয়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োরগ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1900" dirty="0">
                <a:latin typeface="NikoshBAN" panose="02000000000000000000" pitchFamily="2" charset="0"/>
                <a:cs typeface="NikoshBAN" panose="02000000000000000000" pitchFamily="2" charset="0"/>
              </a:rPr>
              <a:t>dinislam.uisc@gmail.com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66EB16-9DAB-4AF6-971A-D21163814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892783"/>
            <a:ext cx="4904151" cy="82391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9DE633-5987-4B9D-90BD-1D53D714D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16695"/>
            <a:ext cx="4904151" cy="356573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৩: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াগল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দ্ধতি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0D6563-43ED-4E55-83CD-F31E1F6AB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5233533" y="1939166"/>
            <a:ext cx="885756" cy="82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42B68C-0D00-4E52-8BDD-D6EA9BCD49C2}"/>
              </a:ext>
            </a:extLst>
          </p:cNvPr>
          <p:cNvSpPr txBox="1"/>
          <p:nvPr/>
        </p:nvSpPr>
        <p:spPr>
          <a:xfrm>
            <a:off x="569844" y="795130"/>
            <a:ext cx="99788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র।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E29165-9586-4595-B914-630597F89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57" y="1813071"/>
            <a:ext cx="4606706" cy="46070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FF20A6-A45A-47BF-A890-22BEF4BD8C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063" y="1813071"/>
            <a:ext cx="5029988" cy="460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80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B186CD-092F-4B92-82EA-1ACB70199D5E}"/>
              </a:ext>
            </a:extLst>
          </p:cNvPr>
          <p:cNvSpPr txBox="1"/>
          <p:nvPr/>
        </p:nvSpPr>
        <p:spPr>
          <a:xfrm>
            <a:off x="3445566" y="1046922"/>
            <a:ext cx="5844208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74C3A-B0A8-4A7B-9D9B-B2B6EDA73276}"/>
              </a:ext>
            </a:extLst>
          </p:cNvPr>
          <p:cNvSpPr txBox="1"/>
          <p:nvPr/>
        </p:nvSpPr>
        <p:spPr>
          <a:xfrm>
            <a:off x="2285999" y="3075708"/>
            <a:ext cx="788323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ি:</a:t>
            </a:r>
          </a:p>
        </p:txBody>
      </p:sp>
    </p:spTree>
    <p:extLst>
      <p:ext uri="{BB962C8B-B14F-4D97-AF65-F5344CB8AC3E}">
        <p14:creationId xmlns:p14="http://schemas.microsoft.com/office/powerpoint/2010/main" val="39170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7C2628-A3D9-47F6-AC1B-98F983DFFB8F}"/>
              </a:ext>
            </a:extLst>
          </p:cNvPr>
          <p:cNvSpPr txBox="1"/>
          <p:nvPr/>
        </p:nvSpPr>
        <p:spPr>
          <a:xfrm>
            <a:off x="4770782" y="1152939"/>
            <a:ext cx="2372139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খনফল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54DA04-6567-412B-AC81-3FD6B651A42D}"/>
              </a:ext>
            </a:extLst>
          </p:cNvPr>
          <p:cNvSpPr txBox="1"/>
          <p:nvPr/>
        </p:nvSpPr>
        <p:spPr>
          <a:xfrm>
            <a:off x="2189017" y="2895600"/>
            <a:ext cx="7633855" cy="203132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ছ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56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4BFCEF-AC34-48C9-940A-8B850A9C1E7A}"/>
              </a:ext>
            </a:extLst>
          </p:cNvPr>
          <p:cNvSpPr txBox="1"/>
          <p:nvPr/>
        </p:nvSpPr>
        <p:spPr>
          <a:xfrm>
            <a:off x="1392381" y="1288473"/>
            <a:ext cx="10328563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</a:t>
            </a:r>
            <a:r>
              <a:rPr lang="as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স্হান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6B0A27-7FC7-4F87-A01F-9D3482816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381" y="2244437"/>
            <a:ext cx="4703619" cy="42394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A4B318-F9BA-4B56-B879-32BDBE8080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997" y="2244437"/>
            <a:ext cx="5497947" cy="423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5D396C-AAB6-4183-8F53-E892BA43665F}"/>
              </a:ext>
            </a:extLst>
          </p:cNvPr>
          <p:cNvSpPr txBox="1"/>
          <p:nvPr/>
        </p:nvSpPr>
        <p:spPr>
          <a:xfrm>
            <a:off x="1898072" y="1440873"/>
            <a:ext cx="9074727" cy="31700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ঠ-</a:t>
            </a:r>
            <a:r>
              <a:rPr lang="as-IN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৫: </a:t>
            </a:r>
            <a:r>
              <a:rPr lang="as-IN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োগ</a:t>
            </a:r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পরিস্কার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শুকন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উচুস্থানে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ভালবাসে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ঠান্ডা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খেয়াল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শ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ু।</a:t>
            </a:r>
          </a:p>
        </p:txBody>
      </p:sp>
    </p:spTree>
    <p:extLst>
      <p:ext uri="{BB962C8B-B14F-4D97-AF65-F5344CB8AC3E}">
        <p14:creationId xmlns:p14="http://schemas.microsoft.com/office/powerpoint/2010/main" val="264643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61069B-0A24-44F8-A8F5-054793F1F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126" y="1489089"/>
            <a:ext cx="5449043" cy="27573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93F901-2A03-4E57-9C55-0D51195AA4B5}"/>
              </a:ext>
            </a:extLst>
          </p:cNvPr>
          <p:cNvSpPr txBox="1"/>
          <p:nvPr/>
        </p:nvSpPr>
        <p:spPr>
          <a:xfrm>
            <a:off x="2562719" y="609601"/>
            <a:ext cx="6414654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ছাগলের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67EEF4-D3D4-4B38-A437-05C57515CA69}"/>
              </a:ext>
            </a:extLst>
          </p:cNvPr>
          <p:cNvSpPr txBox="1"/>
          <p:nvPr/>
        </p:nvSpPr>
        <p:spPr>
          <a:xfrm>
            <a:off x="1773382" y="4303455"/>
            <a:ext cx="9033163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ইরাস</a:t>
            </a:r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পি.পি.আর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িউমোনিয়া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ব্যাক</a:t>
            </a:r>
            <a:r>
              <a:rPr lang="as-IN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োরিয়াজনিত</a:t>
            </a:r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গলাফুলা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ড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ইরি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ি।</a:t>
            </a:r>
          </a:p>
        </p:txBody>
      </p:sp>
    </p:spTree>
    <p:extLst>
      <p:ext uri="{BB962C8B-B14F-4D97-AF65-F5344CB8AC3E}">
        <p14:creationId xmlns:p14="http://schemas.microsoft.com/office/powerpoint/2010/main" val="346277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3E579E-E5E4-4623-A5D2-034DA7791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501" y="1972395"/>
            <a:ext cx="7395771" cy="46362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B31C03-F0DD-432A-80CD-3466BDA04F90}"/>
              </a:ext>
            </a:extLst>
          </p:cNvPr>
          <p:cNvSpPr txBox="1"/>
          <p:nvPr/>
        </p:nvSpPr>
        <p:spPr>
          <a:xfrm>
            <a:off x="2579501" y="1039091"/>
            <a:ext cx="739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িচে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9582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232</TotalTime>
  <Words>802</Words>
  <Application>Microsoft Office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Schoolbook</vt:lpstr>
      <vt:lpstr>Corbel</vt:lpstr>
      <vt:lpstr>NikoshBAN</vt:lpstr>
      <vt:lpstr>Feathered</vt:lpstr>
      <vt:lpstr>PowerPoint Presentation</vt:lpstr>
      <vt:lpstr>পরিচিতি: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53</cp:revision>
  <dcterms:created xsi:type="dcterms:W3CDTF">2019-09-29T14:41:10Z</dcterms:created>
  <dcterms:modified xsi:type="dcterms:W3CDTF">2019-11-02T09:53:57Z</dcterms:modified>
</cp:coreProperties>
</file>