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9" r:id="rId3"/>
    <p:sldId id="275" r:id="rId4"/>
    <p:sldId id="278" r:id="rId5"/>
    <p:sldId id="270" r:id="rId6"/>
    <p:sldId id="282" r:id="rId7"/>
    <p:sldId id="281" r:id="rId8"/>
    <p:sldId id="272" r:id="rId9"/>
    <p:sldId id="256" r:id="rId10"/>
    <p:sldId id="259" r:id="rId11"/>
    <p:sldId id="277" r:id="rId12"/>
    <p:sldId id="279" r:id="rId13"/>
    <p:sldId id="280" r:id="rId14"/>
    <p:sldId id="276" r:id="rId15"/>
    <p:sldId id="274" r:id="rId16"/>
    <p:sldId id="271" r:id="rId17"/>
    <p:sldId id="2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C10D61-7242-4820-AB3F-22E6C3656D5E}" type="doc">
      <dgm:prSet loTypeId="urn:diagrams.loki3.com/BracketList" loCatId="officeonlin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6D64BC-7610-488B-9DFB-686ED2CA7BD0}">
      <dgm:prSet phldrT="[Text]" phldr="1"/>
      <dgm:spPr/>
      <dgm:t>
        <a:bodyPr/>
        <a:lstStyle/>
        <a:p>
          <a:endParaRPr lang="en-US"/>
        </a:p>
      </dgm:t>
    </dgm:pt>
    <dgm:pt modelId="{0D7FF229-DA3F-4A85-9046-FB57D9AAED01}" type="parTrans" cxnId="{5868C767-170B-44E6-9BFE-C9854B84BC8C}">
      <dgm:prSet/>
      <dgm:spPr/>
      <dgm:t>
        <a:bodyPr/>
        <a:lstStyle/>
        <a:p>
          <a:endParaRPr lang="en-US"/>
        </a:p>
      </dgm:t>
    </dgm:pt>
    <dgm:pt modelId="{D3DCF962-407F-4817-88A5-27C0F3F10500}" type="sibTrans" cxnId="{5868C767-170B-44E6-9BFE-C9854B84BC8C}">
      <dgm:prSet/>
      <dgm:spPr/>
      <dgm:t>
        <a:bodyPr/>
        <a:lstStyle/>
        <a:p>
          <a:endParaRPr lang="en-US"/>
        </a:p>
      </dgm:t>
    </dgm:pt>
    <dgm:pt modelId="{D2C8AEC6-AEF1-442D-9878-9AC6F69CF9A7}">
      <dgm:prSet phldrT="[Text]" custT="1"/>
      <dgm:spPr/>
      <dgm:t>
        <a:bodyPr/>
        <a:lstStyle/>
        <a:p>
          <a:r>
            <a:rPr lang="bn-BD" sz="4800" dirty="0">
              <a:latin typeface="NikoshBAN" panose="02000000000000000000" pitchFamily="2" charset="0"/>
              <a:cs typeface="NikoshBAN" panose="02000000000000000000" pitchFamily="2" charset="0"/>
            </a:rPr>
            <a:t>দেশীয় রীতিতে দুপুর ১২ টার আগের সময়কে বলে পূর্বাহ্ন।</a:t>
          </a:r>
          <a:endParaRPr lang="en-US" sz="4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F99719F-9CE2-484C-96FF-61075FF044FE}" type="parTrans" cxnId="{BBF73CA7-9785-4D40-BB8C-3506B8B5CD2C}">
      <dgm:prSet/>
      <dgm:spPr/>
      <dgm:t>
        <a:bodyPr/>
        <a:lstStyle/>
        <a:p>
          <a:endParaRPr lang="en-US"/>
        </a:p>
      </dgm:t>
    </dgm:pt>
    <dgm:pt modelId="{648F9373-C496-403E-8799-4B8286851436}" type="sibTrans" cxnId="{BBF73CA7-9785-4D40-BB8C-3506B8B5CD2C}">
      <dgm:prSet/>
      <dgm:spPr/>
      <dgm:t>
        <a:bodyPr/>
        <a:lstStyle/>
        <a:p>
          <a:endParaRPr lang="en-US"/>
        </a:p>
      </dgm:t>
    </dgm:pt>
    <dgm:pt modelId="{7CC6BEA5-B26B-408A-AC0F-433A321B9D36}">
      <dgm:prSet phldrT="[Text]" phldr="1"/>
      <dgm:spPr/>
      <dgm:t>
        <a:bodyPr/>
        <a:lstStyle/>
        <a:p>
          <a:endParaRPr lang="en-US"/>
        </a:p>
      </dgm:t>
    </dgm:pt>
    <dgm:pt modelId="{80047391-DE2E-46A9-AEDE-4D5FCC5F62E0}" type="parTrans" cxnId="{F47B4F7F-06F9-49BC-9B33-F0DD8C938B9D}">
      <dgm:prSet/>
      <dgm:spPr/>
      <dgm:t>
        <a:bodyPr/>
        <a:lstStyle/>
        <a:p>
          <a:endParaRPr lang="en-US"/>
        </a:p>
      </dgm:t>
    </dgm:pt>
    <dgm:pt modelId="{8B57290D-4F31-42CD-A665-ABCB737C012C}" type="sibTrans" cxnId="{F47B4F7F-06F9-49BC-9B33-F0DD8C938B9D}">
      <dgm:prSet/>
      <dgm:spPr/>
      <dgm:t>
        <a:bodyPr/>
        <a:lstStyle/>
        <a:p>
          <a:endParaRPr lang="en-US"/>
        </a:p>
      </dgm:t>
    </dgm:pt>
    <dgm:pt modelId="{8EFD855E-F8B6-46E3-AC28-061F5D85D0F4}">
      <dgm:prSet phldrT="[Text]" custT="1"/>
      <dgm:spPr/>
      <dgm:t>
        <a:bodyPr/>
        <a:lstStyle/>
        <a:p>
          <a:r>
            <a:rPr lang="bn-BD" sz="4800" dirty="0">
              <a:latin typeface="NikoshBAN" panose="02000000000000000000" pitchFamily="2" charset="0"/>
              <a:cs typeface="NikoshBAN" panose="02000000000000000000" pitchFamily="2" charset="0"/>
            </a:rPr>
            <a:t>দেশীয় রীতিতে দুপুর ১২ টার পরের সময়কে বলে অপরাহ্ন।</a:t>
          </a:r>
          <a:endParaRPr lang="en-US" sz="4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CDB69C9-6B51-4020-9AA5-0548883CBB58}" type="parTrans" cxnId="{2A7F4B30-4A11-4E6E-B5C0-43094ED9AE33}">
      <dgm:prSet/>
      <dgm:spPr/>
      <dgm:t>
        <a:bodyPr/>
        <a:lstStyle/>
        <a:p>
          <a:endParaRPr lang="en-US"/>
        </a:p>
      </dgm:t>
    </dgm:pt>
    <dgm:pt modelId="{7CA5A7EA-8216-4BCB-BFFD-D7464330A1F9}" type="sibTrans" cxnId="{2A7F4B30-4A11-4E6E-B5C0-43094ED9AE33}">
      <dgm:prSet/>
      <dgm:spPr/>
      <dgm:t>
        <a:bodyPr/>
        <a:lstStyle/>
        <a:p>
          <a:endParaRPr lang="en-US"/>
        </a:p>
      </dgm:t>
    </dgm:pt>
    <dgm:pt modelId="{A749BEE8-2A4E-4915-90DF-1D00B0807970}" type="pres">
      <dgm:prSet presAssocID="{45C10D61-7242-4820-AB3F-22E6C3656D5E}" presName="Name0" presStyleCnt="0">
        <dgm:presLayoutVars>
          <dgm:dir/>
          <dgm:animLvl val="lvl"/>
          <dgm:resizeHandles val="exact"/>
        </dgm:presLayoutVars>
      </dgm:prSet>
      <dgm:spPr/>
    </dgm:pt>
    <dgm:pt modelId="{F91347AB-32A4-48CC-A469-06FF4228D78D}" type="pres">
      <dgm:prSet presAssocID="{B06D64BC-7610-488B-9DFB-686ED2CA7BD0}" presName="linNode" presStyleCnt="0"/>
      <dgm:spPr/>
    </dgm:pt>
    <dgm:pt modelId="{19F74E42-D913-40DE-8B65-F4B84FD5B6D9}" type="pres">
      <dgm:prSet presAssocID="{B06D64BC-7610-488B-9DFB-686ED2CA7BD0}" presName="parTx" presStyleLbl="revTx" presStyleIdx="0" presStyleCnt="2">
        <dgm:presLayoutVars>
          <dgm:chMax val="1"/>
          <dgm:bulletEnabled val="1"/>
        </dgm:presLayoutVars>
      </dgm:prSet>
      <dgm:spPr/>
    </dgm:pt>
    <dgm:pt modelId="{6B5033A0-8AAB-484C-83CF-47B3C399A9CB}" type="pres">
      <dgm:prSet presAssocID="{B06D64BC-7610-488B-9DFB-686ED2CA7BD0}" presName="bracket" presStyleLbl="parChTrans1D1" presStyleIdx="0" presStyleCnt="2"/>
      <dgm:spPr/>
    </dgm:pt>
    <dgm:pt modelId="{50A2E2EA-AACC-4094-936D-73127D76DD86}" type="pres">
      <dgm:prSet presAssocID="{B06D64BC-7610-488B-9DFB-686ED2CA7BD0}" presName="spH" presStyleCnt="0"/>
      <dgm:spPr/>
    </dgm:pt>
    <dgm:pt modelId="{7F847B1D-978A-4910-B181-E3EF96DDDF88}" type="pres">
      <dgm:prSet presAssocID="{B06D64BC-7610-488B-9DFB-686ED2CA7BD0}" presName="desTx" presStyleLbl="node1" presStyleIdx="0" presStyleCnt="2" custScaleX="289037" custScaleY="505740">
        <dgm:presLayoutVars>
          <dgm:bulletEnabled val="1"/>
        </dgm:presLayoutVars>
      </dgm:prSet>
      <dgm:spPr/>
    </dgm:pt>
    <dgm:pt modelId="{131BF015-C814-4B38-883D-BB8FC1A8DE30}" type="pres">
      <dgm:prSet presAssocID="{D3DCF962-407F-4817-88A5-27C0F3F10500}" presName="spV" presStyleCnt="0"/>
      <dgm:spPr/>
    </dgm:pt>
    <dgm:pt modelId="{578F3917-F27D-487A-9C82-EBBA710675F9}" type="pres">
      <dgm:prSet presAssocID="{7CC6BEA5-B26B-408A-AC0F-433A321B9D36}" presName="linNode" presStyleCnt="0"/>
      <dgm:spPr/>
    </dgm:pt>
    <dgm:pt modelId="{7A759B4B-C4D2-41C4-8A9B-84C396A23334}" type="pres">
      <dgm:prSet presAssocID="{7CC6BEA5-B26B-408A-AC0F-433A321B9D36}" presName="parTx" presStyleLbl="revTx" presStyleIdx="1" presStyleCnt="2">
        <dgm:presLayoutVars>
          <dgm:chMax val="1"/>
          <dgm:bulletEnabled val="1"/>
        </dgm:presLayoutVars>
      </dgm:prSet>
      <dgm:spPr/>
    </dgm:pt>
    <dgm:pt modelId="{19E9533C-F19F-4331-8EFB-44ACFA5404F0}" type="pres">
      <dgm:prSet presAssocID="{7CC6BEA5-B26B-408A-AC0F-433A321B9D36}" presName="bracket" presStyleLbl="parChTrans1D1" presStyleIdx="1" presStyleCnt="2"/>
      <dgm:spPr/>
    </dgm:pt>
    <dgm:pt modelId="{18BA9393-F652-4F4E-BD31-6F4755FCD28B}" type="pres">
      <dgm:prSet presAssocID="{7CC6BEA5-B26B-408A-AC0F-433A321B9D36}" presName="spH" presStyleCnt="0"/>
      <dgm:spPr/>
    </dgm:pt>
    <dgm:pt modelId="{E26F23F3-2189-460B-BE33-DAD8394CE64D}" type="pres">
      <dgm:prSet presAssocID="{7CC6BEA5-B26B-408A-AC0F-433A321B9D36}" presName="desTx" presStyleLbl="node1" presStyleIdx="1" presStyleCnt="2" custScaleX="277326" custScaleY="616135" custLinFactNeighborX="57729" custLinFactNeighborY="8309">
        <dgm:presLayoutVars>
          <dgm:bulletEnabled val="1"/>
        </dgm:presLayoutVars>
      </dgm:prSet>
      <dgm:spPr/>
    </dgm:pt>
  </dgm:ptLst>
  <dgm:cxnLst>
    <dgm:cxn modelId="{2A7F4B30-4A11-4E6E-B5C0-43094ED9AE33}" srcId="{7CC6BEA5-B26B-408A-AC0F-433A321B9D36}" destId="{8EFD855E-F8B6-46E3-AC28-061F5D85D0F4}" srcOrd="0" destOrd="0" parTransId="{5CDB69C9-6B51-4020-9AA5-0548883CBB58}" sibTransId="{7CA5A7EA-8216-4BCB-BFFD-D7464330A1F9}"/>
    <dgm:cxn modelId="{5868C767-170B-44E6-9BFE-C9854B84BC8C}" srcId="{45C10D61-7242-4820-AB3F-22E6C3656D5E}" destId="{B06D64BC-7610-488B-9DFB-686ED2CA7BD0}" srcOrd="0" destOrd="0" parTransId="{0D7FF229-DA3F-4A85-9046-FB57D9AAED01}" sibTransId="{D3DCF962-407F-4817-88A5-27C0F3F10500}"/>
    <dgm:cxn modelId="{064ECC78-C4C2-4DEE-BAFD-F940765AB457}" type="presOf" srcId="{B06D64BC-7610-488B-9DFB-686ED2CA7BD0}" destId="{19F74E42-D913-40DE-8B65-F4B84FD5B6D9}" srcOrd="0" destOrd="0" presId="urn:diagrams.loki3.com/BracketList"/>
    <dgm:cxn modelId="{F47B4F7F-06F9-49BC-9B33-F0DD8C938B9D}" srcId="{45C10D61-7242-4820-AB3F-22E6C3656D5E}" destId="{7CC6BEA5-B26B-408A-AC0F-433A321B9D36}" srcOrd="1" destOrd="0" parTransId="{80047391-DE2E-46A9-AEDE-4D5FCC5F62E0}" sibTransId="{8B57290D-4F31-42CD-A665-ABCB737C012C}"/>
    <dgm:cxn modelId="{7631B2A1-F5B7-462C-989C-47BDDE33FC79}" type="presOf" srcId="{8EFD855E-F8B6-46E3-AC28-061F5D85D0F4}" destId="{E26F23F3-2189-460B-BE33-DAD8394CE64D}" srcOrd="0" destOrd="0" presId="urn:diagrams.loki3.com/BracketList"/>
    <dgm:cxn modelId="{BBF73CA7-9785-4D40-BB8C-3506B8B5CD2C}" srcId="{B06D64BC-7610-488B-9DFB-686ED2CA7BD0}" destId="{D2C8AEC6-AEF1-442D-9878-9AC6F69CF9A7}" srcOrd="0" destOrd="0" parTransId="{3F99719F-9CE2-484C-96FF-61075FF044FE}" sibTransId="{648F9373-C496-403E-8799-4B8286851436}"/>
    <dgm:cxn modelId="{410D94B6-E733-4DF9-A339-0E0E6BC4CCC7}" type="presOf" srcId="{D2C8AEC6-AEF1-442D-9878-9AC6F69CF9A7}" destId="{7F847B1D-978A-4910-B181-E3EF96DDDF88}" srcOrd="0" destOrd="0" presId="urn:diagrams.loki3.com/BracketList"/>
    <dgm:cxn modelId="{41575AE6-789B-4F7F-9BD0-44EE28D88B0B}" type="presOf" srcId="{45C10D61-7242-4820-AB3F-22E6C3656D5E}" destId="{A749BEE8-2A4E-4915-90DF-1D00B0807970}" srcOrd="0" destOrd="0" presId="urn:diagrams.loki3.com/BracketList"/>
    <dgm:cxn modelId="{A4E470EF-95AC-49F6-A924-BCB39E1BB74A}" type="presOf" srcId="{7CC6BEA5-B26B-408A-AC0F-433A321B9D36}" destId="{7A759B4B-C4D2-41C4-8A9B-84C396A23334}" srcOrd="0" destOrd="0" presId="urn:diagrams.loki3.com/BracketList"/>
    <dgm:cxn modelId="{A9123ECB-FEA1-4AD1-87DB-98B40508C511}" type="presParOf" srcId="{A749BEE8-2A4E-4915-90DF-1D00B0807970}" destId="{F91347AB-32A4-48CC-A469-06FF4228D78D}" srcOrd="0" destOrd="0" presId="urn:diagrams.loki3.com/BracketList"/>
    <dgm:cxn modelId="{130FEE71-B264-4609-BB1A-169ECED5945C}" type="presParOf" srcId="{F91347AB-32A4-48CC-A469-06FF4228D78D}" destId="{19F74E42-D913-40DE-8B65-F4B84FD5B6D9}" srcOrd="0" destOrd="0" presId="urn:diagrams.loki3.com/BracketList"/>
    <dgm:cxn modelId="{0097FD9C-E11D-49D0-89FC-E6AC824207E5}" type="presParOf" srcId="{F91347AB-32A4-48CC-A469-06FF4228D78D}" destId="{6B5033A0-8AAB-484C-83CF-47B3C399A9CB}" srcOrd="1" destOrd="0" presId="urn:diagrams.loki3.com/BracketList"/>
    <dgm:cxn modelId="{4113AEBD-DA2E-4943-BA27-D8DB763F9A88}" type="presParOf" srcId="{F91347AB-32A4-48CC-A469-06FF4228D78D}" destId="{50A2E2EA-AACC-4094-936D-73127D76DD86}" srcOrd="2" destOrd="0" presId="urn:diagrams.loki3.com/BracketList"/>
    <dgm:cxn modelId="{0BCCE669-2963-41F6-83D6-E5F46DA528F0}" type="presParOf" srcId="{F91347AB-32A4-48CC-A469-06FF4228D78D}" destId="{7F847B1D-978A-4910-B181-E3EF96DDDF88}" srcOrd="3" destOrd="0" presId="urn:diagrams.loki3.com/BracketList"/>
    <dgm:cxn modelId="{5CAF6A99-F843-45A3-A5E1-B33B1D075DC8}" type="presParOf" srcId="{A749BEE8-2A4E-4915-90DF-1D00B0807970}" destId="{131BF015-C814-4B38-883D-BB8FC1A8DE30}" srcOrd="1" destOrd="0" presId="urn:diagrams.loki3.com/BracketList"/>
    <dgm:cxn modelId="{C7AB7F8E-DD7A-4EEC-9461-16FB97BD6696}" type="presParOf" srcId="{A749BEE8-2A4E-4915-90DF-1D00B0807970}" destId="{578F3917-F27D-487A-9C82-EBBA710675F9}" srcOrd="2" destOrd="0" presId="urn:diagrams.loki3.com/BracketList"/>
    <dgm:cxn modelId="{EE7B9413-99D5-4FA5-9442-51FF21F6FC0A}" type="presParOf" srcId="{578F3917-F27D-487A-9C82-EBBA710675F9}" destId="{7A759B4B-C4D2-41C4-8A9B-84C396A23334}" srcOrd="0" destOrd="0" presId="urn:diagrams.loki3.com/BracketList"/>
    <dgm:cxn modelId="{C88DAC84-3A29-4B28-984D-E91578B456E4}" type="presParOf" srcId="{578F3917-F27D-487A-9C82-EBBA710675F9}" destId="{19E9533C-F19F-4331-8EFB-44ACFA5404F0}" srcOrd="1" destOrd="0" presId="urn:diagrams.loki3.com/BracketList"/>
    <dgm:cxn modelId="{3FF2A551-0CA7-4D74-A808-BB846D8CE0AE}" type="presParOf" srcId="{578F3917-F27D-487A-9C82-EBBA710675F9}" destId="{18BA9393-F652-4F4E-BD31-6F4755FCD28B}" srcOrd="2" destOrd="0" presId="urn:diagrams.loki3.com/BracketList"/>
    <dgm:cxn modelId="{0351FC04-201F-4E63-99B1-210A5EDD671E}" type="presParOf" srcId="{578F3917-F27D-487A-9C82-EBBA710675F9}" destId="{E26F23F3-2189-460B-BE33-DAD8394CE64D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F74E42-D913-40DE-8B65-F4B84FD5B6D9}">
      <dsp:nvSpPr>
        <dsp:cNvPr id="0" name=""/>
        <dsp:cNvSpPr/>
      </dsp:nvSpPr>
      <dsp:spPr>
        <a:xfrm>
          <a:off x="467" y="790923"/>
          <a:ext cx="888999" cy="720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2700" rIns="35560" bIns="12700" numCol="1" spcCol="1270" anchor="ctr" anchorCtr="0">
          <a:noAutofit/>
        </a:bodyPr>
        <a:lstStyle/>
        <a:p>
          <a:pPr marL="0" lvl="0" indent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7" y="790923"/>
        <a:ext cx="888999" cy="72052"/>
      </dsp:txXfrm>
    </dsp:sp>
    <dsp:sp modelId="{6B5033A0-8AAB-484C-83CF-47B3C399A9CB}">
      <dsp:nvSpPr>
        <dsp:cNvPr id="0" name=""/>
        <dsp:cNvSpPr/>
      </dsp:nvSpPr>
      <dsp:spPr>
        <a:xfrm>
          <a:off x="889467" y="664831"/>
          <a:ext cx="177799" cy="324236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847B1D-978A-4910-B181-E3EF96DDDF88}">
      <dsp:nvSpPr>
        <dsp:cNvPr id="0" name=""/>
        <dsp:cNvSpPr/>
      </dsp:nvSpPr>
      <dsp:spPr>
        <a:xfrm>
          <a:off x="1138387" y="7052"/>
          <a:ext cx="6989145" cy="16397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n-BD" sz="4800" kern="1200" dirty="0">
              <a:latin typeface="NikoshBAN" panose="02000000000000000000" pitchFamily="2" charset="0"/>
              <a:cs typeface="NikoshBAN" panose="02000000000000000000" pitchFamily="2" charset="0"/>
            </a:rPr>
            <a:t>দেশীয় রীতিতে দুপুর ১২ টার আগের সময়কে বলে পূর্বাহ্ন।</a:t>
          </a:r>
          <a:endParaRPr lang="en-US" sz="4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38387" y="7052"/>
        <a:ext cx="6989145" cy="1639795"/>
      </dsp:txXfrm>
    </dsp:sp>
    <dsp:sp modelId="{7A759B4B-C4D2-41C4-8A9B-84C396A23334}">
      <dsp:nvSpPr>
        <dsp:cNvPr id="0" name=""/>
        <dsp:cNvSpPr/>
      </dsp:nvSpPr>
      <dsp:spPr>
        <a:xfrm>
          <a:off x="467" y="3852554"/>
          <a:ext cx="920749" cy="720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2700" rIns="35560" bIns="12700" numCol="1" spcCol="1270" anchor="ctr" anchorCtr="0">
          <a:noAutofit/>
        </a:bodyPr>
        <a:lstStyle/>
        <a:p>
          <a:pPr marL="0" lvl="0" indent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7" y="3852554"/>
        <a:ext cx="920749" cy="72052"/>
      </dsp:txXfrm>
    </dsp:sp>
    <dsp:sp modelId="{19E9533C-F19F-4331-8EFB-44ACFA5404F0}">
      <dsp:nvSpPr>
        <dsp:cNvPr id="0" name=""/>
        <dsp:cNvSpPr/>
      </dsp:nvSpPr>
      <dsp:spPr>
        <a:xfrm>
          <a:off x="921217" y="3276133"/>
          <a:ext cx="184150" cy="1224894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6F23F3-2189-460B-BE33-DAD8394CE64D}">
      <dsp:nvSpPr>
        <dsp:cNvPr id="0" name=""/>
        <dsp:cNvSpPr/>
      </dsp:nvSpPr>
      <dsp:spPr>
        <a:xfrm>
          <a:off x="1182536" y="1666999"/>
          <a:ext cx="6945463" cy="44572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n-BD" sz="4800" kern="1200" dirty="0">
              <a:latin typeface="NikoshBAN" panose="02000000000000000000" pitchFamily="2" charset="0"/>
              <a:cs typeface="NikoshBAN" panose="02000000000000000000" pitchFamily="2" charset="0"/>
            </a:rPr>
            <a:t>দেশীয় রীতিতে দুপুর ১২ টার পরের সময়কে বলে অপরাহ্ন।</a:t>
          </a:r>
          <a:endParaRPr lang="en-US" sz="4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82536" y="1666999"/>
        <a:ext cx="6945463" cy="44572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00386-A087-43A2-9301-C6EE940792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8E2AC4-EEA8-4A4E-901F-020A2966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6DAC3-3D72-4661-8AB0-8EE8A3628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1D96-C503-4591-9AF4-0ADBCB24D143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A4E11B-5AFC-400E-8DCA-27301FCB4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39421-9B4F-432B-9C29-85EA9A73D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D729-1972-4677-B93E-99217121C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56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04784-3EA0-4A88-9AAC-05A817E7C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7C8D8B-36AD-46E3-9271-2A70C8544D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7BF75-6AA2-4C76-BEC9-B7E0AC4BA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1D96-C503-4591-9AF4-0ADBCB24D143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4F32E-0228-4E0F-83F8-98299B91F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0AF51-5F38-496F-A8CD-3B23A75AF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D729-1972-4677-B93E-99217121C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95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8B1A53-ED5A-4CCE-9901-ECFD740E94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7BAECB-CA47-418A-8051-17B218AA1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ECCA1-43C3-447F-86C4-6CA657572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1D96-C503-4591-9AF4-0ADBCB24D143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5A22E-CD5C-49F1-B830-E10B603E9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D6E02-E889-4510-89C1-7CB478B84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D729-1972-4677-B93E-99217121C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46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C84FA-15EE-4EE3-BD0E-680543618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03586-1BB9-444E-9A7E-B0D29C87C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DC76A-871D-4FE1-91B6-1BD6E01BB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1D96-C503-4591-9AF4-0ADBCB24D143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9E993-683E-4EDC-8C4B-A35A9908C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708A20-8E00-4FA9-94C4-031E0DBBA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D729-1972-4677-B93E-99217121C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84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7F5B9-64F6-4894-9967-E5169364C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74A1B1-A3D5-4CFB-B011-CF3239488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2DACF-1D76-4F13-8A5C-81DEE782E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1D96-C503-4591-9AF4-0ADBCB24D143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A0D6C-8BAD-47D2-A48A-803DCEB14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403BD-4E36-4F1D-A1A3-7DD5D2E28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D729-1972-4677-B93E-99217121C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375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A2D74-2F01-4586-9B18-714DAEC2F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CB1FE-5A46-4B60-AF9C-2DF32B342C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19C863-745E-4DA0-8C27-38D29F88E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1FE560-1D9F-47B5-B68C-467AF01C8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1D96-C503-4591-9AF4-0ADBCB24D143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017654-0D76-43EB-AA18-DE28E1925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7CEACA-1E7E-442B-BA5A-07EC0F28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D729-1972-4677-B93E-99217121C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13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A53D0-1674-47F2-8AFB-EDFBAFDCD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DB142-3CF4-4171-9F82-7328C40D3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E1A842-588F-4E92-A4A9-5A61A91D7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6E454C-B995-4EBA-81C3-470D9FBC34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7EB74E-F994-4BFE-B756-F4087FF0B9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72DF6C-BDEB-4128-B08D-A82859A8B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1D96-C503-4591-9AF4-0ADBCB24D143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740414-757B-4882-9E12-E06FBE12C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EB8E41-CFA5-4651-834B-A03AD8BF0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D729-1972-4677-B93E-99217121C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10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ED0F0-FA69-484D-A149-5616D2C18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808D50-7867-48DF-B240-19454DF67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1D96-C503-4591-9AF4-0ADBCB24D143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8DE7F7-C243-4205-B3EB-CBFE1192D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E78C02-249C-4673-97F4-2BFB42BEA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D729-1972-4677-B93E-99217121C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21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4E063F-63F1-4678-8049-48CB55119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1D96-C503-4591-9AF4-0ADBCB24D143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8B218A-8CD5-4EEE-9811-392B85B15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90C4E0-3839-452D-894F-561A46229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D729-1972-4677-B93E-99217121C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51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61759-DE8C-452B-918D-8C4B910AC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44FD7-8324-45BE-842C-EB7F808BB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4CB841-3C34-487A-AB68-2A09922362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50A7ED-94CB-4FFB-9C7C-5591AAD81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1D96-C503-4591-9AF4-0ADBCB24D143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FE3584-011C-4044-8FCF-1287B23CA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A3E2E5-9A95-4D80-B2A5-85C661D63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D729-1972-4677-B93E-99217121C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248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86408-F1E1-4FB9-AC29-03CB03B2B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9740E4-C710-4653-AC25-4934E23AD4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E7EA43-67FD-4E70-BCA2-128D266A51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E4FEF1-6DBA-499A-A951-DEA59528B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1D96-C503-4591-9AF4-0ADBCB24D143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3533E-D6D3-4B9A-A50D-F22237BB5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EF288A-3CBE-46B4-BF49-CE4896C84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D729-1972-4677-B93E-99217121C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45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A35F99-15C8-4542-A578-45F1DC753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4EC77E-FE0E-4A1E-B45C-73DD27A13B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01FBBC-41CA-43D7-B043-636B4A80DB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01D96-C503-4591-9AF4-0ADBCB24D143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DE54A6-6B6F-48FE-99FC-C4ACD6FF36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75F5-9703-40E5-9EF1-109FD3533B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5D729-1972-4677-B93E-99217121C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67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51D7F5-0DEE-45E8-B030-34DBEA572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8126F5-2C6A-4477-B01D-E6D261A5F34C}"/>
              </a:ext>
            </a:extLst>
          </p:cNvPr>
          <p:cNvSpPr txBox="1"/>
          <p:nvPr/>
        </p:nvSpPr>
        <p:spPr>
          <a:xfrm>
            <a:off x="0" y="0"/>
            <a:ext cx="71745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302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FAF283-8BE6-48C0-8463-4B2A7CAB0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0560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440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A10F2C6-0445-4957-B5F7-87895F0243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146840"/>
              </p:ext>
            </p:extLst>
          </p:nvPr>
        </p:nvGraphicFramePr>
        <p:xfrm>
          <a:off x="478301" y="154745"/>
          <a:ext cx="11465170" cy="624605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732585">
                  <a:extLst>
                    <a:ext uri="{9D8B030D-6E8A-4147-A177-3AD203B41FA5}">
                      <a16:colId xmlns:a16="http://schemas.microsoft.com/office/drawing/2014/main" val="1317696945"/>
                    </a:ext>
                  </a:extLst>
                </a:gridCol>
                <a:gridCol w="5732585">
                  <a:extLst>
                    <a:ext uri="{9D8B030D-6E8A-4147-A177-3AD203B41FA5}">
                      <a16:colId xmlns:a16="http://schemas.microsoft.com/office/drawing/2014/main" val="3155438516"/>
                    </a:ext>
                  </a:extLst>
                </a:gridCol>
              </a:tblGrid>
              <a:tr h="1041009">
                <a:tc>
                  <a:txBody>
                    <a:bodyPr/>
                    <a:lstStyle/>
                    <a:p>
                      <a:r>
                        <a:rPr lang="en-US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as-IN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r>
                        <a:rPr lang="en-US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ঘন্টা</a:t>
                      </a:r>
                      <a:r>
                        <a:rPr lang="en-US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as-IN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en-US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সূচী</a:t>
                      </a:r>
                      <a:endParaRPr lang="en-US" sz="4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২৪ </a:t>
                      </a:r>
                      <a:r>
                        <a:rPr lang="as-IN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</a:t>
                      </a:r>
                      <a:r>
                        <a:rPr lang="en-US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as-IN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</a:t>
                      </a:r>
                      <a:r>
                        <a:rPr lang="as-IN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সময়</a:t>
                      </a:r>
                      <a:r>
                        <a:rPr lang="en-US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ূ</a:t>
                      </a:r>
                      <a:r>
                        <a:rPr lang="as-IN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</a:t>
                      </a:r>
                      <a:r>
                        <a:rPr lang="en-US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407523"/>
                  </a:ext>
                </a:extLst>
              </a:tr>
              <a:tr h="1041009">
                <a:tc>
                  <a:txBody>
                    <a:bodyPr/>
                    <a:lstStyle/>
                    <a:p>
                      <a:r>
                        <a:rPr lang="bn-BD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সকাল ৬০০ টা</a:t>
                      </a:r>
                      <a:endParaRPr lang="en-US" sz="4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en-US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৬:</a:t>
                      </a:r>
                      <a:r>
                        <a:rPr lang="bn-BD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০০ টা</a:t>
                      </a:r>
                      <a:endParaRPr lang="en-US" sz="4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7020067"/>
                  </a:ext>
                </a:extLst>
              </a:tr>
              <a:tr h="1041009">
                <a:tc>
                  <a:txBody>
                    <a:bodyPr/>
                    <a:lstStyle/>
                    <a:p>
                      <a:r>
                        <a:rPr lang="bn-BD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দুপুর ১০০ টা</a:t>
                      </a:r>
                      <a:endParaRPr lang="en-US" sz="4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১৩</a:t>
                      </a:r>
                      <a:r>
                        <a:rPr lang="en-US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</a:t>
                      </a:r>
                      <a:r>
                        <a:rPr lang="bn-BD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০০ টা</a:t>
                      </a:r>
                      <a:endParaRPr lang="en-US" sz="4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669405"/>
                  </a:ext>
                </a:extLst>
              </a:tr>
              <a:tr h="1041009">
                <a:tc>
                  <a:txBody>
                    <a:bodyPr/>
                    <a:lstStyle/>
                    <a:p>
                      <a:r>
                        <a:rPr lang="bn-BD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রাত ১২ টা</a:t>
                      </a:r>
                      <a:endParaRPr lang="en-US" sz="4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০০</a:t>
                      </a:r>
                      <a:r>
                        <a:rPr lang="en-US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</a:t>
                      </a:r>
                      <a:r>
                        <a:rPr lang="bn-BD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০০ টা</a:t>
                      </a:r>
                      <a:endParaRPr lang="en-US" sz="4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147011"/>
                  </a:ext>
                </a:extLst>
              </a:tr>
              <a:tr h="1041009">
                <a:tc>
                  <a:txBody>
                    <a:bodyPr/>
                    <a:lstStyle/>
                    <a:p>
                      <a:r>
                        <a:rPr lang="bn-BD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রাত ২ টা</a:t>
                      </a:r>
                      <a:endParaRPr lang="en-US" sz="4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০২</a:t>
                      </a:r>
                      <a:r>
                        <a:rPr lang="en-US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</a:t>
                      </a:r>
                      <a:r>
                        <a:rPr lang="bn-BD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০০ টা</a:t>
                      </a:r>
                      <a:endParaRPr lang="en-US" sz="4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7227"/>
                  </a:ext>
                </a:extLst>
              </a:tr>
              <a:tr h="1041009">
                <a:tc>
                  <a:txBody>
                    <a:bodyPr/>
                    <a:lstStyle/>
                    <a:p>
                      <a:r>
                        <a:rPr lang="bn-BD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সকাল ১০ টা</a:t>
                      </a:r>
                      <a:endParaRPr lang="en-US" sz="4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</a:t>
                      </a:r>
                      <a:r>
                        <a:rPr lang="en-US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</a:t>
                      </a:r>
                      <a:r>
                        <a:rPr lang="bn-BD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০০ টা</a:t>
                      </a:r>
                      <a:endParaRPr lang="en-US" sz="4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7618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8218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9BA5CF-DE08-4A4C-BAD7-FC67834E3E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প্রীতিলতা  সকাল ৯ টায় বিদ্যালয়ে যায় এবং বাড়ীতে ফিরে বিকাল ৫ টায়।</a:t>
            </a:r>
          </a:p>
          <a:p>
            <a:pPr algn="ctr"/>
            <a:endParaRPr lang="bn-BD" sz="72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72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 আন্তর্জাতিক রীতিতে সে কয় টায় বিদ্যালয়ে যায় এবং ফিরে ?</a:t>
            </a:r>
            <a:endParaRPr lang="en-US" sz="72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47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6A25D53-30A1-4654-AF41-861DF5D23A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7896547"/>
              </p:ext>
            </p:extLst>
          </p:nvPr>
        </p:nvGraphicFramePr>
        <p:xfrm>
          <a:off x="1392701" y="520505"/>
          <a:ext cx="8128000" cy="6124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199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7AD765B2-612F-4395-A351-4F2325D9D413}"/>
              </a:ext>
            </a:extLst>
          </p:cNvPr>
          <p:cNvSpPr/>
          <p:nvPr/>
        </p:nvSpPr>
        <p:spPr>
          <a:xfrm>
            <a:off x="1671711" y="126609"/>
            <a:ext cx="8848577" cy="1434905"/>
          </a:xfrm>
          <a:prstGeom prst="wedgeEllipse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96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E539973-CDAE-4C3C-8EC5-8FFB82F324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140617"/>
              </p:ext>
            </p:extLst>
          </p:nvPr>
        </p:nvGraphicFramePr>
        <p:xfrm>
          <a:off x="1029871" y="2799471"/>
          <a:ext cx="10263552" cy="3931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42026">
                  <a:extLst>
                    <a:ext uri="{9D8B030D-6E8A-4147-A177-3AD203B41FA5}">
                      <a16:colId xmlns:a16="http://schemas.microsoft.com/office/drawing/2014/main" val="278736886"/>
                    </a:ext>
                  </a:extLst>
                </a:gridCol>
                <a:gridCol w="3760763">
                  <a:extLst>
                    <a:ext uri="{9D8B030D-6E8A-4147-A177-3AD203B41FA5}">
                      <a16:colId xmlns:a16="http://schemas.microsoft.com/office/drawing/2014/main" val="386287895"/>
                    </a:ext>
                  </a:extLst>
                </a:gridCol>
                <a:gridCol w="3760763">
                  <a:extLst>
                    <a:ext uri="{9D8B030D-6E8A-4147-A177-3AD203B41FA5}">
                      <a16:colId xmlns:a16="http://schemas.microsoft.com/office/drawing/2014/main" val="1129588714"/>
                    </a:ext>
                  </a:extLst>
                </a:gridCol>
              </a:tblGrid>
              <a:tr h="690124">
                <a:tc>
                  <a:txBody>
                    <a:bodyPr/>
                    <a:lstStyle/>
                    <a:p>
                      <a:r>
                        <a:rPr lang="bn-BD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 দল   </a:t>
                      </a:r>
                      <a:endParaRPr lang="en-US" sz="4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 দল</a:t>
                      </a:r>
                      <a:endParaRPr lang="en-US" sz="4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 দল</a:t>
                      </a:r>
                      <a:endParaRPr lang="en-US" sz="4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331481"/>
                  </a:ext>
                </a:extLst>
              </a:tr>
              <a:tr h="1917011">
                <a:tc>
                  <a:txBody>
                    <a:bodyPr/>
                    <a:lstStyle/>
                    <a:p>
                      <a:r>
                        <a:rPr lang="bn-BD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সকাল ১১ টা,দুপুর ১ টা, রাত ৮ টা</a:t>
                      </a:r>
                      <a:endParaRPr lang="en-US" sz="4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বেলা ৩টা,রাত ৯টা,সন্ধ্যা ৭ টা</a:t>
                      </a:r>
                      <a:endParaRPr lang="en-US" sz="4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রাত ৩টা, ভোর ৫ টা,বেলা ১১ টা</a:t>
                      </a:r>
                      <a:endParaRPr lang="en-US" sz="4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433278"/>
                  </a:ext>
                </a:extLst>
              </a:tr>
              <a:tr h="690124">
                <a:tc>
                  <a:txBody>
                    <a:bodyPr/>
                    <a:lstStyle/>
                    <a:p>
                      <a:endParaRPr lang="en-US" sz="4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72459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16625C7-F107-45CB-9D79-B423C5935A78}"/>
              </a:ext>
            </a:extLst>
          </p:cNvPr>
          <p:cNvSpPr txBox="1"/>
          <p:nvPr/>
        </p:nvSpPr>
        <p:spPr>
          <a:xfrm>
            <a:off x="3223845" y="1842867"/>
            <a:ext cx="5090161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 রীতিতে প্রকাশ কর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792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: 14 Points 1">
            <a:extLst>
              <a:ext uri="{FF2B5EF4-FFF2-40B4-BE49-F238E27FC236}">
                <a16:creationId xmlns:a16="http://schemas.microsoft.com/office/drawing/2014/main" id="{3885A449-DE5E-4855-95A7-51F16C8ADAF1}"/>
              </a:ext>
            </a:extLst>
          </p:cNvPr>
          <p:cNvSpPr/>
          <p:nvPr/>
        </p:nvSpPr>
        <p:spPr>
          <a:xfrm>
            <a:off x="1378635" y="0"/>
            <a:ext cx="10002128" cy="2447778"/>
          </a:xfrm>
          <a:prstGeom prst="irregularSeal2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544AF95F-A940-40DB-A1F8-C6DD0C617BA6}"/>
              </a:ext>
            </a:extLst>
          </p:cNvPr>
          <p:cNvSpPr/>
          <p:nvPr/>
        </p:nvSpPr>
        <p:spPr>
          <a:xfrm>
            <a:off x="1181686" y="2827607"/>
            <a:ext cx="9411286" cy="3573194"/>
          </a:xfrm>
          <a:prstGeom prst="round2Diag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ীতিতে</a:t>
            </a:r>
            <a:r>
              <a:rPr lang="en-US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</a:t>
            </a:r>
            <a:r>
              <a:rPr lang="as-IN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</a:p>
          <a:p>
            <a:pPr algn="ctr"/>
            <a:endParaRPr lang="en-US" sz="4400" dirty="0">
              <a:solidFill>
                <a:schemeClr val="accent5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এগারো</a:t>
            </a:r>
            <a:r>
              <a:rPr lang="en-US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্ধুর</a:t>
            </a:r>
            <a:r>
              <a:rPr lang="en-US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ট্রেন</a:t>
            </a:r>
            <a:r>
              <a:rPr lang="en-US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সকাল</a:t>
            </a:r>
            <a:r>
              <a:rPr lang="en-US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as-IN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িশোরগঞ্জ</a:t>
            </a:r>
            <a:r>
              <a:rPr lang="en-US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4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</a:t>
            </a:r>
            <a:r>
              <a:rPr lang="en-US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ৌঁছে</a:t>
            </a:r>
            <a:r>
              <a:rPr lang="en-US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বেলা</a:t>
            </a:r>
            <a:r>
              <a:rPr lang="en-US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১১</a:t>
            </a:r>
            <a:r>
              <a:rPr lang="bn-BD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 </a:t>
            </a:r>
            <a:r>
              <a:rPr lang="en-US" sz="44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</a:t>
            </a:r>
            <a:r>
              <a:rPr lang="as-IN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</p:txBody>
      </p:sp>
    </p:spTree>
    <p:extLst>
      <p:ext uri="{BB962C8B-B14F-4D97-AF65-F5344CB8AC3E}">
        <p14:creationId xmlns:p14="http://schemas.microsoft.com/office/powerpoint/2010/main" val="3536436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extLst>
              <a:ext uri="{FF2B5EF4-FFF2-40B4-BE49-F238E27FC236}">
                <a16:creationId xmlns:a16="http://schemas.microsoft.com/office/drawing/2014/main" id="{78ECA43C-147D-47DD-9572-FA3CBDFD5459}"/>
              </a:ext>
            </a:extLst>
          </p:cNvPr>
          <p:cNvSpPr/>
          <p:nvPr/>
        </p:nvSpPr>
        <p:spPr>
          <a:xfrm>
            <a:off x="1733266" y="133643"/>
            <a:ext cx="8120418" cy="2593075"/>
          </a:xfrm>
          <a:prstGeom prst="horizontalScroll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96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Plaque 2">
            <a:extLst>
              <a:ext uri="{FF2B5EF4-FFF2-40B4-BE49-F238E27FC236}">
                <a16:creationId xmlns:a16="http://schemas.microsoft.com/office/drawing/2014/main" id="{BE2BF1A7-2200-48B5-90F2-211099BD2239}"/>
              </a:ext>
            </a:extLst>
          </p:cNvPr>
          <p:cNvSpPr/>
          <p:nvPr/>
        </p:nvSpPr>
        <p:spPr>
          <a:xfrm>
            <a:off x="1069145" y="3235569"/>
            <a:ext cx="10114670" cy="3488788"/>
          </a:xfrm>
          <a:prstGeom prst="plaqu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দেশীয় রীতিতে প্রকাশ কর </a:t>
            </a:r>
          </a:p>
          <a:p>
            <a:pPr algn="ctr"/>
            <a:r>
              <a:rPr lang="bn-BD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২০.৪০ , ১২.৪০ ,২২.২০, ২৩.৫০ ,২১.১৫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31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0BE887-4546-4377-9E4D-6A5A7DF32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57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1F8600-B2B0-4CF4-A236-0B4ACA8B8ACD}"/>
              </a:ext>
            </a:extLst>
          </p:cNvPr>
          <p:cNvSpPr txBox="1"/>
          <p:nvPr/>
        </p:nvSpPr>
        <p:spPr>
          <a:xfrm>
            <a:off x="5594675" y="254691"/>
            <a:ext cx="64068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854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>
            <a:extLst>
              <a:ext uri="{FF2B5EF4-FFF2-40B4-BE49-F238E27FC236}">
                <a16:creationId xmlns:a16="http://schemas.microsoft.com/office/drawing/2014/main" id="{613A65ED-B9CE-4468-97B2-82502C09927B}"/>
              </a:ext>
            </a:extLst>
          </p:cNvPr>
          <p:cNvSpPr/>
          <p:nvPr/>
        </p:nvSpPr>
        <p:spPr>
          <a:xfrm>
            <a:off x="429491" y="332509"/>
            <a:ext cx="5389418" cy="285403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132E4D-4961-4089-94FA-D3F1386D8DF8}"/>
              </a:ext>
            </a:extLst>
          </p:cNvPr>
          <p:cNvSpPr txBox="1"/>
          <p:nvPr/>
        </p:nvSpPr>
        <p:spPr>
          <a:xfrm>
            <a:off x="429491" y="3429000"/>
            <a:ext cx="46828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শিখা রানী বিশ্বাস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রামদী সরকারী প্রাথমিক বিদ্যালয়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কুলিয়ারচর, কিশোরগঞ্জ।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51330A-8331-4D2E-AF87-D207940509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675" y="158855"/>
            <a:ext cx="4414405" cy="635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64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66B6CDC0-DD3E-4FA8-BBA4-FB3C2D899403}"/>
              </a:ext>
            </a:extLst>
          </p:cNvPr>
          <p:cNvSpPr/>
          <p:nvPr/>
        </p:nvSpPr>
        <p:spPr>
          <a:xfrm>
            <a:off x="1477108" y="112542"/>
            <a:ext cx="8328074" cy="2504049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96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F58A092D-ACF3-4C11-8181-8BE3B9EDFCAE}"/>
              </a:ext>
            </a:extLst>
          </p:cNvPr>
          <p:cNvSpPr/>
          <p:nvPr/>
        </p:nvSpPr>
        <p:spPr>
          <a:xfrm>
            <a:off x="998806" y="2841674"/>
            <a:ext cx="10438228" cy="3671669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৫ম    অধ্যায়ঃ ১২</a:t>
            </a:r>
          </a:p>
          <a:p>
            <a:pPr algn="ctr"/>
            <a:r>
              <a:rPr lang="bn-BD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গণিত  পাঠঃ  সময়</a:t>
            </a:r>
          </a:p>
          <a:p>
            <a:pPr algn="ctr"/>
            <a:r>
              <a:rPr lang="bn-BD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২৪ঘন্টা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সূচী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১২ঘন্টা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সুচী</a:t>
            </a:r>
            <a:endParaRPr lang="bn-BD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903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1DA769AB-1AAD-42DB-A35C-E9EED394CF73}"/>
              </a:ext>
            </a:extLst>
          </p:cNvPr>
          <p:cNvSpPr/>
          <p:nvPr/>
        </p:nvSpPr>
        <p:spPr>
          <a:xfrm>
            <a:off x="548640" y="112542"/>
            <a:ext cx="11211951" cy="6745458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as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২৫.৫.১  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হিসাবকে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আন্ত</a:t>
            </a:r>
            <a:r>
              <a:rPr lang="as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্জাতিক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রীতিতে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২৫.৫.২  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রীতিতে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</a:t>
            </a:r>
            <a:r>
              <a:rPr lang="as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সময়কে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রীত</a:t>
            </a:r>
            <a:r>
              <a:rPr lang="as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66232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67B382C-A4EE-473A-AB99-642157E6C3B9}"/>
              </a:ext>
            </a:extLst>
          </p:cNvPr>
          <p:cNvSpPr/>
          <p:nvPr/>
        </p:nvSpPr>
        <p:spPr>
          <a:xfrm>
            <a:off x="2258292" y="858982"/>
            <a:ext cx="6913418" cy="271549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endParaRPr lang="en-US" sz="8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03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DCB88E-A922-4C43-A9EB-7D530F2CF7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552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78760F-7F5B-43C1-A49F-F1F376E05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476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>
            <a:extLst>
              <a:ext uri="{FF2B5EF4-FFF2-40B4-BE49-F238E27FC236}">
                <a16:creationId xmlns:a16="http://schemas.microsoft.com/office/drawing/2014/main" id="{71DA2F66-9B7A-4D77-BC02-F942831B13A6}"/>
              </a:ext>
            </a:extLst>
          </p:cNvPr>
          <p:cNvSpPr/>
          <p:nvPr/>
        </p:nvSpPr>
        <p:spPr>
          <a:xfrm>
            <a:off x="1884218" y="720436"/>
            <a:ext cx="8354291" cy="2632364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en-US" sz="6600" dirty="0">
              <a:solidFill>
                <a:srgbClr val="6600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B8F41A0-0B3B-4422-BA27-5A289D8A7EEF}"/>
              </a:ext>
            </a:extLst>
          </p:cNvPr>
          <p:cNvSpPr/>
          <p:nvPr/>
        </p:nvSpPr>
        <p:spPr>
          <a:xfrm>
            <a:off x="1631852" y="3505201"/>
            <a:ext cx="9200271" cy="322086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239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200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0C00A5-862F-493B-81F1-C2F22EF6B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5601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22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290</Words>
  <Application>Microsoft Office PowerPoint</Application>
  <PresentationFormat>Widescreen</PresentationFormat>
  <Paragraphs>50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Shikha</cp:lastModifiedBy>
  <cp:revision>64</cp:revision>
  <dcterms:created xsi:type="dcterms:W3CDTF">2019-10-01T08:56:57Z</dcterms:created>
  <dcterms:modified xsi:type="dcterms:W3CDTF">2019-11-02T13:44:17Z</dcterms:modified>
</cp:coreProperties>
</file>