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2" r:id="rId4"/>
    <p:sldId id="257" r:id="rId5"/>
    <p:sldId id="276" r:id="rId6"/>
    <p:sldId id="259" r:id="rId7"/>
    <p:sldId id="258" r:id="rId8"/>
    <p:sldId id="269" r:id="rId9"/>
    <p:sldId id="270" r:id="rId10"/>
    <p:sldId id="271" r:id="rId11"/>
    <p:sldId id="273" r:id="rId12"/>
    <p:sldId id="272" r:id="rId13"/>
    <p:sldId id="275" r:id="rId14"/>
    <p:sldId id="274" r:id="rId15"/>
    <p:sldId id="265" r:id="rId16"/>
    <p:sldId id="268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17D9B-9D22-48B7-91BE-4E7405FF06D5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B10CB-BE17-4E2C-AC17-5DACAB7A89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0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B10CB-BE17-4E2C-AC17-5DACAB7A89D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B10CB-BE17-4E2C-AC17-5DACAB7A89D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3.jpeg"/><Relationship Id="rId4" Type="http://schemas.openxmlformats.org/officeDocument/2006/relationships/image" Target="../media/image23.jpeg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1.wmf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533400" y="152400"/>
            <a:ext cx="8229600" cy="2438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Md.Omar ali ID-19-bach-4-C-3\Group-01\picture\roses-637.jpg"/>
          <p:cNvPicPr>
            <a:picLocks noChangeAspect="1" noChangeArrowheads="1"/>
          </p:cNvPicPr>
          <p:nvPr/>
        </p:nvPicPr>
        <p:blipFill>
          <a:blip r:embed="rId2"/>
          <a:srcRect r="50000"/>
          <a:stretch>
            <a:fillRect/>
          </a:stretch>
        </p:blipFill>
        <p:spPr bwMode="auto">
          <a:xfrm>
            <a:off x="1981200" y="3581400"/>
            <a:ext cx="2540000" cy="2667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3" descr="D:\Md.Omar ali ID-19-bach-4-C-3\Group-01\picture\roses-637.jpg"/>
          <p:cNvPicPr>
            <a:picLocks noChangeAspect="1" noChangeArrowheads="1"/>
          </p:cNvPicPr>
          <p:nvPr/>
        </p:nvPicPr>
        <p:blipFill>
          <a:blip r:embed="rId2"/>
          <a:srcRect l="46500" r="500"/>
          <a:stretch>
            <a:fillRect/>
          </a:stretch>
        </p:blipFill>
        <p:spPr bwMode="auto">
          <a:xfrm>
            <a:off x="4495800" y="3581400"/>
            <a:ext cx="2692400" cy="2667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67000" y="3962400"/>
            <a:ext cx="3782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Md.Omar ali ID-19-bach-4-C-3\Group-01\picture\sakibb201103181300461086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657600"/>
            <a:ext cx="3657600" cy="2057400"/>
          </a:xfrm>
          <a:prstGeom prst="rect">
            <a:avLst/>
          </a:prstGeom>
          <a:noFill/>
        </p:spPr>
      </p:pic>
      <p:sp>
        <p:nvSpPr>
          <p:cNvPr id="7" name="Flowchart: Terminator 6"/>
          <p:cNvSpPr/>
          <p:nvPr/>
        </p:nvSpPr>
        <p:spPr>
          <a:xfrm>
            <a:off x="304800" y="5791200"/>
            <a:ext cx="3810000" cy="838200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lady crying----- any reason.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026" name="Picture 2" descr="D:\Picture of IT 06\our picture\family-fu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038600"/>
            <a:ext cx="2971800" cy="1752600"/>
          </a:xfrm>
          <a:prstGeom prst="rect">
            <a:avLst/>
          </a:prstGeom>
          <a:noFill/>
        </p:spPr>
      </p:pic>
      <p:sp>
        <p:nvSpPr>
          <p:cNvPr id="9" name="Flowchart: Terminator 8"/>
          <p:cNvSpPr/>
          <p:nvPr/>
        </p:nvSpPr>
        <p:spPr>
          <a:xfrm>
            <a:off x="4419600" y="5867400"/>
            <a:ext cx="4572000" cy="838200"/>
          </a:xfrm>
          <a:prstGeom prst="flowChartTerminator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The children are walking----- their mother.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" name="Picture 2" descr="E:\Program Files\Microsoft Office\MEDIA\CAGCAT10\j023301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3657600" cy="25908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52400" y="2895600"/>
            <a:ext cx="37338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are discussing---- a matter.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Md.Omar ali ID-19-bach-4-C-3\Group-01\BCB_players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52400"/>
            <a:ext cx="4191000" cy="28194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Rectangle 10"/>
          <p:cNvSpPr/>
          <p:nvPr/>
        </p:nvSpPr>
        <p:spPr>
          <a:xfrm>
            <a:off x="4495800" y="3124200"/>
            <a:ext cx="4343400" cy="762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Asrful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sat --------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Tamim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rogram Files\Microsoft Office\MEDIA\CAGCAT10\j02938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1"/>
            <a:ext cx="29718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Md.Omar ali ID-19-bach-4-C-3\Group-01\picture\2011_0114_bangladesh_students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0"/>
            <a:ext cx="3733800" cy="1828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81600" y="2209800"/>
            <a:ext cx="3733800" cy="685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students walk ----- field.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057400"/>
            <a:ext cx="3886200" cy="457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Rain falls ----- the sky.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 descr="D:\Md.Omar ali ID-19-bach-4-C-3\Group-01\picture\Bangladeshi_kid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048000"/>
            <a:ext cx="36576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5029200" y="6019800"/>
            <a:ext cx="3886200" cy="6096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are looking----the blackboard.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Md.Omar ali ID-19-bach-4-C-3\Group-01\picture\front-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2743200"/>
            <a:ext cx="4343400" cy="2667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04800" y="5638800"/>
            <a:ext cx="4191000" cy="91440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They get their result----- internet so they enjoying</a:t>
            </a:r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D:\Md.Omar ali ID-19-bach-4-C-3\Group-01\picture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27" y="152401"/>
            <a:ext cx="3879173" cy="2057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28600" y="2362200"/>
            <a:ext cx="37338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flower floats 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------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water.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Md.Omar ali ID-19-bach-4-C-3\Group-01\picture\deer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4724400" y="152401"/>
            <a:ext cx="36576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lowchart: Terminator 5"/>
          <p:cNvSpPr/>
          <p:nvPr/>
        </p:nvSpPr>
        <p:spPr>
          <a:xfrm>
            <a:off x="4800600" y="2590800"/>
            <a:ext cx="3886200" cy="7620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deer lives---- grass.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2590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89" name="Picture 1" descr="D:\Md.Omar ali ID-19-bach-4-C-3\Group-01\picture\New Folder\73816.image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352800"/>
            <a:ext cx="3505201" cy="2667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" y="6172200"/>
            <a:ext cx="38862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man stood ---- of the car.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D:\Md.Omar ali ID-19-bach-4-C-3\Group-01\picture\New Folder\Prepositions-of-Place-People-at-Work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4495800" y="3556280"/>
            <a:ext cx="4114800" cy="253971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800600" y="6248400"/>
            <a:ext cx="3962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are looking ---------.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57400" y="152400"/>
            <a:ext cx="44196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69" name="Picture 1" descr="D:\Md.Omar ali ID-19-bach-4-C-3\Group-01\picture\New Folder\preposition-sce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399" y="3276600"/>
            <a:ext cx="4800602" cy="32004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600200" y="2438400"/>
            <a:ext cx="6096000" cy="838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Every pair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rites six sentences to following picture.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6781800" y="152400"/>
            <a:ext cx="2057400" cy="11430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Time - 5 minutes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81000" y="2209800"/>
            <a:ext cx="78486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-36909" y="1790303"/>
            <a:ext cx="83740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1000" y="1295400"/>
            <a:ext cx="7924800" cy="762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773194" y="1751806"/>
            <a:ext cx="9144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" y="1752600"/>
            <a:ext cx="78486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990600" y="1828800"/>
            <a:ext cx="9144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981200" y="1752600"/>
            <a:ext cx="9144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162300" y="1790700"/>
            <a:ext cx="8382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191000" y="1752600"/>
            <a:ext cx="9144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677694" y="1790700"/>
            <a:ext cx="837406" cy="7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819503" y="1791097"/>
            <a:ext cx="99139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2000" y="152400"/>
            <a:ext cx="7315200" cy="1066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Fill in the gaps with suitable preposition from the box.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3400" y="2438400"/>
            <a:ext cx="784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They  are looking -------- the projector.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33400" y="3657600"/>
            <a:ext cx="784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The deer lives ----- grass</a:t>
            </a:r>
            <a:r>
              <a:rPr lang="en-US" sz="5400" dirty="0" smtClean="0"/>
              <a:t>.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533400" y="4267200"/>
            <a:ext cx="784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The lily floats ------- water.</a:t>
            </a: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533400" y="4876800"/>
            <a:ext cx="784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The students run ----------- the field.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33400" y="5486400"/>
            <a:ext cx="784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Rain falls ---- - the sky.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33400" y="6096000"/>
            <a:ext cx="784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The lady is crying ----------- any reason. 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7200" y="1295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81400" y="1219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out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76800" y="1295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with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8400" y="1295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91400" y="1219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33400" y="3048000"/>
            <a:ext cx="784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He goes ------- market everyday --------- foot .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876800" y="1676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after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48400" y="1752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over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4600" y="1600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under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24000" y="1600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1000" y="1600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47800" y="1295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38400" y="1371601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33800" y="1600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15200" y="1676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upon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533400" y="457200"/>
            <a:ext cx="7848600" cy="1371600"/>
          </a:xfrm>
          <a:prstGeom prst="doubleWave">
            <a:avLst>
              <a:gd name="adj1" fmla="val 6250"/>
              <a:gd name="adj2" fmla="val 1128"/>
            </a:avLst>
          </a:prstGeom>
          <a:solidFill>
            <a:schemeClr val="accent3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Evalulation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304799" y="2667000"/>
            <a:ext cx="957943" cy="838200"/>
          </a:xfrm>
          <a:prstGeom prst="actionButtonForwardNex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>
            <a:off x="1447800" y="2438400"/>
            <a:ext cx="7391400" cy="99060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body writes three sentences to use preposition.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04800" y="4038600"/>
            <a:ext cx="1219200" cy="990600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905000" y="4191000"/>
            <a:ext cx="6629400" cy="10668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 write five sentences by preposition.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animBg="1"/>
      <p:bldP spid="6" grpId="0" build="allAtOnce" animBg="1"/>
      <p:bldP spid="7" grpId="0" animBg="1"/>
      <p:bldP spid="8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0" y="381000"/>
            <a:ext cx="6248400" cy="2057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Home work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81000" y="3124200"/>
            <a:ext cx="8382000" cy="1828800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</a:rPr>
              <a:t>Every body Writes  five sentences to use preposition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848600" cy="4114800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Thanks </a:t>
            </a:r>
            <a:r>
              <a:rPr lang="en-US" sz="2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Every body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 more today, See you next time.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tulip_thumb[1].jpg"/>
          <p:cNvPicPr>
            <a:picLocks noChangeAspect="1"/>
          </p:cNvPicPr>
          <p:nvPr/>
        </p:nvPicPr>
        <p:blipFill>
          <a:blip r:embed="rId2"/>
          <a:srcRect r="52055"/>
          <a:stretch>
            <a:fillRect/>
          </a:stretch>
        </p:blipFill>
        <p:spPr>
          <a:xfrm>
            <a:off x="2743200" y="4190999"/>
            <a:ext cx="1807928" cy="2451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tulip_thumb[1].jpg"/>
          <p:cNvPicPr>
            <a:picLocks noChangeAspect="1"/>
          </p:cNvPicPr>
          <p:nvPr/>
        </p:nvPicPr>
        <p:blipFill>
          <a:blip r:embed="rId2"/>
          <a:srcRect r="52055"/>
          <a:stretch>
            <a:fillRect/>
          </a:stretch>
        </p:blipFill>
        <p:spPr>
          <a:xfrm>
            <a:off x="4495800" y="4166286"/>
            <a:ext cx="2057400" cy="2463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457200" y="457200"/>
            <a:ext cx="8382000" cy="4953000"/>
          </a:xfrm>
          <a:prstGeom prst="round1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MD.ABDUR ROUF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                          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E-mail-rouf301285@gmail.com</a:t>
            </a:r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endParaRPr lang="en-US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838200"/>
            <a:ext cx="179331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0"/>
            <a:ext cx="8686800" cy="647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Microsoft Sans Serif" pitchFamily="34" charset="0"/>
                <a:cs typeface="Microsoft Sans Serif" pitchFamily="34" charset="0"/>
              </a:rPr>
              <a:t>	</a:t>
            </a:r>
            <a:endParaRPr lang="en-US" sz="4800" dirty="0" smtClean="0">
              <a:solidFill>
                <a:srgbClr val="9900CC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en-US" sz="8800" dirty="0" smtClean="0">
                <a:solidFill>
                  <a:schemeClr val="bg2">
                    <a:lumMod val="1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Class- Nine</a:t>
            </a:r>
            <a:endParaRPr lang="en-US" sz="6000" dirty="0" smtClean="0">
              <a:solidFill>
                <a:schemeClr val="bg2">
                  <a:lumMod val="1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en-US" sz="4400" dirty="0" smtClean="0">
                <a:solidFill>
                  <a:srgbClr val="CC3300"/>
                </a:solidFill>
                <a:latin typeface="Microsoft Sans Serif" pitchFamily="34" charset="0"/>
                <a:cs typeface="Microsoft Sans Serif" pitchFamily="34" charset="0"/>
              </a:rPr>
              <a:t>Subject:</a:t>
            </a:r>
            <a:r>
              <a:rPr lang="en-US" sz="3200" dirty="0" smtClean="0">
                <a:latin typeface="Microsoft Sans Serif" pitchFamily="34" charset="0"/>
                <a:cs typeface="Microsoft Sans Serif" pitchFamily="34" charset="0"/>
              </a:rPr>
              <a:t>-</a:t>
            </a:r>
            <a:r>
              <a:rPr lang="en-US" sz="3600" dirty="0" smtClean="0">
                <a:solidFill>
                  <a:srgbClr val="660066"/>
                </a:solidFill>
                <a:latin typeface="Microsoft Sans Serif" pitchFamily="34" charset="0"/>
                <a:cs typeface="Microsoft Sans Serif" pitchFamily="34" charset="0"/>
              </a:rPr>
              <a:t>English  2</a:t>
            </a:r>
            <a:r>
              <a:rPr lang="en-US" sz="3600" baseline="30000" dirty="0" smtClean="0">
                <a:solidFill>
                  <a:srgbClr val="660066"/>
                </a:solidFill>
                <a:latin typeface="Microsoft Sans Serif" pitchFamily="34" charset="0"/>
                <a:cs typeface="Microsoft Sans Serif" pitchFamily="34" charset="0"/>
              </a:rPr>
              <a:t>nd</a:t>
            </a:r>
            <a:r>
              <a:rPr lang="en-US" sz="3600" dirty="0" smtClean="0">
                <a:solidFill>
                  <a:srgbClr val="660066"/>
                </a:solidFill>
                <a:latin typeface="Microsoft Sans Serif" pitchFamily="34" charset="0"/>
                <a:cs typeface="Microsoft Sans Serif" pitchFamily="34" charset="0"/>
              </a:rPr>
              <a:t> paper</a:t>
            </a:r>
            <a:endParaRPr lang="en-US" sz="3200" dirty="0" smtClean="0">
              <a:solidFill>
                <a:srgbClr val="660066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en-US" sz="4800" dirty="0" smtClean="0">
                <a:solidFill>
                  <a:srgbClr val="9900CC"/>
                </a:solidFill>
                <a:latin typeface="Microsoft Sans Serif" pitchFamily="34" charset="0"/>
                <a:cs typeface="Microsoft Sans Serif" pitchFamily="34" charset="0"/>
              </a:rPr>
              <a:t>Lesson:</a:t>
            </a:r>
            <a:r>
              <a:rPr lang="en-US" sz="3200" dirty="0" smtClean="0">
                <a:solidFill>
                  <a:srgbClr val="9900CC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5400" dirty="0" smtClean="0">
                <a:solidFill>
                  <a:srgbClr val="FF0066"/>
                </a:solidFill>
                <a:latin typeface="Microsoft Sans Serif" pitchFamily="34" charset="0"/>
                <a:cs typeface="Microsoft Sans Serif" pitchFamily="34" charset="0"/>
              </a:rPr>
              <a:t>preposition</a:t>
            </a:r>
            <a:endParaRPr lang="en-US" sz="4400" dirty="0">
              <a:solidFill>
                <a:srgbClr val="FF00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2057400" y="152400"/>
            <a:ext cx="5486400" cy="1524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 Lesson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95400" y="2286000"/>
            <a:ext cx="7543800" cy="1447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Students will be able to use the preposition in sentence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4114800"/>
            <a:ext cx="7467600" cy="1828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 will be able to find out               the preposition from passage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764393"/>
              </p:ext>
            </p:extLst>
          </p:nvPr>
        </p:nvGraphicFramePr>
        <p:xfrm>
          <a:off x="4114800" y="30718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Packager Shell Object" showAsIcon="1" r:id="rId3" imgW="914400" imgH="714240" progId="Package">
                  <p:embed/>
                </p:oleObj>
              </mc:Choice>
              <mc:Fallback>
                <p:oleObj name="Packager Shell Object" showAsIcon="1" r:id="rId3" imgW="914400" imgH="71424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71813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Program Files\Microsoft Office\MEDIA\CAGCAT10\j023307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838200"/>
            <a:ext cx="2961992" cy="1484768"/>
          </a:xfrm>
          <a:prstGeom prst="rect">
            <a:avLst/>
          </a:prstGeom>
          <a:noFill/>
        </p:spPr>
      </p:pic>
      <p:pic>
        <p:nvPicPr>
          <p:cNvPr id="1030" name="Picture 6" descr="E:\Program Files\Microsoft Office\MEDIA\CAGCAT10\j024071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33400"/>
            <a:ext cx="1164031" cy="1826971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2590800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Doctor goes 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----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hospital.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43400" y="2590800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plane flies</a:t>
            </a:r>
            <a:r>
              <a:rPr lang="en-US" sz="32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---------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sky.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9" name="Picture 28" descr="index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581400"/>
            <a:ext cx="3251198" cy="2133600"/>
          </a:xfrm>
          <a:prstGeom prst="rect">
            <a:avLst/>
          </a:prstGeom>
        </p:spPr>
      </p:pic>
      <p:pic>
        <p:nvPicPr>
          <p:cNvPr id="32" name="Picture 31" descr="index11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352800"/>
            <a:ext cx="2514600" cy="25146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 rot="10800000" flipV="1">
            <a:off x="152952" y="6049061"/>
            <a:ext cx="3809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 men sit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----- 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bench.</a:t>
            </a:r>
            <a:endParaRPr lang="en-US" sz="1600" dirty="0">
              <a:solidFill>
                <a:srgbClr val="FF00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10800000" flipV="1">
            <a:off x="4267200" y="6051443"/>
            <a:ext cx="4495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They look</a:t>
            </a:r>
            <a:r>
              <a:rPr lang="en-US" sz="3200" baseline="-250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---  </a:t>
            </a:r>
            <a:r>
              <a:rPr lang="en-US" sz="32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the scenery.</a:t>
            </a:r>
            <a:endParaRPr lang="en-US" dirty="0">
              <a:solidFill>
                <a:srgbClr val="99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25908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502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34200" y="25908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over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5000" y="598857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43600" y="60198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0" grpId="0" animBg="1"/>
      <p:bldP spid="13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457200" y="304800"/>
            <a:ext cx="8001000" cy="6172200"/>
          </a:xfrm>
          <a:prstGeom prst="flowChartPunchedTap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To, Over, on, at, in, by, with,   </a:t>
            </a:r>
          </a:p>
          <a:p>
            <a:pPr algn="ctr"/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These word are preposition.</a:t>
            </a:r>
          </a:p>
          <a:p>
            <a:pPr algn="ctr"/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Lets go we discuss about preposition.  </a:t>
            </a:r>
            <a:endParaRPr lang="en-US" sz="4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1371600"/>
            <a:ext cx="7010400" cy="52578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48200" y="3886200"/>
            <a:ext cx="7620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Flowchart: Terminator 10"/>
          <p:cNvSpPr/>
          <p:nvPr/>
        </p:nvSpPr>
        <p:spPr>
          <a:xfrm>
            <a:off x="5638800" y="3657600"/>
            <a:ext cx="1905000" cy="533400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Before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2895600" y="3733800"/>
            <a:ext cx="1600200" cy="457200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2514600" y="4343400"/>
            <a:ext cx="2133600" cy="685800"/>
          </a:xfrm>
          <a:prstGeom prst="flowChartTerminator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position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24400" y="4648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Flowchart: Terminator 15"/>
          <p:cNvSpPr/>
          <p:nvPr/>
        </p:nvSpPr>
        <p:spPr>
          <a:xfrm>
            <a:off x="5715000" y="4419600"/>
            <a:ext cx="1752600" cy="609600"/>
          </a:xfrm>
          <a:prstGeom prst="flowChartTerminator">
            <a:avLst/>
          </a:prstGeom>
          <a:solidFill>
            <a:srgbClr val="FF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place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447800" y="5029200"/>
            <a:ext cx="6172200" cy="13716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Preposition is called that which sit before noun or pronoun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1600200"/>
            <a:ext cx="57912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What's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preposition?</a:t>
            </a:r>
            <a:endParaRPr lang="en-US" sz="6600" baseline="30000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Preposition means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d.Omar ali ID-19-bach-4-C-3\Group-01\picture\bangladesh Cricket te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743200" cy="2209800"/>
          </a:xfrm>
          <a:prstGeom prst="rect">
            <a:avLst/>
          </a:prstGeom>
          <a:noFill/>
        </p:spPr>
      </p:pic>
      <p:pic>
        <p:nvPicPr>
          <p:cNvPr id="1027" name="Picture 3" descr="E:\Program Files\Microsoft Office\MEDIA\CAGCAT10\j009007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1"/>
            <a:ext cx="3124200" cy="1981200"/>
          </a:xfrm>
          <a:prstGeom prst="rect">
            <a:avLst/>
          </a:prstGeom>
          <a:noFill/>
        </p:spPr>
      </p:pic>
      <p:pic>
        <p:nvPicPr>
          <p:cNvPr id="1030" name="Picture 6" descr="E:\Program Files\Microsoft Office\MEDIA\CAGCAT10\j018634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276600"/>
            <a:ext cx="2667000" cy="2590800"/>
          </a:xfrm>
          <a:prstGeom prst="rect">
            <a:avLst/>
          </a:prstGeom>
          <a:noFill/>
        </p:spPr>
      </p:pic>
      <p:pic>
        <p:nvPicPr>
          <p:cNvPr id="1032" name="Picture 8" descr="E:\Program Files\Microsoft Office\MEDIA\CAGCAT10\j019538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048000"/>
            <a:ext cx="3022599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2438400"/>
            <a:ext cx="38862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are enjoying----- their  proud.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2209800"/>
            <a:ext cx="4495800" cy="6858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is looking ----- binocular.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019800"/>
            <a:ext cx="4724400" cy="6858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She is going---- office -------foot.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5943600"/>
            <a:ext cx="3657600" cy="76200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She is making lesson plan ------- her class.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335</Words>
  <Application>Microsoft Office PowerPoint</Application>
  <PresentationFormat>On-screen Show (4:3)</PresentationFormat>
  <Paragraphs>80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Thanks   Every body  No more today, See you next time.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pc</cp:lastModifiedBy>
  <cp:revision>195</cp:revision>
  <dcterms:created xsi:type="dcterms:W3CDTF">2006-08-16T00:00:00Z</dcterms:created>
  <dcterms:modified xsi:type="dcterms:W3CDTF">2019-10-12T15:44:15Z</dcterms:modified>
</cp:coreProperties>
</file>