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5"/>
  </p:notesMasterIdLst>
  <p:sldIdLst>
    <p:sldId id="282" r:id="rId2"/>
    <p:sldId id="256" r:id="rId3"/>
    <p:sldId id="257" r:id="rId4"/>
    <p:sldId id="262" r:id="rId5"/>
    <p:sldId id="266" r:id="rId6"/>
    <p:sldId id="267" r:id="rId7"/>
    <p:sldId id="268" r:id="rId8"/>
    <p:sldId id="269" r:id="rId9"/>
    <p:sldId id="270" r:id="rId10"/>
    <p:sldId id="274" r:id="rId11"/>
    <p:sldId id="276" r:id="rId12"/>
    <p:sldId id="281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1A907-B1B1-414E-A2AD-3A7DF5AE70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4A11D3-CC73-414A-AD76-110F7FBBB3DB}">
      <dgm:prSet phldrT="[Text]" custT="1"/>
      <dgm:spPr/>
      <dgm:t>
        <a:bodyPr/>
        <a:lstStyle/>
        <a:p>
          <a:r>
            <a:rPr lang="en-US" sz="6600" dirty="0" smtClean="0">
              <a:solidFill>
                <a:schemeClr val="accent4">
                  <a:lumMod val="50000"/>
                </a:schemeClr>
              </a:solidFill>
            </a:rPr>
            <a:t>parts of speech</a:t>
          </a:r>
          <a:endParaRPr lang="en-US" sz="88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59EE1F63-8334-42B2-8C06-36DE20ADE7BA}" type="parTrans" cxnId="{CCBE047D-326A-4415-86E8-96F840004C23}">
      <dgm:prSet/>
      <dgm:spPr/>
      <dgm:t>
        <a:bodyPr/>
        <a:lstStyle/>
        <a:p>
          <a:endParaRPr lang="en-US"/>
        </a:p>
      </dgm:t>
    </dgm:pt>
    <dgm:pt modelId="{1577259E-7E73-44F6-9031-6192182C5C08}" type="sibTrans" cxnId="{CCBE047D-326A-4415-86E8-96F840004C23}">
      <dgm:prSet/>
      <dgm:spPr/>
      <dgm:t>
        <a:bodyPr/>
        <a:lstStyle/>
        <a:p>
          <a:endParaRPr lang="en-US"/>
        </a:p>
      </dgm:t>
    </dgm:pt>
    <dgm:pt modelId="{75EB23A3-9CF8-4701-82CD-3F3EB42D9656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</a:rPr>
            <a:t>noun</a:t>
          </a:r>
          <a:endParaRPr lang="en-US" sz="3600" b="1" dirty="0">
            <a:solidFill>
              <a:srgbClr val="002060"/>
            </a:solidFill>
          </a:endParaRPr>
        </a:p>
      </dgm:t>
    </dgm:pt>
    <dgm:pt modelId="{A72DC82C-1972-4824-97EF-11A2C2037571}" type="parTrans" cxnId="{EB7BE052-925A-49D7-8FDD-5F2C357B25CF}">
      <dgm:prSet/>
      <dgm:spPr/>
      <dgm:t>
        <a:bodyPr/>
        <a:lstStyle/>
        <a:p>
          <a:endParaRPr lang="en-US"/>
        </a:p>
      </dgm:t>
    </dgm:pt>
    <dgm:pt modelId="{99395E3B-30AB-4CE1-9D81-B96CFBA6B319}" type="sibTrans" cxnId="{EB7BE052-925A-49D7-8FDD-5F2C357B25CF}">
      <dgm:prSet/>
      <dgm:spPr/>
      <dgm:t>
        <a:bodyPr/>
        <a:lstStyle/>
        <a:p>
          <a:endParaRPr lang="en-US"/>
        </a:p>
      </dgm:t>
    </dgm:pt>
    <dgm:pt modelId="{412C6790-26E4-44E0-97DE-739E235E03D4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</a:rPr>
            <a:t>pronoun</a:t>
          </a:r>
          <a:endParaRPr lang="en-US" sz="3600" b="1" dirty="0">
            <a:solidFill>
              <a:srgbClr val="002060"/>
            </a:solidFill>
          </a:endParaRPr>
        </a:p>
      </dgm:t>
    </dgm:pt>
    <dgm:pt modelId="{4196C8CB-16EF-4293-9EE4-1CB93EC26129}" type="parTrans" cxnId="{69E4EF13-35FA-4409-8062-14F86C009E99}">
      <dgm:prSet/>
      <dgm:spPr/>
      <dgm:t>
        <a:bodyPr/>
        <a:lstStyle/>
        <a:p>
          <a:endParaRPr lang="en-US"/>
        </a:p>
      </dgm:t>
    </dgm:pt>
    <dgm:pt modelId="{FA6F4EE9-BDD0-423C-B546-2E85F20B33CE}" type="sibTrans" cxnId="{69E4EF13-35FA-4409-8062-14F86C009E99}">
      <dgm:prSet/>
      <dgm:spPr/>
      <dgm:t>
        <a:bodyPr/>
        <a:lstStyle/>
        <a:p>
          <a:endParaRPr lang="en-US"/>
        </a:p>
      </dgm:t>
    </dgm:pt>
    <dgm:pt modelId="{1085FA31-5D72-47AD-8386-0A69B9D974F3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</a:rPr>
            <a:t>adjective</a:t>
          </a:r>
          <a:endParaRPr lang="en-US" sz="3600" b="1" dirty="0">
            <a:solidFill>
              <a:srgbClr val="002060"/>
            </a:solidFill>
          </a:endParaRPr>
        </a:p>
      </dgm:t>
    </dgm:pt>
    <dgm:pt modelId="{30F2DB1A-F7B4-4EBD-9257-DD12674FBB80}" type="parTrans" cxnId="{494F9773-AD63-4C55-A48A-15DDBCB7205E}">
      <dgm:prSet/>
      <dgm:spPr/>
      <dgm:t>
        <a:bodyPr/>
        <a:lstStyle/>
        <a:p>
          <a:endParaRPr lang="en-US"/>
        </a:p>
      </dgm:t>
    </dgm:pt>
    <dgm:pt modelId="{51E2550F-BFAB-4FFF-B74F-27A47CD2EFE0}" type="sibTrans" cxnId="{494F9773-AD63-4C55-A48A-15DDBCB7205E}">
      <dgm:prSet/>
      <dgm:spPr/>
      <dgm:t>
        <a:bodyPr/>
        <a:lstStyle/>
        <a:p>
          <a:endParaRPr lang="en-US"/>
        </a:p>
      </dgm:t>
    </dgm:pt>
    <dgm:pt modelId="{8897098B-7E53-4A86-9149-894567B20FD2}">
      <dgm:prSet custT="1"/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</a:rPr>
            <a:t>verb</a:t>
          </a:r>
          <a:endParaRPr lang="en-US" sz="3600" b="1" dirty="0">
            <a:solidFill>
              <a:srgbClr val="002060"/>
            </a:solidFill>
          </a:endParaRPr>
        </a:p>
      </dgm:t>
    </dgm:pt>
    <dgm:pt modelId="{D01F530E-E64E-45E1-8256-B1215BEBD9DF}" type="parTrans" cxnId="{08AF0B65-859F-4D57-A036-608B974EE254}">
      <dgm:prSet/>
      <dgm:spPr/>
      <dgm:t>
        <a:bodyPr/>
        <a:lstStyle/>
        <a:p>
          <a:endParaRPr lang="en-US"/>
        </a:p>
      </dgm:t>
    </dgm:pt>
    <dgm:pt modelId="{CD4884A6-FE21-45DE-9D7A-96C97C1FDDC0}" type="sibTrans" cxnId="{08AF0B65-859F-4D57-A036-608B974EE254}">
      <dgm:prSet/>
      <dgm:spPr/>
      <dgm:t>
        <a:bodyPr/>
        <a:lstStyle/>
        <a:p>
          <a:endParaRPr lang="en-US"/>
        </a:p>
      </dgm:t>
    </dgm:pt>
    <dgm:pt modelId="{7BDF1077-382D-4B46-898E-7DD3A30966CE}">
      <dgm:prSet custT="1"/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</a:rPr>
            <a:t>adverb</a:t>
          </a:r>
          <a:endParaRPr lang="en-US" sz="3600" b="1" dirty="0">
            <a:solidFill>
              <a:srgbClr val="002060"/>
            </a:solidFill>
          </a:endParaRPr>
        </a:p>
      </dgm:t>
    </dgm:pt>
    <dgm:pt modelId="{33E9A855-37CD-4A1F-A5E6-53D3E3EF293E}" type="parTrans" cxnId="{E04FDAB7-CCFB-4255-8183-AD2D052513C6}">
      <dgm:prSet/>
      <dgm:spPr/>
      <dgm:t>
        <a:bodyPr/>
        <a:lstStyle/>
        <a:p>
          <a:endParaRPr lang="en-US"/>
        </a:p>
      </dgm:t>
    </dgm:pt>
    <dgm:pt modelId="{F302A19A-C57B-48AC-9719-5262A23E05C7}" type="sibTrans" cxnId="{E04FDAB7-CCFB-4255-8183-AD2D052513C6}">
      <dgm:prSet/>
      <dgm:spPr/>
      <dgm:t>
        <a:bodyPr/>
        <a:lstStyle/>
        <a:p>
          <a:endParaRPr lang="en-US"/>
        </a:p>
      </dgm:t>
    </dgm:pt>
    <dgm:pt modelId="{DC16E665-C766-4FA2-AF6C-63896C349435}" type="pres">
      <dgm:prSet presAssocID="{A9A1A907-B1B1-414E-A2AD-3A7DF5AE70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91F9E6-9D7F-4F5B-B03A-1CB7D9FA118D}" type="pres">
      <dgm:prSet presAssocID="{D24A11D3-CC73-414A-AD76-110F7FBBB3DB}" presName="hierRoot1" presStyleCnt="0">
        <dgm:presLayoutVars>
          <dgm:hierBranch val="init"/>
        </dgm:presLayoutVars>
      </dgm:prSet>
      <dgm:spPr/>
    </dgm:pt>
    <dgm:pt modelId="{40F87E88-EB4F-4D46-AAE3-74243A986EC6}" type="pres">
      <dgm:prSet presAssocID="{D24A11D3-CC73-414A-AD76-110F7FBBB3DB}" presName="rootComposite1" presStyleCnt="0"/>
      <dgm:spPr/>
    </dgm:pt>
    <dgm:pt modelId="{9227275A-4D08-431C-ABA3-554BC8BD124E}" type="pres">
      <dgm:prSet presAssocID="{D24A11D3-CC73-414A-AD76-110F7FBBB3DB}" presName="rootText1" presStyleLbl="node0" presStyleIdx="0" presStyleCnt="1" custScaleX="859269" custScaleY="217498" custLinFactY="-87568" custLinFactNeighborX="-5417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52161-EA47-4B5F-AD2D-DF381CD503FC}" type="pres">
      <dgm:prSet presAssocID="{D24A11D3-CC73-414A-AD76-110F7FBBB3D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C7AD362-45DF-495F-80D5-FA166FD8A225}" type="pres">
      <dgm:prSet presAssocID="{D24A11D3-CC73-414A-AD76-110F7FBBB3DB}" presName="hierChild2" presStyleCnt="0"/>
      <dgm:spPr/>
    </dgm:pt>
    <dgm:pt modelId="{C2C21965-C96E-42EE-ADDE-28FDB196ED95}" type="pres">
      <dgm:prSet presAssocID="{A72DC82C-1972-4824-97EF-11A2C2037571}" presName="Name37" presStyleLbl="parChTrans1D2" presStyleIdx="0" presStyleCnt="5"/>
      <dgm:spPr/>
      <dgm:t>
        <a:bodyPr/>
        <a:lstStyle/>
        <a:p>
          <a:endParaRPr lang="en-US"/>
        </a:p>
      </dgm:t>
    </dgm:pt>
    <dgm:pt modelId="{E40CF9F0-5ABA-48FC-B565-AAA80F8B2027}" type="pres">
      <dgm:prSet presAssocID="{75EB23A3-9CF8-4701-82CD-3F3EB42D9656}" presName="hierRoot2" presStyleCnt="0">
        <dgm:presLayoutVars>
          <dgm:hierBranch val="init"/>
        </dgm:presLayoutVars>
      </dgm:prSet>
      <dgm:spPr/>
    </dgm:pt>
    <dgm:pt modelId="{BB11B53B-E685-4D09-BE72-F055E0ABEC0C}" type="pres">
      <dgm:prSet presAssocID="{75EB23A3-9CF8-4701-82CD-3F3EB42D9656}" presName="rootComposite" presStyleCnt="0"/>
      <dgm:spPr/>
    </dgm:pt>
    <dgm:pt modelId="{2039C20B-2B23-4832-9262-DEBD8512DAE3}" type="pres">
      <dgm:prSet presAssocID="{75EB23A3-9CF8-4701-82CD-3F3EB42D9656}" presName="rootText" presStyleLbl="node2" presStyleIdx="0" presStyleCnt="5" custScaleX="158229" custScaleY="343793" custLinFactNeighborX="20094" custLinFactNeighborY="-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AD2A1E-F989-420B-B179-43ADA3E02690}" type="pres">
      <dgm:prSet presAssocID="{75EB23A3-9CF8-4701-82CD-3F3EB42D9656}" presName="rootConnector" presStyleLbl="node2" presStyleIdx="0" presStyleCnt="5"/>
      <dgm:spPr/>
      <dgm:t>
        <a:bodyPr/>
        <a:lstStyle/>
        <a:p>
          <a:endParaRPr lang="en-US"/>
        </a:p>
      </dgm:t>
    </dgm:pt>
    <dgm:pt modelId="{22FA9B12-65E4-4243-82FC-48D7B903ECB7}" type="pres">
      <dgm:prSet presAssocID="{75EB23A3-9CF8-4701-82CD-3F3EB42D9656}" presName="hierChild4" presStyleCnt="0"/>
      <dgm:spPr/>
    </dgm:pt>
    <dgm:pt modelId="{68DCE0C4-4AEE-49D7-A334-5074AFAB8D8F}" type="pres">
      <dgm:prSet presAssocID="{75EB23A3-9CF8-4701-82CD-3F3EB42D9656}" presName="hierChild5" presStyleCnt="0"/>
      <dgm:spPr/>
    </dgm:pt>
    <dgm:pt modelId="{7A9F8495-C77D-4597-8EEA-EBB82E972D07}" type="pres">
      <dgm:prSet presAssocID="{4196C8CB-16EF-4293-9EE4-1CB93EC26129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7A7ED90-49E4-458F-A9D2-80BA49267BF3}" type="pres">
      <dgm:prSet presAssocID="{412C6790-26E4-44E0-97DE-739E235E03D4}" presName="hierRoot2" presStyleCnt="0">
        <dgm:presLayoutVars>
          <dgm:hierBranch val="init"/>
        </dgm:presLayoutVars>
      </dgm:prSet>
      <dgm:spPr/>
    </dgm:pt>
    <dgm:pt modelId="{EB385B0A-0391-4CE1-B11E-F36CEC3A589E}" type="pres">
      <dgm:prSet presAssocID="{412C6790-26E4-44E0-97DE-739E235E03D4}" presName="rootComposite" presStyleCnt="0"/>
      <dgm:spPr/>
    </dgm:pt>
    <dgm:pt modelId="{A573319B-5A63-4861-ADFF-E29F3416F177}" type="pres">
      <dgm:prSet presAssocID="{412C6790-26E4-44E0-97DE-739E235E03D4}" presName="rootText" presStyleLbl="node2" presStyleIdx="1" presStyleCnt="5" custScaleX="257797" custScaleY="309934" custLinFactNeighborX="154" custLinFactNeighborY="15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0E2C1F-4286-42CD-9414-8BE2F4CD7E30}" type="pres">
      <dgm:prSet presAssocID="{412C6790-26E4-44E0-97DE-739E235E03D4}" presName="rootConnector" presStyleLbl="node2" presStyleIdx="1" presStyleCnt="5"/>
      <dgm:spPr/>
      <dgm:t>
        <a:bodyPr/>
        <a:lstStyle/>
        <a:p>
          <a:endParaRPr lang="en-US"/>
        </a:p>
      </dgm:t>
    </dgm:pt>
    <dgm:pt modelId="{4CE55C59-2C7E-414B-BD2A-FCED2018207F}" type="pres">
      <dgm:prSet presAssocID="{412C6790-26E4-44E0-97DE-739E235E03D4}" presName="hierChild4" presStyleCnt="0"/>
      <dgm:spPr/>
    </dgm:pt>
    <dgm:pt modelId="{DD1CA703-E441-45CB-BF7A-528A71CBB6DF}" type="pres">
      <dgm:prSet presAssocID="{412C6790-26E4-44E0-97DE-739E235E03D4}" presName="hierChild5" presStyleCnt="0"/>
      <dgm:spPr/>
    </dgm:pt>
    <dgm:pt modelId="{646A59B8-557D-4BBF-AEBC-F280BE35E28B}" type="pres">
      <dgm:prSet presAssocID="{30F2DB1A-F7B4-4EBD-9257-DD12674FBB80}" presName="Name37" presStyleLbl="parChTrans1D2" presStyleIdx="2" presStyleCnt="5"/>
      <dgm:spPr/>
      <dgm:t>
        <a:bodyPr/>
        <a:lstStyle/>
        <a:p>
          <a:endParaRPr lang="en-US"/>
        </a:p>
      </dgm:t>
    </dgm:pt>
    <dgm:pt modelId="{B5EFF6FE-81CB-4F74-80AC-501A8FEF9C15}" type="pres">
      <dgm:prSet presAssocID="{1085FA31-5D72-47AD-8386-0A69B9D974F3}" presName="hierRoot2" presStyleCnt="0">
        <dgm:presLayoutVars>
          <dgm:hierBranch val="init"/>
        </dgm:presLayoutVars>
      </dgm:prSet>
      <dgm:spPr/>
    </dgm:pt>
    <dgm:pt modelId="{953F6600-6CBE-4231-BC24-FDE092570F02}" type="pres">
      <dgm:prSet presAssocID="{1085FA31-5D72-47AD-8386-0A69B9D974F3}" presName="rootComposite" presStyleCnt="0"/>
      <dgm:spPr/>
    </dgm:pt>
    <dgm:pt modelId="{6BD5778F-254A-409F-B93F-2C532C02A549}" type="pres">
      <dgm:prSet presAssocID="{1085FA31-5D72-47AD-8386-0A69B9D974F3}" presName="rootText" presStyleLbl="node2" presStyleIdx="2" presStyleCnt="5" custScaleX="220811" custScaleY="308317" custLinFactNeighborX="-21509" custLinFactNeighborY="-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759873-41F5-4755-B064-0B8B38F07597}" type="pres">
      <dgm:prSet presAssocID="{1085FA31-5D72-47AD-8386-0A69B9D974F3}" presName="rootConnector" presStyleLbl="node2" presStyleIdx="2" presStyleCnt="5"/>
      <dgm:spPr/>
      <dgm:t>
        <a:bodyPr/>
        <a:lstStyle/>
        <a:p>
          <a:endParaRPr lang="en-US"/>
        </a:p>
      </dgm:t>
    </dgm:pt>
    <dgm:pt modelId="{42B60BC2-EADA-440E-B354-976C57DAD44B}" type="pres">
      <dgm:prSet presAssocID="{1085FA31-5D72-47AD-8386-0A69B9D974F3}" presName="hierChild4" presStyleCnt="0"/>
      <dgm:spPr/>
    </dgm:pt>
    <dgm:pt modelId="{972D6BCF-E4E1-4EED-B191-7A01DE1AE686}" type="pres">
      <dgm:prSet presAssocID="{1085FA31-5D72-47AD-8386-0A69B9D974F3}" presName="hierChild5" presStyleCnt="0"/>
      <dgm:spPr/>
    </dgm:pt>
    <dgm:pt modelId="{DE1186B6-381A-419D-8507-7034CF28CD8A}" type="pres">
      <dgm:prSet presAssocID="{D01F530E-E64E-45E1-8256-B1215BEBD9D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7D2A41ED-03C1-411B-87E6-B79307589878}" type="pres">
      <dgm:prSet presAssocID="{8897098B-7E53-4A86-9149-894567B20FD2}" presName="hierRoot2" presStyleCnt="0">
        <dgm:presLayoutVars>
          <dgm:hierBranch val="init"/>
        </dgm:presLayoutVars>
      </dgm:prSet>
      <dgm:spPr/>
    </dgm:pt>
    <dgm:pt modelId="{E11D12DB-BAE7-4289-86DE-CE1186BEBF7B}" type="pres">
      <dgm:prSet presAssocID="{8897098B-7E53-4A86-9149-894567B20FD2}" presName="rootComposite" presStyleCnt="0"/>
      <dgm:spPr/>
    </dgm:pt>
    <dgm:pt modelId="{412D8389-4E1F-4A61-97EB-3E5401D47303}" type="pres">
      <dgm:prSet presAssocID="{8897098B-7E53-4A86-9149-894567B20FD2}" presName="rootText" presStyleLbl="node2" presStyleIdx="3" presStyleCnt="5" custScaleX="199178" custScaleY="312301" custLinFactNeighborX="-52647" custLinFactNeighborY="-21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A913B-8905-485C-BFA1-DFA1BAB2E4A0}" type="pres">
      <dgm:prSet presAssocID="{8897098B-7E53-4A86-9149-894567B20FD2}" presName="rootConnector" presStyleLbl="node2" presStyleIdx="3" presStyleCnt="5"/>
      <dgm:spPr/>
      <dgm:t>
        <a:bodyPr/>
        <a:lstStyle/>
        <a:p>
          <a:endParaRPr lang="en-US"/>
        </a:p>
      </dgm:t>
    </dgm:pt>
    <dgm:pt modelId="{85C3AF42-6821-47C4-8223-79AE9FB55AE8}" type="pres">
      <dgm:prSet presAssocID="{8897098B-7E53-4A86-9149-894567B20FD2}" presName="hierChild4" presStyleCnt="0"/>
      <dgm:spPr/>
    </dgm:pt>
    <dgm:pt modelId="{2350B281-9F67-4785-93BB-3C8DE3C38C03}" type="pres">
      <dgm:prSet presAssocID="{8897098B-7E53-4A86-9149-894567B20FD2}" presName="hierChild5" presStyleCnt="0"/>
      <dgm:spPr/>
    </dgm:pt>
    <dgm:pt modelId="{D206B5E5-04C5-4796-8377-E5B05438326D}" type="pres">
      <dgm:prSet presAssocID="{33E9A855-37CD-4A1F-A5E6-53D3E3EF293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D25EAD90-2F31-490C-A4DE-56A4A9079263}" type="pres">
      <dgm:prSet presAssocID="{7BDF1077-382D-4B46-898E-7DD3A30966CE}" presName="hierRoot2" presStyleCnt="0">
        <dgm:presLayoutVars>
          <dgm:hierBranch val="init"/>
        </dgm:presLayoutVars>
      </dgm:prSet>
      <dgm:spPr/>
    </dgm:pt>
    <dgm:pt modelId="{9877584F-154D-4FBC-A864-9A838AAC8833}" type="pres">
      <dgm:prSet presAssocID="{7BDF1077-382D-4B46-898E-7DD3A30966CE}" presName="rootComposite" presStyleCnt="0"/>
      <dgm:spPr/>
    </dgm:pt>
    <dgm:pt modelId="{9DD2713E-8800-4B2C-9399-674D47BC0E20}" type="pres">
      <dgm:prSet presAssocID="{7BDF1077-382D-4B46-898E-7DD3A30966CE}" presName="rootText" presStyleLbl="node2" presStyleIdx="4" presStyleCnt="5" custScaleX="227960" custScaleY="310678" custLinFactNeighborX="-71312" custLinFactNeighborY="-21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B9CA40-419A-4C37-B6D8-7381C5C2FB4E}" type="pres">
      <dgm:prSet presAssocID="{7BDF1077-382D-4B46-898E-7DD3A30966CE}" presName="rootConnector" presStyleLbl="node2" presStyleIdx="4" presStyleCnt="5"/>
      <dgm:spPr/>
      <dgm:t>
        <a:bodyPr/>
        <a:lstStyle/>
        <a:p>
          <a:endParaRPr lang="en-US"/>
        </a:p>
      </dgm:t>
    </dgm:pt>
    <dgm:pt modelId="{11D23484-ED2E-45F2-B048-CB4DB95E9DCE}" type="pres">
      <dgm:prSet presAssocID="{7BDF1077-382D-4B46-898E-7DD3A30966CE}" presName="hierChild4" presStyleCnt="0"/>
      <dgm:spPr/>
    </dgm:pt>
    <dgm:pt modelId="{936BED96-AFDF-438C-9EB0-6F060321DB42}" type="pres">
      <dgm:prSet presAssocID="{7BDF1077-382D-4B46-898E-7DD3A30966CE}" presName="hierChild5" presStyleCnt="0"/>
      <dgm:spPr/>
    </dgm:pt>
    <dgm:pt modelId="{394533BB-77C7-4BA0-B1D1-8A44650C4C1D}" type="pres">
      <dgm:prSet presAssocID="{D24A11D3-CC73-414A-AD76-110F7FBBB3DB}" presName="hierChild3" presStyleCnt="0"/>
      <dgm:spPr/>
    </dgm:pt>
  </dgm:ptLst>
  <dgm:cxnLst>
    <dgm:cxn modelId="{08AF0B65-859F-4D57-A036-608B974EE254}" srcId="{D24A11D3-CC73-414A-AD76-110F7FBBB3DB}" destId="{8897098B-7E53-4A86-9149-894567B20FD2}" srcOrd="3" destOrd="0" parTransId="{D01F530E-E64E-45E1-8256-B1215BEBD9DF}" sibTransId="{CD4884A6-FE21-45DE-9D7A-96C97C1FDDC0}"/>
    <dgm:cxn modelId="{9B946D98-36C2-4E71-BF1D-A5851C6D3453}" type="presOf" srcId="{D24A11D3-CC73-414A-AD76-110F7FBBB3DB}" destId="{A7852161-EA47-4B5F-AD2D-DF381CD503FC}" srcOrd="1" destOrd="0" presId="urn:microsoft.com/office/officeart/2005/8/layout/orgChart1"/>
    <dgm:cxn modelId="{494F9773-AD63-4C55-A48A-15DDBCB7205E}" srcId="{D24A11D3-CC73-414A-AD76-110F7FBBB3DB}" destId="{1085FA31-5D72-47AD-8386-0A69B9D974F3}" srcOrd="2" destOrd="0" parTransId="{30F2DB1A-F7B4-4EBD-9257-DD12674FBB80}" sibTransId="{51E2550F-BFAB-4FFF-B74F-27A47CD2EFE0}"/>
    <dgm:cxn modelId="{D6D43200-BA2A-4132-A0BB-F0AF33183DCA}" type="presOf" srcId="{7BDF1077-382D-4B46-898E-7DD3A30966CE}" destId="{C8B9CA40-419A-4C37-B6D8-7381C5C2FB4E}" srcOrd="1" destOrd="0" presId="urn:microsoft.com/office/officeart/2005/8/layout/orgChart1"/>
    <dgm:cxn modelId="{32C06A05-38E7-4211-947E-2B0372B06C9C}" type="presOf" srcId="{4196C8CB-16EF-4293-9EE4-1CB93EC26129}" destId="{7A9F8495-C77D-4597-8EEA-EBB82E972D07}" srcOrd="0" destOrd="0" presId="urn:microsoft.com/office/officeart/2005/8/layout/orgChart1"/>
    <dgm:cxn modelId="{5CDADBA1-BA79-4622-BCBD-3D0E1BFCD324}" type="presOf" srcId="{A9A1A907-B1B1-414E-A2AD-3A7DF5AE7020}" destId="{DC16E665-C766-4FA2-AF6C-63896C349435}" srcOrd="0" destOrd="0" presId="urn:microsoft.com/office/officeart/2005/8/layout/orgChart1"/>
    <dgm:cxn modelId="{5653476F-091C-40B3-80DD-BEFC21475946}" type="presOf" srcId="{75EB23A3-9CF8-4701-82CD-3F3EB42D9656}" destId="{2039C20B-2B23-4832-9262-DEBD8512DAE3}" srcOrd="0" destOrd="0" presId="urn:microsoft.com/office/officeart/2005/8/layout/orgChart1"/>
    <dgm:cxn modelId="{A4B069AA-E580-4BEA-B9EE-1D4288DECFF0}" type="presOf" srcId="{7BDF1077-382D-4B46-898E-7DD3A30966CE}" destId="{9DD2713E-8800-4B2C-9399-674D47BC0E20}" srcOrd="0" destOrd="0" presId="urn:microsoft.com/office/officeart/2005/8/layout/orgChart1"/>
    <dgm:cxn modelId="{69E4EF13-35FA-4409-8062-14F86C009E99}" srcId="{D24A11D3-CC73-414A-AD76-110F7FBBB3DB}" destId="{412C6790-26E4-44E0-97DE-739E235E03D4}" srcOrd="1" destOrd="0" parTransId="{4196C8CB-16EF-4293-9EE4-1CB93EC26129}" sibTransId="{FA6F4EE9-BDD0-423C-B546-2E85F20B33CE}"/>
    <dgm:cxn modelId="{22E139C0-4CE2-445C-841A-FACE9933C9F6}" type="presOf" srcId="{75EB23A3-9CF8-4701-82CD-3F3EB42D9656}" destId="{A9AD2A1E-F989-420B-B179-43ADA3E02690}" srcOrd="1" destOrd="0" presId="urn:microsoft.com/office/officeart/2005/8/layout/orgChart1"/>
    <dgm:cxn modelId="{C2DC6A2C-CD37-4D3A-A9B4-C62BD0B62E68}" type="presOf" srcId="{30F2DB1A-F7B4-4EBD-9257-DD12674FBB80}" destId="{646A59B8-557D-4BBF-AEBC-F280BE35E28B}" srcOrd="0" destOrd="0" presId="urn:microsoft.com/office/officeart/2005/8/layout/orgChart1"/>
    <dgm:cxn modelId="{CF81264F-F46D-4078-91EF-219FA5338660}" type="presOf" srcId="{1085FA31-5D72-47AD-8386-0A69B9D974F3}" destId="{9D759873-41F5-4755-B064-0B8B38F07597}" srcOrd="1" destOrd="0" presId="urn:microsoft.com/office/officeart/2005/8/layout/orgChart1"/>
    <dgm:cxn modelId="{5EAA6E08-E36A-4CF0-955A-5375F2D2CCB1}" type="presOf" srcId="{412C6790-26E4-44E0-97DE-739E235E03D4}" destId="{330E2C1F-4286-42CD-9414-8BE2F4CD7E30}" srcOrd="1" destOrd="0" presId="urn:microsoft.com/office/officeart/2005/8/layout/orgChart1"/>
    <dgm:cxn modelId="{5C72F8FE-20AE-431F-8A25-D454E610A99E}" type="presOf" srcId="{8897098B-7E53-4A86-9149-894567B20FD2}" destId="{412D8389-4E1F-4A61-97EB-3E5401D47303}" srcOrd="0" destOrd="0" presId="urn:microsoft.com/office/officeart/2005/8/layout/orgChart1"/>
    <dgm:cxn modelId="{0392EDB9-3F39-433E-BE49-824F7BC9A414}" type="presOf" srcId="{412C6790-26E4-44E0-97DE-739E235E03D4}" destId="{A573319B-5A63-4861-ADFF-E29F3416F177}" srcOrd="0" destOrd="0" presId="urn:microsoft.com/office/officeart/2005/8/layout/orgChart1"/>
    <dgm:cxn modelId="{9FC7BB9D-7815-41FA-B9FA-331C45759903}" type="presOf" srcId="{33E9A855-37CD-4A1F-A5E6-53D3E3EF293E}" destId="{D206B5E5-04C5-4796-8377-E5B05438326D}" srcOrd="0" destOrd="0" presId="urn:microsoft.com/office/officeart/2005/8/layout/orgChart1"/>
    <dgm:cxn modelId="{D53554BF-FBB3-4DA8-B6E5-7B7DBDA86E9E}" type="presOf" srcId="{8897098B-7E53-4A86-9149-894567B20FD2}" destId="{E1BA913B-8905-485C-BFA1-DFA1BAB2E4A0}" srcOrd="1" destOrd="0" presId="urn:microsoft.com/office/officeart/2005/8/layout/orgChart1"/>
    <dgm:cxn modelId="{A64EBFA0-11C2-47FB-B495-597553CC9DE0}" type="presOf" srcId="{1085FA31-5D72-47AD-8386-0A69B9D974F3}" destId="{6BD5778F-254A-409F-B93F-2C532C02A549}" srcOrd="0" destOrd="0" presId="urn:microsoft.com/office/officeart/2005/8/layout/orgChart1"/>
    <dgm:cxn modelId="{CCBE047D-326A-4415-86E8-96F840004C23}" srcId="{A9A1A907-B1B1-414E-A2AD-3A7DF5AE7020}" destId="{D24A11D3-CC73-414A-AD76-110F7FBBB3DB}" srcOrd="0" destOrd="0" parTransId="{59EE1F63-8334-42B2-8C06-36DE20ADE7BA}" sibTransId="{1577259E-7E73-44F6-9031-6192182C5C08}"/>
    <dgm:cxn modelId="{E04FDAB7-CCFB-4255-8183-AD2D052513C6}" srcId="{D24A11D3-CC73-414A-AD76-110F7FBBB3DB}" destId="{7BDF1077-382D-4B46-898E-7DD3A30966CE}" srcOrd="4" destOrd="0" parTransId="{33E9A855-37CD-4A1F-A5E6-53D3E3EF293E}" sibTransId="{F302A19A-C57B-48AC-9719-5262A23E05C7}"/>
    <dgm:cxn modelId="{DD87CD6F-2E50-4565-9DC7-252FD82CAA80}" type="presOf" srcId="{A72DC82C-1972-4824-97EF-11A2C2037571}" destId="{C2C21965-C96E-42EE-ADDE-28FDB196ED95}" srcOrd="0" destOrd="0" presId="urn:microsoft.com/office/officeart/2005/8/layout/orgChart1"/>
    <dgm:cxn modelId="{487801AF-9F90-45C4-884A-DEC908F21F32}" type="presOf" srcId="{D24A11D3-CC73-414A-AD76-110F7FBBB3DB}" destId="{9227275A-4D08-431C-ABA3-554BC8BD124E}" srcOrd="0" destOrd="0" presId="urn:microsoft.com/office/officeart/2005/8/layout/orgChart1"/>
    <dgm:cxn modelId="{ED8847BA-94C0-4797-8361-C83C7E9EDEE0}" type="presOf" srcId="{D01F530E-E64E-45E1-8256-B1215BEBD9DF}" destId="{DE1186B6-381A-419D-8507-7034CF28CD8A}" srcOrd="0" destOrd="0" presId="urn:microsoft.com/office/officeart/2005/8/layout/orgChart1"/>
    <dgm:cxn modelId="{EB7BE052-925A-49D7-8FDD-5F2C357B25CF}" srcId="{D24A11D3-CC73-414A-AD76-110F7FBBB3DB}" destId="{75EB23A3-9CF8-4701-82CD-3F3EB42D9656}" srcOrd="0" destOrd="0" parTransId="{A72DC82C-1972-4824-97EF-11A2C2037571}" sibTransId="{99395E3B-30AB-4CE1-9D81-B96CFBA6B319}"/>
    <dgm:cxn modelId="{D8840451-3510-42C4-A3F5-298AD0452BE4}" type="presParOf" srcId="{DC16E665-C766-4FA2-AF6C-63896C349435}" destId="{4991F9E6-9D7F-4F5B-B03A-1CB7D9FA118D}" srcOrd="0" destOrd="0" presId="urn:microsoft.com/office/officeart/2005/8/layout/orgChart1"/>
    <dgm:cxn modelId="{8ECFE883-99C7-415C-B7AC-5BE462E64BF7}" type="presParOf" srcId="{4991F9E6-9D7F-4F5B-B03A-1CB7D9FA118D}" destId="{40F87E88-EB4F-4D46-AAE3-74243A986EC6}" srcOrd="0" destOrd="0" presId="urn:microsoft.com/office/officeart/2005/8/layout/orgChart1"/>
    <dgm:cxn modelId="{3D0E0438-E9BD-4AB2-961F-644E7FA84857}" type="presParOf" srcId="{40F87E88-EB4F-4D46-AAE3-74243A986EC6}" destId="{9227275A-4D08-431C-ABA3-554BC8BD124E}" srcOrd="0" destOrd="0" presId="urn:microsoft.com/office/officeart/2005/8/layout/orgChart1"/>
    <dgm:cxn modelId="{E8885EA4-0975-4BE5-A03F-E33087C68E6F}" type="presParOf" srcId="{40F87E88-EB4F-4D46-AAE3-74243A986EC6}" destId="{A7852161-EA47-4B5F-AD2D-DF381CD503FC}" srcOrd="1" destOrd="0" presId="urn:microsoft.com/office/officeart/2005/8/layout/orgChart1"/>
    <dgm:cxn modelId="{C62B0EA4-95C2-46B1-829E-11A7D2FE012C}" type="presParOf" srcId="{4991F9E6-9D7F-4F5B-B03A-1CB7D9FA118D}" destId="{5C7AD362-45DF-495F-80D5-FA166FD8A225}" srcOrd="1" destOrd="0" presId="urn:microsoft.com/office/officeart/2005/8/layout/orgChart1"/>
    <dgm:cxn modelId="{CBD12267-C8BE-40CB-8D9F-C686ECD34D6B}" type="presParOf" srcId="{5C7AD362-45DF-495F-80D5-FA166FD8A225}" destId="{C2C21965-C96E-42EE-ADDE-28FDB196ED95}" srcOrd="0" destOrd="0" presId="urn:microsoft.com/office/officeart/2005/8/layout/orgChart1"/>
    <dgm:cxn modelId="{A6C37154-3B92-48E0-8E0B-C0F1D78377E8}" type="presParOf" srcId="{5C7AD362-45DF-495F-80D5-FA166FD8A225}" destId="{E40CF9F0-5ABA-48FC-B565-AAA80F8B2027}" srcOrd="1" destOrd="0" presId="urn:microsoft.com/office/officeart/2005/8/layout/orgChart1"/>
    <dgm:cxn modelId="{8D1426E4-8259-4890-96C1-281E67D46C9B}" type="presParOf" srcId="{E40CF9F0-5ABA-48FC-B565-AAA80F8B2027}" destId="{BB11B53B-E685-4D09-BE72-F055E0ABEC0C}" srcOrd="0" destOrd="0" presId="urn:microsoft.com/office/officeart/2005/8/layout/orgChart1"/>
    <dgm:cxn modelId="{A2BD7E69-216D-4F63-A60E-456FB9B87CFB}" type="presParOf" srcId="{BB11B53B-E685-4D09-BE72-F055E0ABEC0C}" destId="{2039C20B-2B23-4832-9262-DEBD8512DAE3}" srcOrd="0" destOrd="0" presId="urn:microsoft.com/office/officeart/2005/8/layout/orgChart1"/>
    <dgm:cxn modelId="{B8C1CD42-664D-4180-BA0F-13C825AD2053}" type="presParOf" srcId="{BB11B53B-E685-4D09-BE72-F055E0ABEC0C}" destId="{A9AD2A1E-F989-420B-B179-43ADA3E02690}" srcOrd="1" destOrd="0" presId="urn:microsoft.com/office/officeart/2005/8/layout/orgChart1"/>
    <dgm:cxn modelId="{244CB1DA-DF91-43B7-B3AC-FF4DD5669C2C}" type="presParOf" srcId="{E40CF9F0-5ABA-48FC-B565-AAA80F8B2027}" destId="{22FA9B12-65E4-4243-82FC-48D7B903ECB7}" srcOrd="1" destOrd="0" presId="urn:microsoft.com/office/officeart/2005/8/layout/orgChart1"/>
    <dgm:cxn modelId="{710F0DC7-8FCB-4A71-8D6C-F531A4C92C11}" type="presParOf" srcId="{E40CF9F0-5ABA-48FC-B565-AAA80F8B2027}" destId="{68DCE0C4-4AEE-49D7-A334-5074AFAB8D8F}" srcOrd="2" destOrd="0" presId="urn:microsoft.com/office/officeart/2005/8/layout/orgChart1"/>
    <dgm:cxn modelId="{719653A8-CACE-4961-B5B4-BB2D05D3C0C2}" type="presParOf" srcId="{5C7AD362-45DF-495F-80D5-FA166FD8A225}" destId="{7A9F8495-C77D-4597-8EEA-EBB82E972D07}" srcOrd="2" destOrd="0" presId="urn:microsoft.com/office/officeart/2005/8/layout/orgChart1"/>
    <dgm:cxn modelId="{EEF30780-B61E-46F3-8164-ED00153C9425}" type="presParOf" srcId="{5C7AD362-45DF-495F-80D5-FA166FD8A225}" destId="{17A7ED90-49E4-458F-A9D2-80BA49267BF3}" srcOrd="3" destOrd="0" presId="urn:microsoft.com/office/officeart/2005/8/layout/orgChart1"/>
    <dgm:cxn modelId="{36C6A3DF-61DC-4A1C-BA57-0B9FC097D6F4}" type="presParOf" srcId="{17A7ED90-49E4-458F-A9D2-80BA49267BF3}" destId="{EB385B0A-0391-4CE1-B11E-F36CEC3A589E}" srcOrd="0" destOrd="0" presId="urn:microsoft.com/office/officeart/2005/8/layout/orgChart1"/>
    <dgm:cxn modelId="{E0553E01-28C8-4077-A8B3-85C593CC7A55}" type="presParOf" srcId="{EB385B0A-0391-4CE1-B11E-F36CEC3A589E}" destId="{A573319B-5A63-4861-ADFF-E29F3416F177}" srcOrd="0" destOrd="0" presId="urn:microsoft.com/office/officeart/2005/8/layout/orgChart1"/>
    <dgm:cxn modelId="{CB9FF730-1617-470E-8852-8B2AAE27C9CB}" type="presParOf" srcId="{EB385B0A-0391-4CE1-B11E-F36CEC3A589E}" destId="{330E2C1F-4286-42CD-9414-8BE2F4CD7E30}" srcOrd="1" destOrd="0" presId="urn:microsoft.com/office/officeart/2005/8/layout/orgChart1"/>
    <dgm:cxn modelId="{E079FA89-7552-48FF-8E9D-34DB3440D9E3}" type="presParOf" srcId="{17A7ED90-49E4-458F-A9D2-80BA49267BF3}" destId="{4CE55C59-2C7E-414B-BD2A-FCED2018207F}" srcOrd="1" destOrd="0" presId="urn:microsoft.com/office/officeart/2005/8/layout/orgChart1"/>
    <dgm:cxn modelId="{E102C409-3270-44E6-A83F-41B84E60C168}" type="presParOf" srcId="{17A7ED90-49E4-458F-A9D2-80BA49267BF3}" destId="{DD1CA703-E441-45CB-BF7A-528A71CBB6DF}" srcOrd="2" destOrd="0" presId="urn:microsoft.com/office/officeart/2005/8/layout/orgChart1"/>
    <dgm:cxn modelId="{BC298B1A-92A1-46D7-BD49-7BF79A5FD1E3}" type="presParOf" srcId="{5C7AD362-45DF-495F-80D5-FA166FD8A225}" destId="{646A59B8-557D-4BBF-AEBC-F280BE35E28B}" srcOrd="4" destOrd="0" presId="urn:microsoft.com/office/officeart/2005/8/layout/orgChart1"/>
    <dgm:cxn modelId="{F16AAC49-AEF2-458C-9007-57B42C5901F9}" type="presParOf" srcId="{5C7AD362-45DF-495F-80D5-FA166FD8A225}" destId="{B5EFF6FE-81CB-4F74-80AC-501A8FEF9C15}" srcOrd="5" destOrd="0" presId="urn:microsoft.com/office/officeart/2005/8/layout/orgChart1"/>
    <dgm:cxn modelId="{44C15DBB-C69E-4BDF-A6CB-1F4AB2C0C44E}" type="presParOf" srcId="{B5EFF6FE-81CB-4F74-80AC-501A8FEF9C15}" destId="{953F6600-6CBE-4231-BC24-FDE092570F02}" srcOrd="0" destOrd="0" presId="urn:microsoft.com/office/officeart/2005/8/layout/orgChart1"/>
    <dgm:cxn modelId="{CD013EF0-53FA-42C6-942A-D5AE0EF03396}" type="presParOf" srcId="{953F6600-6CBE-4231-BC24-FDE092570F02}" destId="{6BD5778F-254A-409F-B93F-2C532C02A549}" srcOrd="0" destOrd="0" presId="urn:microsoft.com/office/officeart/2005/8/layout/orgChart1"/>
    <dgm:cxn modelId="{B0391F74-852B-4282-BBA6-3B2429CC7B9D}" type="presParOf" srcId="{953F6600-6CBE-4231-BC24-FDE092570F02}" destId="{9D759873-41F5-4755-B064-0B8B38F07597}" srcOrd="1" destOrd="0" presId="urn:microsoft.com/office/officeart/2005/8/layout/orgChart1"/>
    <dgm:cxn modelId="{EEE2478F-7D21-44C9-AC90-4345BA0C0E32}" type="presParOf" srcId="{B5EFF6FE-81CB-4F74-80AC-501A8FEF9C15}" destId="{42B60BC2-EADA-440E-B354-976C57DAD44B}" srcOrd="1" destOrd="0" presId="urn:microsoft.com/office/officeart/2005/8/layout/orgChart1"/>
    <dgm:cxn modelId="{9359797F-5736-423F-ACFF-CE264CCBB6C1}" type="presParOf" srcId="{B5EFF6FE-81CB-4F74-80AC-501A8FEF9C15}" destId="{972D6BCF-E4E1-4EED-B191-7A01DE1AE686}" srcOrd="2" destOrd="0" presId="urn:microsoft.com/office/officeart/2005/8/layout/orgChart1"/>
    <dgm:cxn modelId="{0D903457-F7FE-478C-A769-A3BEC8A1FFEF}" type="presParOf" srcId="{5C7AD362-45DF-495F-80D5-FA166FD8A225}" destId="{DE1186B6-381A-419D-8507-7034CF28CD8A}" srcOrd="6" destOrd="0" presId="urn:microsoft.com/office/officeart/2005/8/layout/orgChart1"/>
    <dgm:cxn modelId="{0EF18D0C-680C-40AA-9C83-A068AD595B20}" type="presParOf" srcId="{5C7AD362-45DF-495F-80D5-FA166FD8A225}" destId="{7D2A41ED-03C1-411B-87E6-B79307589878}" srcOrd="7" destOrd="0" presId="urn:microsoft.com/office/officeart/2005/8/layout/orgChart1"/>
    <dgm:cxn modelId="{20907D81-F4FA-4609-A9DE-323597E13D23}" type="presParOf" srcId="{7D2A41ED-03C1-411B-87E6-B79307589878}" destId="{E11D12DB-BAE7-4289-86DE-CE1186BEBF7B}" srcOrd="0" destOrd="0" presId="urn:microsoft.com/office/officeart/2005/8/layout/orgChart1"/>
    <dgm:cxn modelId="{825BB232-1352-4D8F-B4EE-FD7117D71A8B}" type="presParOf" srcId="{E11D12DB-BAE7-4289-86DE-CE1186BEBF7B}" destId="{412D8389-4E1F-4A61-97EB-3E5401D47303}" srcOrd="0" destOrd="0" presId="urn:microsoft.com/office/officeart/2005/8/layout/orgChart1"/>
    <dgm:cxn modelId="{3F3B143B-7977-4E75-882B-62E8747B9EC9}" type="presParOf" srcId="{E11D12DB-BAE7-4289-86DE-CE1186BEBF7B}" destId="{E1BA913B-8905-485C-BFA1-DFA1BAB2E4A0}" srcOrd="1" destOrd="0" presId="urn:microsoft.com/office/officeart/2005/8/layout/orgChart1"/>
    <dgm:cxn modelId="{17C65A42-406D-4A31-ADAB-C79FD373B752}" type="presParOf" srcId="{7D2A41ED-03C1-411B-87E6-B79307589878}" destId="{85C3AF42-6821-47C4-8223-79AE9FB55AE8}" srcOrd="1" destOrd="0" presId="urn:microsoft.com/office/officeart/2005/8/layout/orgChart1"/>
    <dgm:cxn modelId="{D1E3156E-B962-4226-8D09-78293E950995}" type="presParOf" srcId="{7D2A41ED-03C1-411B-87E6-B79307589878}" destId="{2350B281-9F67-4785-93BB-3C8DE3C38C03}" srcOrd="2" destOrd="0" presId="urn:microsoft.com/office/officeart/2005/8/layout/orgChart1"/>
    <dgm:cxn modelId="{993ED780-2F36-4E62-87AE-D3B2657107EC}" type="presParOf" srcId="{5C7AD362-45DF-495F-80D5-FA166FD8A225}" destId="{D206B5E5-04C5-4796-8377-E5B05438326D}" srcOrd="8" destOrd="0" presId="urn:microsoft.com/office/officeart/2005/8/layout/orgChart1"/>
    <dgm:cxn modelId="{FF40B0FE-82FE-459E-AC40-634950E6063B}" type="presParOf" srcId="{5C7AD362-45DF-495F-80D5-FA166FD8A225}" destId="{D25EAD90-2F31-490C-A4DE-56A4A9079263}" srcOrd="9" destOrd="0" presId="urn:microsoft.com/office/officeart/2005/8/layout/orgChart1"/>
    <dgm:cxn modelId="{FC16B0D3-88F3-417E-8430-2903ED5F14D3}" type="presParOf" srcId="{D25EAD90-2F31-490C-A4DE-56A4A9079263}" destId="{9877584F-154D-4FBC-A864-9A838AAC8833}" srcOrd="0" destOrd="0" presId="urn:microsoft.com/office/officeart/2005/8/layout/orgChart1"/>
    <dgm:cxn modelId="{472C6B7C-47B5-4311-867D-B9E356A0ADC7}" type="presParOf" srcId="{9877584F-154D-4FBC-A864-9A838AAC8833}" destId="{9DD2713E-8800-4B2C-9399-674D47BC0E20}" srcOrd="0" destOrd="0" presId="urn:microsoft.com/office/officeart/2005/8/layout/orgChart1"/>
    <dgm:cxn modelId="{8BBA7F8C-D6AF-46ED-9828-6C2A89C83CF4}" type="presParOf" srcId="{9877584F-154D-4FBC-A864-9A838AAC8833}" destId="{C8B9CA40-419A-4C37-B6D8-7381C5C2FB4E}" srcOrd="1" destOrd="0" presId="urn:microsoft.com/office/officeart/2005/8/layout/orgChart1"/>
    <dgm:cxn modelId="{780F77C6-EF52-4C81-85C5-A23CCD19E8A3}" type="presParOf" srcId="{D25EAD90-2F31-490C-A4DE-56A4A9079263}" destId="{11D23484-ED2E-45F2-B048-CB4DB95E9DCE}" srcOrd="1" destOrd="0" presId="urn:microsoft.com/office/officeart/2005/8/layout/orgChart1"/>
    <dgm:cxn modelId="{AD0460B7-7F38-4C0B-818B-9DE2EB66E0FD}" type="presParOf" srcId="{D25EAD90-2F31-490C-A4DE-56A4A9079263}" destId="{936BED96-AFDF-438C-9EB0-6F060321DB42}" srcOrd="2" destOrd="0" presId="urn:microsoft.com/office/officeart/2005/8/layout/orgChart1"/>
    <dgm:cxn modelId="{2573B9BC-EB3A-4857-97CC-B2E5E30EDA0E}" type="presParOf" srcId="{4991F9E6-9D7F-4F5B-B03A-1CB7D9FA118D}" destId="{394533BB-77C7-4BA0-B1D1-8A44650C4C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6B5E5-04C5-4796-8377-E5B05438326D}">
      <dsp:nvSpPr>
        <dsp:cNvPr id="0" name=""/>
        <dsp:cNvSpPr/>
      </dsp:nvSpPr>
      <dsp:spPr>
        <a:xfrm>
          <a:off x="4883979" y="858970"/>
          <a:ext cx="36842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4229" y="45720"/>
              </a:lnTo>
              <a:lnTo>
                <a:pt x="3684229" y="1316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186B6-381A-419D-8507-7034CF28CD8A}">
      <dsp:nvSpPr>
        <dsp:cNvPr id="0" name=""/>
        <dsp:cNvSpPr/>
      </dsp:nvSpPr>
      <dsp:spPr>
        <a:xfrm>
          <a:off x="4883979" y="858970"/>
          <a:ext cx="1888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88108" y="45720"/>
              </a:lnTo>
              <a:lnTo>
                <a:pt x="1888108" y="1316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A59B8-557D-4BBF-AEBC-F280BE35E28B}">
      <dsp:nvSpPr>
        <dsp:cNvPr id="0" name=""/>
        <dsp:cNvSpPr/>
      </dsp:nvSpPr>
      <dsp:spPr>
        <a:xfrm>
          <a:off x="4883979" y="904690"/>
          <a:ext cx="225488" cy="162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59"/>
              </a:lnTo>
              <a:lnTo>
                <a:pt x="225488" y="74759"/>
              </a:lnTo>
              <a:lnTo>
                <a:pt x="225488" y="1621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F8495-C77D-4597-8EEA-EBB82E972D07}">
      <dsp:nvSpPr>
        <dsp:cNvPr id="0" name=""/>
        <dsp:cNvSpPr/>
      </dsp:nvSpPr>
      <dsp:spPr>
        <a:xfrm>
          <a:off x="3124197" y="904690"/>
          <a:ext cx="1759782" cy="238307"/>
        </a:xfrm>
        <a:custGeom>
          <a:avLst/>
          <a:gdLst/>
          <a:ahLst/>
          <a:cxnLst/>
          <a:rect l="0" t="0" r="0" b="0"/>
          <a:pathLst>
            <a:path>
              <a:moveTo>
                <a:pt x="1759782" y="0"/>
              </a:moveTo>
              <a:lnTo>
                <a:pt x="1759782" y="150957"/>
              </a:lnTo>
              <a:lnTo>
                <a:pt x="0" y="150957"/>
              </a:lnTo>
              <a:lnTo>
                <a:pt x="0" y="2383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21965-C96E-42EE-ADDE-28FDB196ED95}">
      <dsp:nvSpPr>
        <dsp:cNvPr id="0" name=""/>
        <dsp:cNvSpPr/>
      </dsp:nvSpPr>
      <dsp:spPr>
        <a:xfrm>
          <a:off x="1384904" y="904690"/>
          <a:ext cx="3499075" cy="162109"/>
        </a:xfrm>
        <a:custGeom>
          <a:avLst/>
          <a:gdLst/>
          <a:ahLst/>
          <a:cxnLst/>
          <a:rect l="0" t="0" r="0" b="0"/>
          <a:pathLst>
            <a:path>
              <a:moveTo>
                <a:pt x="3499075" y="0"/>
              </a:moveTo>
              <a:lnTo>
                <a:pt x="3499075" y="74759"/>
              </a:lnTo>
              <a:lnTo>
                <a:pt x="0" y="74759"/>
              </a:lnTo>
              <a:lnTo>
                <a:pt x="0" y="1621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7275A-4D08-431C-ABA3-554BC8BD124E}">
      <dsp:nvSpPr>
        <dsp:cNvPr id="0" name=""/>
        <dsp:cNvSpPr/>
      </dsp:nvSpPr>
      <dsp:spPr>
        <a:xfrm>
          <a:off x="1309820" y="0"/>
          <a:ext cx="7148318" cy="904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solidFill>
                <a:schemeClr val="accent4">
                  <a:lumMod val="50000"/>
                </a:schemeClr>
              </a:solidFill>
            </a:rPr>
            <a:t>parts of speech</a:t>
          </a:r>
          <a:endParaRPr lang="en-US" sz="88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1309820" y="0"/>
        <a:ext cx="7148318" cy="904690"/>
      </dsp:txXfrm>
    </dsp:sp>
    <dsp:sp modelId="{2039C20B-2B23-4832-9262-DEBD8512DAE3}">
      <dsp:nvSpPr>
        <dsp:cNvPr id="0" name=""/>
        <dsp:cNvSpPr/>
      </dsp:nvSpPr>
      <dsp:spPr>
        <a:xfrm>
          <a:off x="726745" y="1066799"/>
          <a:ext cx="1316318" cy="143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</a:rPr>
            <a:t>noun</a:t>
          </a:r>
          <a:endParaRPr lang="en-US" sz="3600" b="1" kern="1200" dirty="0">
            <a:solidFill>
              <a:srgbClr val="002060"/>
            </a:solidFill>
          </a:endParaRPr>
        </a:p>
      </dsp:txBody>
      <dsp:txXfrm>
        <a:off x="726745" y="1066799"/>
        <a:ext cx="1316318" cy="1430019"/>
      </dsp:txXfrm>
    </dsp:sp>
    <dsp:sp modelId="{A573319B-5A63-4861-ADFF-E29F3416F177}">
      <dsp:nvSpPr>
        <dsp:cNvPr id="0" name=""/>
        <dsp:cNvSpPr/>
      </dsp:nvSpPr>
      <dsp:spPr>
        <a:xfrm>
          <a:off x="2051881" y="1142998"/>
          <a:ext cx="2144631" cy="1289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</a:rPr>
            <a:t>pronoun</a:t>
          </a:r>
          <a:endParaRPr lang="en-US" sz="3600" b="1" kern="1200" dirty="0">
            <a:solidFill>
              <a:srgbClr val="002060"/>
            </a:solidFill>
          </a:endParaRPr>
        </a:p>
      </dsp:txBody>
      <dsp:txXfrm>
        <a:off x="2051881" y="1142998"/>
        <a:ext cx="2144631" cy="1289181"/>
      </dsp:txXfrm>
    </dsp:sp>
    <dsp:sp modelId="{6BD5778F-254A-409F-B93F-2C532C02A549}">
      <dsp:nvSpPr>
        <dsp:cNvPr id="0" name=""/>
        <dsp:cNvSpPr/>
      </dsp:nvSpPr>
      <dsp:spPr>
        <a:xfrm>
          <a:off x="4190997" y="1066799"/>
          <a:ext cx="1836942" cy="1282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</a:rPr>
            <a:t>adjective</a:t>
          </a:r>
          <a:endParaRPr lang="en-US" sz="3600" b="1" kern="1200" dirty="0">
            <a:solidFill>
              <a:srgbClr val="002060"/>
            </a:solidFill>
          </a:endParaRPr>
        </a:p>
      </dsp:txBody>
      <dsp:txXfrm>
        <a:off x="4190997" y="1066799"/>
        <a:ext cx="1836942" cy="1282455"/>
      </dsp:txXfrm>
    </dsp:sp>
    <dsp:sp modelId="{412D8389-4E1F-4A61-97EB-3E5401D47303}">
      <dsp:nvSpPr>
        <dsp:cNvPr id="0" name=""/>
        <dsp:cNvSpPr/>
      </dsp:nvSpPr>
      <dsp:spPr>
        <a:xfrm>
          <a:off x="5943600" y="990601"/>
          <a:ext cx="1656975" cy="1299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</a:rPr>
            <a:t>verb</a:t>
          </a:r>
          <a:endParaRPr lang="en-US" sz="3600" b="1" kern="1200" dirty="0">
            <a:solidFill>
              <a:srgbClr val="002060"/>
            </a:solidFill>
          </a:endParaRPr>
        </a:p>
      </dsp:txBody>
      <dsp:txXfrm>
        <a:off x="5943600" y="990601"/>
        <a:ext cx="1656975" cy="1299026"/>
      </dsp:txXfrm>
    </dsp:sp>
    <dsp:sp modelId="{9DD2713E-8800-4B2C-9399-674D47BC0E20}">
      <dsp:nvSpPr>
        <dsp:cNvPr id="0" name=""/>
        <dsp:cNvSpPr/>
      </dsp:nvSpPr>
      <dsp:spPr>
        <a:xfrm>
          <a:off x="7620001" y="990601"/>
          <a:ext cx="1896415" cy="1292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</a:rPr>
            <a:t>adverb</a:t>
          </a:r>
          <a:endParaRPr lang="en-US" sz="3600" b="1" kern="1200" dirty="0">
            <a:solidFill>
              <a:srgbClr val="002060"/>
            </a:solidFill>
          </a:endParaRPr>
        </a:p>
      </dsp:txBody>
      <dsp:txXfrm>
        <a:off x="7620001" y="990601"/>
        <a:ext cx="1896415" cy="129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391BA-DA2E-49E6-B128-011CDAFF2DB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3F633-1658-4AAD-9857-A83987B3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6AB05-B830-4938-88C1-217C5A91B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6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89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0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875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6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23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ICT-Hazrat\Flowers\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985885" cy="20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ICT-Hazrat\Flowers\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91" y="4343400"/>
            <a:ext cx="1817788" cy="18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ICT-Hazrat\Flowers\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75" y="0"/>
            <a:ext cx="171668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ICT-Hazrat\Flowers\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71668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52600" y="918029"/>
            <a:ext cx="5484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WEEL COME </a:t>
            </a:r>
          </a:p>
        </p:txBody>
      </p:sp>
    </p:spTree>
    <p:extLst>
      <p:ext uri="{BB962C8B-B14F-4D97-AF65-F5344CB8AC3E}">
        <p14:creationId xmlns:p14="http://schemas.microsoft.com/office/powerpoint/2010/main" val="2896804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2274"/>
            <a:ext cx="5638800" cy="136932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Pair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9144000" cy="719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How many kinds of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parts of speech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5156598"/>
              </p:ext>
            </p:extLst>
          </p:nvPr>
        </p:nvGraphicFramePr>
        <p:xfrm>
          <a:off x="-685800" y="2514600"/>
          <a:ext cx="10669248" cy="251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41194" y="5098143"/>
            <a:ext cx="2213212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preposition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2654" y="5098143"/>
            <a:ext cx="2402006" cy="1268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conjunction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5076372"/>
            <a:ext cx="2895600" cy="1268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interjection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6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Graphic spid="6" grpId="0">
        <p:bldAsOne/>
      </p:bldGraphic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76400" y="228600"/>
            <a:ext cx="5867400" cy="2438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6983" y="2948378"/>
            <a:ext cx="835701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◊  What is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parts of speech</a:t>
            </a:r>
            <a:r>
              <a:rPr lang="en-US" sz="3300" dirty="0" smtClean="0"/>
              <a:t>?</a:t>
            </a:r>
            <a:endParaRPr lang="en-US" sz="3300" dirty="0"/>
          </a:p>
          <a:p>
            <a:r>
              <a:rPr lang="en-US" sz="3300" dirty="0"/>
              <a:t>◊ How  many kinds of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parts of speech</a:t>
            </a:r>
            <a:r>
              <a:rPr lang="en-US" sz="3300" dirty="0" smtClean="0"/>
              <a:t>?</a:t>
            </a:r>
            <a:endParaRPr lang="en-US" sz="3300" dirty="0"/>
          </a:p>
          <a:p>
            <a:r>
              <a:rPr lang="en-US" sz="3300" dirty="0"/>
              <a:t>◊ Give the any one example  of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parts of speech</a:t>
            </a:r>
            <a:r>
              <a:rPr lang="en-US" sz="3300" dirty="0" smtClean="0"/>
              <a:t>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0240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3680708" y="152398"/>
            <a:ext cx="2034291" cy="28956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 </a:t>
            </a:r>
            <a:r>
              <a:rPr lang="en-US" sz="49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r>
              <a:rPr lang="en-US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3581400"/>
            <a:ext cx="6781800" cy="2209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Every body makes </a:t>
            </a:r>
            <a:r>
              <a:rPr lang="en-US" sz="4000" dirty="0" smtClean="0">
                <a:solidFill>
                  <a:schemeClr val="tx1"/>
                </a:solidFill>
              </a:rPr>
              <a:t>three example every 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parts of speech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732"/>
            <a:ext cx="3885722" cy="3875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-542732"/>
            <a:ext cx="3962878" cy="38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titled4.mp4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2075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" y="1986753"/>
            <a:ext cx="3051412" cy="3928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60" y="-17060"/>
            <a:ext cx="90142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TEACHER IDENTITY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425873" y="1714500"/>
            <a:ext cx="76200" cy="434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2964" y="1569660"/>
            <a:ext cx="152400" cy="476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6255" y="1714500"/>
            <a:ext cx="76200" cy="434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3347" y="2057400"/>
            <a:ext cx="50511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MD.ABDUR ROUF</a:t>
            </a:r>
            <a:endParaRPr lang="en-US" sz="48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LECTURER </a:t>
            </a:r>
            <a:r>
              <a:rPr lang="en-US" sz="2000" dirty="0" smtClean="0">
                <a:solidFill>
                  <a:srgbClr val="7030A0"/>
                </a:solidFill>
              </a:rPr>
              <a:t>(ENGLISH)</a:t>
            </a:r>
            <a:endParaRPr lang="en-US" sz="2000" dirty="0" smtClean="0">
              <a:solidFill>
                <a:srgbClr val="7030A0"/>
              </a:solidFill>
            </a:endParaRP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KHALNA ISLAMIA</a:t>
            </a:r>
            <a:r>
              <a:rPr lang="en-US" sz="4000" dirty="0" smtClean="0">
                <a:solidFill>
                  <a:srgbClr val="00B050"/>
                </a:solidFill>
              </a:rPr>
              <a:t> FAZIL(DEGREE) </a:t>
            </a:r>
            <a:r>
              <a:rPr lang="en-US" sz="4000" dirty="0" smtClean="0">
                <a:solidFill>
                  <a:srgbClr val="00B050"/>
                </a:solidFill>
              </a:rPr>
              <a:t>MADRASAH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PATNITALA</a:t>
            </a:r>
            <a:r>
              <a:rPr lang="en-US" sz="2000" dirty="0" smtClean="0">
                <a:solidFill>
                  <a:srgbClr val="0070C0"/>
                </a:solidFill>
              </a:rPr>
              <a:t>,NAOGAON.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33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56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600"/>
                            </p:stCondLst>
                            <p:childTnLst>
                              <p:par>
                                <p:cTn id="42" presetID="56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45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56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543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Lesson Introduction</a:t>
            </a:r>
          </a:p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  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 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Nine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Subject    :  English 2</a:t>
            </a:r>
            <a:r>
              <a:rPr lang="en-US" sz="4800" b="1" baseline="30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nd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paper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Unite        :  one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Lesson      :  one</a:t>
            </a: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         : 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45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Min.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Date          : 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09/10/2019</a:t>
            </a:r>
            <a:endParaRPr lang="en-US" sz="3600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04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8886"/>
            <a:ext cx="2938021" cy="2887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60" y="2047985"/>
            <a:ext cx="3170664" cy="2782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62" y="2084300"/>
            <a:ext cx="2719037" cy="27970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334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He eats mango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6099" y="5323114"/>
            <a:ext cx="391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They are working in the field.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7010400" y="5323113"/>
            <a:ext cx="2699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have a cow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Look at the pictures below</a:t>
            </a:r>
          </a:p>
        </p:txBody>
      </p:sp>
    </p:spTree>
    <p:extLst>
      <p:ext uri="{BB962C8B-B14F-4D97-AF65-F5344CB8AC3E}">
        <p14:creationId xmlns:p14="http://schemas.microsoft.com/office/powerpoint/2010/main" val="13708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779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Today’s Topic 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133600"/>
            <a:ext cx="89916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4" name="Down Arrow 3"/>
          <p:cNvSpPr/>
          <p:nvPr/>
        </p:nvSpPr>
        <p:spPr>
          <a:xfrm>
            <a:off x="3124200" y="2590800"/>
            <a:ext cx="2438400" cy="2209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572000"/>
            <a:ext cx="754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Parts of speech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88761" y="913463"/>
            <a:ext cx="4305924" cy="14165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</a:rPr>
              <a:t>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155" y="2509920"/>
            <a:ext cx="889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By the end of the lesson, Student will able to-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1" y="3389020"/>
            <a:ext cx="784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give definition of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parts of speech.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310" y="4886266"/>
            <a:ext cx="798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make a various kinds of parts of speech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152428"/>
            <a:ext cx="815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tell how many kinds of parts of speech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64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6865" y="958433"/>
            <a:ext cx="7926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Look at the picture, and say…..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8" y="2022838"/>
            <a:ext cx="2293070" cy="1634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9" y="3960214"/>
            <a:ext cx="2293069" cy="1868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6692" y="2656069"/>
            <a:ext cx="5250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Mrs. </a:t>
            </a:r>
            <a:r>
              <a:rPr lang="en-US" sz="3000" dirty="0" err="1">
                <a:solidFill>
                  <a:srgbClr val="7030A0"/>
                </a:solidFill>
              </a:rPr>
              <a:t>Rehena</a:t>
            </a:r>
            <a:r>
              <a:rPr lang="en-US" sz="3000" dirty="0">
                <a:solidFill>
                  <a:srgbClr val="7030A0"/>
                </a:solidFill>
              </a:rPr>
              <a:t> is a school teacher.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6633" y="4628986"/>
            <a:ext cx="4575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Are they playing football?</a:t>
            </a:r>
          </a:p>
        </p:txBody>
      </p:sp>
    </p:spTree>
    <p:extLst>
      <p:ext uri="{BB962C8B-B14F-4D97-AF65-F5344CB8AC3E}">
        <p14:creationId xmlns:p14="http://schemas.microsoft.com/office/powerpoint/2010/main" val="22772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2" y="3053835"/>
            <a:ext cx="2000250" cy="1479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" y="4614862"/>
            <a:ext cx="1971374" cy="1385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0" y="969676"/>
            <a:ext cx="1961202" cy="1965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1" y="1846601"/>
            <a:ext cx="402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Do not shout.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797" y="3308142"/>
            <a:ext cx="4238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529592" y="3388977"/>
            <a:ext cx="4238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1" y="3227307"/>
            <a:ext cx="4238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1" y="3494364"/>
            <a:ext cx="545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May long live our president.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4996183"/>
            <a:ext cx="477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How fine the flower is!</a:t>
            </a:r>
          </a:p>
        </p:txBody>
      </p:sp>
    </p:spTree>
    <p:extLst>
      <p:ext uri="{BB962C8B-B14F-4D97-AF65-F5344CB8AC3E}">
        <p14:creationId xmlns:p14="http://schemas.microsoft.com/office/powerpoint/2010/main" val="37128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924800" cy="1414584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609600" y="241997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4500" dirty="0"/>
              <a:t> 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is </a:t>
            </a:r>
            <a:r>
              <a:rPr lang="en-US" sz="4800" dirty="0">
                <a:solidFill>
                  <a:srgbClr val="002060"/>
                </a:solidFill>
              </a:rPr>
              <a:t>parts of speech</a:t>
            </a:r>
            <a:r>
              <a:rPr 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0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270</TotalTime>
  <Words>213</Words>
  <Application>Microsoft Office PowerPoint</Application>
  <PresentationFormat>On-screen Show (4:3)</PresentationFormat>
  <Paragraphs>51</Paragraphs>
  <Slides>13</Slides>
  <Notes>1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50</cp:revision>
  <dcterms:created xsi:type="dcterms:W3CDTF">2006-08-16T00:00:00Z</dcterms:created>
  <dcterms:modified xsi:type="dcterms:W3CDTF">2019-10-10T15:24:15Z</dcterms:modified>
</cp:coreProperties>
</file>