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60" r:id="rId5"/>
    <p:sldId id="262" r:id="rId6"/>
    <p:sldId id="261" r:id="rId7"/>
    <p:sldId id="263" r:id="rId8"/>
    <p:sldId id="259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3" r:id="rId17"/>
    <p:sldId id="272" r:id="rId18"/>
    <p:sldId id="271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8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8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7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2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2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0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8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3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07B74-A4DA-4EB2-88A7-C7FB0A813DA7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CDED9-3ED9-43CD-8F48-EEB3536AB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1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n.wikipedia.org/wiki/%E0%A6%9C%E0%A6%B2%E0%A6%AC%E0%A6%BE%E0%A6%AF%E0%A6%BC%E0%A7%81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bn.wikipedia.org/wiki/%E0%A6%AC%E0%A6%BE%E0%A6%AF%E0%A6%BC%E0%A7%81%E0%A6%AA%E0%A7%8D%E0%A6%B0%E0%A6%AC%E0%A6%BE%E0%A6%B9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hyperlink" Target="https://bn.wikipedia.org/wiki/%E0%A6%86%E0%A6%B0%E0%A7%8D%E0%A6%A6%E0%A7%8D%E0%A6%B0%E0%A6%A4%E0%A6%BE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11" Type="http://schemas.openxmlformats.org/officeDocument/2006/relationships/hyperlink" Target="https://bn.wikipedia.org/wiki/%E0%A6%AC%E0%A7%83%E0%A6%B7%E0%A7%8D%E0%A6%9F%E0%A6%BF%E0%A6%AA%E0%A6%BE%E0%A6%A4" TargetMode="External"/><Relationship Id="rId5" Type="http://schemas.openxmlformats.org/officeDocument/2006/relationships/image" Target="../media/image7.jpg"/><Relationship Id="rId10" Type="http://schemas.openxmlformats.org/officeDocument/2006/relationships/hyperlink" Target="https://bn.wikipedia.org/wiki/%E0%A6%9A%E0%A6%BE%E0%A6%AA" TargetMode="External"/><Relationship Id="rId4" Type="http://schemas.openxmlformats.org/officeDocument/2006/relationships/image" Target="../media/image6.jpg"/><Relationship Id="rId9" Type="http://schemas.openxmlformats.org/officeDocument/2006/relationships/hyperlink" Target="https://bn.wikipedia.org/wiki/%E0%A6%A4%E0%A6%BE%E0%A6%A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944" y="640839"/>
            <a:ext cx="3960799" cy="15696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98" y="2733402"/>
            <a:ext cx="5289293" cy="296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34909" y="1465141"/>
            <a:ext cx="8153352" cy="3354765"/>
            <a:chOff x="1493996" y="1645446"/>
            <a:chExt cx="8153352" cy="3354765"/>
          </a:xfrm>
        </p:grpSpPr>
        <p:sp>
          <p:nvSpPr>
            <p:cNvPr id="2" name="TextBox 1"/>
            <p:cNvSpPr txBox="1"/>
            <p:nvPr/>
          </p:nvSpPr>
          <p:spPr>
            <a:xfrm>
              <a:off x="1493996" y="1645446"/>
              <a:ext cx="8153352" cy="335476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80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পরিচিতি</a:t>
              </a:r>
              <a:r>
                <a:rPr lang="en-US" sz="80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</a:t>
              </a:r>
              <a:r>
                <a:rPr lang="bn-BD" sz="80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	</a:t>
              </a:r>
            </a:p>
            <a:p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প্রধান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                                      </a:t>
              </a:r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আজমপুর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4400" dirty="0" err="1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দর্শনা-চুয়াডাঙ্গা</a:t>
              </a:r>
              <a:r>
                <a:rPr lang="en-US" sz="4400" dirty="0" smtClean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4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7838" y="1957029"/>
              <a:ext cx="1636175" cy="1636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0020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9208"/>
            <a:ext cx="12192000" cy="1443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u="sng" dirty="0" err="1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u="sng" dirty="0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u="sng" dirty="0" err="1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b="1" u="sng" dirty="0">
              <a:ln w="660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02288"/>
            <a:ext cx="12192000" cy="40554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</a:p>
          <a:p>
            <a:pPr algn="ctr"/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4400" b="1" dirty="0" smtClean="0">
              <a:ln w="0">
                <a:solidFill>
                  <a:schemeClr val="tx1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জলবায়ু</a:t>
            </a:r>
            <a:endParaRPr lang="en-US" sz="4400" b="1" dirty="0" smtClean="0">
              <a:ln w="0">
                <a:solidFill>
                  <a:schemeClr val="tx1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পাঠ্যাংশঃআবহাওয়া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জলবায়ুর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endParaRPr lang="en-US" sz="4400" b="1" dirty="0" smtClean="0">
              <a:ln w="0">
                <a:solidFill>
                  <a:schemeClr val="tx1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400" b="1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4400" b="1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400" b="1" dirty="0">
              <a:ln w="0">
                <a:solidFill>
                  <a:schemeClr val="tx1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84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000">
              <a:schemeClr val="bg1">
                <a:tint val="93000"/>
                <a:satMod val="150000"/>
                <a:shade val="98000"/>
                <a:lumMod val="102000"/>
              </a:schemeClr>
            </a:gs>
            <a:gs pos="19485">
              <a:srgbClr val="FDFDFD"/>
            </a:gs>
            <a:gs pos="45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392300" y="343181"/>
            <a:ext cx="7975193" cy="970464"/>
          </a:xfrm>
          <a:prstGeom prst="round2Diag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দেখতো</a:t>
            </a:r>
            <a:r>
              <a:rPr lang="en-GB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পারলে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sz="1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GB" sz="2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72" y="2039799"/>
            <a:ext cx="6407622" cy="358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7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722" y="718709"/>
            <a:ext cx="4857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GB" sz="4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sz="4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GB" sz="4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GB" sz="440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sz="4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limate of Bangladesh _ বাংলাদেশের জলবায়ু[3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24816" y="2294049"/>
            <a:ext cx="46863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0023" y="489397"/>
            <a:ext cx="502276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0023" y="3120865"/>
            <a:ext cx="502276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জলবায়ু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8659" y="437882"/>
            <a:ext cx="4507606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6000" dirty="0" smtClean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6000" dirty="0" smtClean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6000" dirty="0">
              <a:ln w="0"/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7442" y="2215165"/>
            <a:ext cx="4481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7892" y="3629695"/>
            <a:ext cx="7508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জলবাযু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75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293153" y="400211"/>
            <a:ext cx="3752921" cy="1105064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9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lnSpc>
                <a:spcPct val="120000"/>
              </a:lnSpc>
            </a:pPr>
            <a:endParaRPr lang="en-GB" sz="12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en-GB" sz="128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GB" sz="128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lnSpc>
                <a:spcPct val="120000"/>
              </a:lnSpc>
            </a:pPr>
            <a:endParaRPr lang="en-GB" sz="6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GB" sz="9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74846" y="2276254"/>
            <a:ext cx="7648369" cy="1205243"/>
            <a:chOff x="1297954" y="1507"/>
            <a:chExt cx="7648369" cy="1205243"/>
          </a:xfrm>
          <a:scene3d>
            <a:camera prst="orthographicFront"/>
            <a:lightRig rig="flat" dir="t"/>
          </a:scene3d>
        </p:grpSpPr>
        <p:sp>
          <p:nvSpPr>
            <p:cNvPr id="7" name="Round Same Side Corner Rectangle 6"/>
            <p:cNvSpPr/>
            <p:nvPr/>
          </p:nvSpPr>
          <p:spPr>
            <a:xfrm rot="5400000">
              <a:off x="4519517" y="-3220056"/>
              <a:ext cx="1205243" cy="7648369"/>
            </a:xfrm>
            <a:prstGeom prst="round2SameRect">
              <a:avLst/>
            </a:prstGeom>
            <a:solidFill>
              <a:schemeClr val="accent2">
                <a:lumMod val="40000"/>
                <a:lumOff val="6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 Same Side Corner Rectangle 4"/>
            <p:cNvSpPr/>
            <p:nvPr/>
          </p:nvSpPr>
          <p:spPr>
            <a:xfrm>
              <a:off x="1297955" y="60341"/>
              <a:ext cx="7589534" cy="10875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285750" lvl="1" indent="-28575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2900" kern="1200" dirty="0" smtClean="0"/>
                <a:t>১৩.১.১ আবহাওয়া ও </a:t>
              </a:r>
              <a:r>
                <a:rPr lang="en-GB" sz="2900" kern="1200" dirty="0" err="1" smtClean="0"/>
                <a:t>জলবায়ুর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মধ্যে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সম্পর্ক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বর্ণনা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করতে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পারবে</a:t>
              </a:r>
              <a:r>
                <a:rPr lang="en-GB" sz="2900" kern="1200" dirty="0" smtClean="0"/>
                <a:t>।</a:t>
              </a:r>
              <a:endParaRPr lang="en-GB" sz="2900" kern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374846" y="4355295"/>
            <a:ext cx="7648369" cy="1205243"/>
            <a:chOff x="1297954" y="1565393"/>
            <a:chExt cx="7648369" cy="1205243"/>
          </a:xfrm>
          <a:scene3d>
            <a:camera prst="orthographicFront"/>
            <a:lightRig rig="flat" dir="t"/>
          </a:scene3d>
        </p:grpSpPr>
        <p:sp>
          <p:nvSpPr>
            <p:cNvPr id="5" name="Round Same Side Corner Rectangle 4"/>
            <p:cNvSpPr/>
            <p:nvPr/>
          </p:nvSpPr>
          <p:spPr>
            <a:xfrm rot="5400000">
              <a:off x="4519517" y="-1656170"/>
              <a:ext cx="1205243" cy="7648369"/>
            </a:xfrm>
            <a:prstGeom prst="round2SameRect">
              <a:avLst/>
            </a:prstGeom>
            <a:solidFill>
              <a:schemeClr val="accent6">
                <a:lumMod val="40000"/>
                <a:lumOff val="6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ound Same Side Corner Rectangle 6"/>
            <p:cNvSpPr/>
            <p:nvPr/>
          </p:nvSpPr>
          <p:spPr>
            <a:xfrm>
              <a:off x="1297955" y="1624227"/>
              <a:ext cx="7589534" cy="10875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285750" lvl="1" indent="-28575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2900" kern="1200" dirty="0" smtClean="0"/>
                <a:t>১৩.১.২ আবহাওয়া ও </a:t>
              </a:r>
              <a:r>
                <a:rPr lang="en-GB" sz="2900" kern="1200" dirty="0" err="1" smtClean="0"/>
                <a:t>জলবায়ুর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মধ্যে</a:t>
              </a:r>
              <a:r>
                <a:rPr lang="en-GB" sz="2900" kern="1200" dirty="0" smtClean="0"/>
                <a:t> </a:t>
              </a:r>
              <a:r>
                <a:rPr lang="en-US" sz="2900" dirty="0" err="1" smtClean="0"/>
                <a:t>পার্থক্য</a:t>
              </a:r>
              <a:r>
                <a:rPr lang="en-US" sz="2900" dirty="0" smtClean="0"/>
                <a:t> </a:t>
              </a:r>
              <a:r>
                <a:rPr lang="en-GB" sz="2900" kern="1200" dirty="0" err="1" smtClean="0"/>
                <a:t>বর্ণনা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করতে</a:t>
              </a:r>
              <a:r>
                <a:rPr lang="en-GB" sz="2900" kern="1200" dirty="0" smtClean="0"/>
                <a:t> </a:t>
              </a:r>
              <a:r>
                <a:rPr lang="en-GB" sz="2900" kern="1200" dirty="0" err="1" smtClean="0"/>
                <a:t>পারবে</a:t>
              </a:r>
              <a:r>
                <a:rPr lang="en-GB" sz="2900" kern="1200" dirty="0" smtClean="0"/>
                <a:t>। </a:t>
              </a:r>
              <a:endParaRPr lang="en-GB" sz="2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53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3898" y="742459"/>
            <a:ext cx="8568743" cy="138499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2800" b="1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 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স্থানের স্বল্প সময়ের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err="1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য়ুমন্ডলীর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অবস্থা। সাধারণত এক দিনের এমন রেকর্ডকেই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</a:t>
            </a:r>
            <a:r>
              <a:rPr lang="en-US" sz="2800" dirty="0" err="1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আবার কখনও কখনও কোনো নির্দিষ্ট এলাকার স্বল্প সময়ের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বায়ুমণ্ডলী</a:t>
            </a:r>
            <a:r>
              <a:rPr lang="en-US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অবস্থাকেও আবহাও</a:t>
            </a:r>
            <a:r>
              <a:rPr lang="en-US" sz="2800" dirty="0" err="1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 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2800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463898" y="2791799"/>
            <a:ext cx="8568743" cy="1077218"/>
          </a:xfrm>
          <a:prstGeom prst="rect">
            <a:avLst/>
          </a:prstGeom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as-IN" sz="32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স্থানের দীর্ঘ সময়ের আবহাওয়ার উৎপত্তি ভিত্তিতে তৈরি হয় সে স্থানের </a:t>
            </a:r>
            <a:r>
              <a:rPr lang="as-IN" sz="3200" u="sng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জলবায়ু</a:t>
            </a:r>
            <a:r>
              <a:rPr lang="as-IN" sz="32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3897" y="4533363"/>
            <a:ext cx="7886165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জলবায়ু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56869" y="244079"/>
            <a:ext cx="1673485" cy="2062125"/>
            <a:chOff x="3914598" y="1016811"/>
            <a:chExt cx="1673485" cy="20621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4598" y="1016811"/>
              <a:ext cx="1624572" cy="144261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4158861" y="2494161"/>
              <a:ext cx="14292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কুয়াশা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85865" y="267724"/>
            <a:ext cx="1782067" cy="2058395"/>
            <a:chOff x="6043594" y="1040456"/>
            <a:chExt cx="1782067" cy="205839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594" y="1040456"/>
              <a:ext cx="1529114" cy="133286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TextBox 6"/>
            <p:cNvSpPr txBox="1"/>
            <p:nvPr/>
          </p:nvSpPr>
          <p:spPr>
            <a:xfrm>
              <a:off x="6396439" y="2514076"/>
              <a:ext cx="14292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বায়ু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013632" y="408534"/>
            <a:ext cx="1943240" cy="2157065"/>
            <a:chOff x="8082670" y="1526561"/>
            <a:chExt cx="1943240" cy="215706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0092" y="1526561"/>
              <a:ext cx="1629706" cy="143955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0" name="TextBox 9"/>
            <p:cNvSpPr txBox="1"/>
            <p:nvPr/>
          </p:nvSpPr>
          <p:spPr>
            <a:xfrm>
              <a:off x="8082670" y="3098851"/>
              <a:ext cx="1943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তাপমাত্রা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968181" y="1903486"/>
            <a:ext cx="1484534" cy="2130568"/>
            <a:chOff x="10025910" y="2676218"/>
            <a:chExt cx="1484534" cy="2130568"/>
          </a:xfrm>
        </p:grpSpPr>
        <p:sp>
          <p:nvSpPr>
            <p:cNvPr id="12" name="TextBox 11"/>
            <p:cNvSpPr txBox="1"/>
            <p:nvPr/>
          </p:nvSpPr>
          <p:spPr>
            <a:xfrm>
              <a:off x="10343796" y="4222011"/>
              <a:ext cx="1166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মেঘ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5910" y="2676218"/>
              <a:ext cx="1484534" cy="148837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4" name="Group 13"/>
          <p:cNvGrpSpPr/>
          <p:nvPr/>
        </p:nvGrpSpPr>
        <p:grpSpPr>
          <a:xfrm>
            <a:off x="639824" y="2109547"/>
            <a:ext cx="1518068" cy="1941664"/>
            <a:chOff x="697553" y="2882279"/>
            <a:chExt cx="1518068" cy="194166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553" y="2882279"/>
              <a:ext cx="1518068" cy="130475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6" name="TextBox 15"/>
            <p:cNvSpPr txBox="1"/>
            <p:nvPr/>
          </p:nvSpPr>
          <p:spPr>
            <a:xfrm>
              <a:off x="873263" y="4239168"/>
              <a:ext cx="1166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রোদ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968226" y="965384"/>
            <a:ext cx="1683266" cy="2191507"/>
            <a:chOff x="2025955" y="1738116"/>
            <a:chExt cx="1683266" cy="219150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955" y="1738116"/>
              <a:ext cx="1683266" cy="147547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2509306" y="3344848"/>
              <a:ext cx="1166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বৃষ্টি</a:t>
              </a:r>
              <a:endParaRPr lang="en-GB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4321191" y="2909015"/>
            <a:ext cx="4373449" cy="1010568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9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lnSpc>
                <a:spcPct val="120000"/>
              </a:lnSpc>
            </a:pPr>
            <a:endParaRPr lang="en-GB" sz="12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en-GB" sz="192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r>
              <a:rPr lang="en-GB" sz="192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92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GB" sz="192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>
              <a:lnSpc>
                <a:spcPct val="120000"/>
              </a:lnSpc>
            </a:pPr>
            <a:endParaRPr lang="en-GB" sz="6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GB" sz="9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65769" y="4362203"/>
            <a:ext cx="1545882" cy="224676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as-IN" sz="2800" dirty="0" smtClean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8" tooltip="বায়ুপ্রবাহ"/>
              </a:rPr>
              <a:t>বায়ুপ্রবাহ</a:t>
            </a:r>
            <a:endParaRPr lang="as-IN" sz="2800" dirty="0">
              <a:solidFill>
                <a:srgbClr val="22222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2800" u="sng" dirty="0" smtClean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9"/>
              </a:rPr>
              <a:t>তাপ</a:t>
            </a:r>
            <a:endParaRPr lang="as-IN" sz="2800" dirty="0">
              <a:solidFill>
                <a:srgbClr val="22222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2800" dirty="0" smtClean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10" tooltip="চাপ"/>
              </a:rPr>
              <a:t>চাপ</a:t>
            </a:r>
            <a:endParaRPr lang="as-IN" sz="2800" dirty="0">
              <a:solidFill>
                <a:srgbClr val="22222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2800" dirty="0" smtClean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11" tooltip="বৃষ্টিপাত"/>
              </a:rPr>
              <a:t>বৃষ্টিপাত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2800" dirty="0">
              <a:solidFill>
                <a:srgbClr val="22222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12" tooltip="আর্দ্রতা"/>
              </a:rPr>
              <a:t>আর্দ্রতা</a:t>
            </a:r>
            <a:endParaRPr lang="as-IN" sz="2800" b="0" i="0" dirty="0">
              <a:solidFill>
                <a:srgbClr val="222222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05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2819400" cy="156966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রোদ, বৃষ্টি,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তাপমাত্রা, মেঘ,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কুয়াশা , বায়ুপ্রাবাহ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541690" y="1447800"/>
            <a:ext cx="202091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15348" y="4535270"/>
            <a:ext cx="190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জলবায়ু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324600" y="2133600"/>
            <a:ext cx="484632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48100" y="1064567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অল্প  সময়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6388388" y="2984212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দীর্ঘ সময়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11403" y="1295399"/>
            <a:ext cx="1712890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আবহাওয়া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45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13712" y="383346"/>
            <a:ext cx="4891449" cy="7831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আবহওয়া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জলবায়ুর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518" y="1388072"/>
            <a:ext cx="3921836" cy="1960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85657" y="3509935"/>
            <a:ext cx="115643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আবহওয়া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ও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জলবায়ুর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মধ্যে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ঘনিষ্ট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সম্পর্ক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রয়েছে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। আবহাওয়া ও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জলবায়ু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এক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GB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নয়</a:t>
            </a: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।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235" y="4502632"/>
            <a:ext cx="101489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আবহওয়া</a:t>
            </a:r>
            <a:r>
              <a:rPr lang="en-GB" sz="36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GB" sz="36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GB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>
                <a:latin typeface="NikoshBAN" pitchFamily="2" charset="0"/>
                <a:cs typeface="NikoshBAN" pitchFamily="2" charset="0"/>
              </a:rPr>
              <a:t>স্থানের</a:t>
            </a:r>
            <a:r>
              <a:rPr lang="en-GB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>
                <a:latin typeface="NikoshBAN" pitchFamily="2" charset="0"/>
                <a:cs typeface="NikoshBAN" pitchFamily="2" charset="0"/>
              </a:rPr>
              <a:t>আকাশ</a:t>
            </a:r>
            <a:r>
              <a:rPr lang="en-GB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3600" dirty="0" err="1">
                <a:latin typeface="NikoshBAN" pitchFamily="2" charset="0"/>
                <a:cs typeface="NikoshBAN" pitchFamily="2" charset="0"/>
              </a:rPr>
              <a:t>বায়ুমন্ডলের</a:t>
            </a:r>
            <a:r>
              <a:rPr lang="en-GB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>
                <a:latin typeface="NikoshBAN" pitchFamily="2" charset="0"/>
                <a:cs typeface="NikoshBAN" pitchFamily="2" charset="0"/>
              </a:rPr>
              <a:t>সাময়িক</a:t>
            </a:r>
            <a:r>
              <a:rPr lang="en-GB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GB" sz="3600" dirty="0">
                <a:latin typeface="NikoshBAN" pitchFamily="2" charset="0"/>
                <a:cs typeface="NikoshBAN" pitchFamily="2" charset="0"/>
              </a:rPr>
              <a:t>।</a:t>
            </a:r>
            <a:endParaRPr lang="bn-BD" sz="3600" dirty="0"/>
          </a:p>
        </p:txBody>
      </p:sp>
      <p:sp>
        <p:nvSpPr>
          <p:cNvPr id="6" name="Rectangle 5"/>
          <p:cNvSpPr/>
          <p:nvPr/>
        </p:nvSpPr>
        <p:spPr>
          <a:xfrm>
            <a:off x="685235" y="5464510"/>
            <a:ext cx="95269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GB" sz="40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GB" sz="40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GB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আবহাওয়ার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সামগ্রিক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।   </a:t>
            </a:r>
          </a:p>
        </p:txBody>
      </p:sp>
    </p:spTree>
    <p:extLst>
      <p:ext uri="{BB962C8B-B14F-4D97-AF65-F5344CB8AC3E}">
        <p14:creationId xmlns:p14="http://schemas.microsoft.com/office/powerpoint/2010/main" val="154213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92819" y="378372"/>
            <a:ext cx="4237235" cy="8198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GB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GB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GB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GB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1425" y="1465024"/>
            <a:ext cx="89306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 err="1" smtClean="0">
                <a:latin typeface="NikoshBAN" panose="02000000000000000000" pitchFamily="2" charset="0"/>
                <a:cs typeface="NikoshBAN" pitchFamily="2" charset="0"/>
              </a:rPr>
              <a:t>তোমাদের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৭৩-৭৪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GB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খোল</a:t>
            </a:r>
            <a:endParaRPr lang="en-GB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66" y="2688265"/>
            <a:ext cx="2821366" cy="3440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606" y="2688263"/>
            <a:ext cx="2568283" cy="3440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4881271" y="3746286"/>
            <a:ext cx="1456467" cy="662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9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0.04974 -0.0037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2558" y="3005202"/>
            <a:ext cx="993573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dirty="0" err="1" smtClean="0">
                <a:latin typeface="NikoshBAN" panose="02000000000000000000" pitchFamily="2" charset="0"/>
                <a:cs typeface="NikoshBAN" pitchFamily="2" charset="0"/>
              </a:rPr>
              <a:t>আবহাওয়</a:t>
            </a:r>
            <a:r>
              <a:rPr lang="bn-BD" sz="6600" dirty="0" smtClean="0">
                <a:latin typeface="NikoshBAN" panose="02000000000000000000" pitchFamily="2" charset="0"/>
                <a:cs typeface="NikoshBAN" pitchFamily="2" charset="0"/>
              </a:rPr>
              <a:t>া</a:t>
            </a:r>
            <a:r>
              <a:rPr lang="en-GB" sz="6600" dirty="0" smtClean="0">
                <a:latin typeface="NikoshBAN" panose="02000000000000000000" pitchFamily="2" charset="0"/>
                <a:cs typeface="NikoshBAN" pitchFamily="2" charset="0"/>
              </a:rPr>
              <a:t> ও </a:t>
            </a:r>
            <a:r>
              <a:rPr lang="en-GB" sz="6600" dirty="0" err="1" smtClean="0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GB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6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GB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6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6600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GB" sz="6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GB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5634" y="347730"/>
            <a:ext cx="3760631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7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5925" y="0"/>
            <a:ext cx="5975797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জলবায়ুর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463715"/>
              </p:ext>
            </p:extLst>
          </p:nvPr>
        </p:nvGraphicFramePr>
        <p:xfrm>
          <a:off x="1104721" y="3085777"/>
          <a:ext cx="9533228" cy="3352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766614"/>
                <a:gridCol w="4766614"/>
              </a:tblGrid>
              <a:tr h="5074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আহাওয়া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জলবায়ু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074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আবহাওয়া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স্বল্প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সময়ের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অবস্থা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প্রকাশ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জলবায়ু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২০-৩০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বছরের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অবস্থা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প্রকাশ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074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আবহাওয়া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দ্রুত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পরিবর্তিত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জলবায়ু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পরিবর্তনে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অনেক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সময়ের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প্রয়োজন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0742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আবহাওয়া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সব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পরিবর্তনশীল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৩।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আবহাওয়া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পরিবর্তনের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নির্দিষ্ট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ধারায়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জলবায়ু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05" y="1105605"/>
            <a:ext cx="2547902" cy="1413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377" y="1018637"/>
            <a:ext cx="2670689" cy="1500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352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52" y="178218"/>
            <a:ext cx="5585886" cy="63793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57954" y="917083"/>
            <a:ext cx="1420908" cy="61818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Khulna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762186" y="1672107"/>
            <a:ext cx="1416676" cy="618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Rangpur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762186" y="2532845"/>
            <a:ext cx="1416676" cy="6181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Dhaka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762186" y="3360313"/>
            <a:ext cx="1416676" cy="6181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Sylhet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62186" y="4252175"/>
            <a:ext cx="1416676" cy="6181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Barisal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62186" y="5265313"/>
            <a:ext cx="1416676" cy="6181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Chittagong</a:t>
            </a:r>
            <a:endParaRPr lang="en-US" dirty="0"/>
          </a:p>
        </p:txBody>
      </p:sp>
      <p:sp>
        <p:nvSpPr>
          <p:cNvPr id="10" name="4-Point Star 9"/>
          <p:cNvSpPr/>
          <p:nvPr/>
        </p:nvSpPr>
        <p:spPr>
          <a:xfrm>
            <a:off x="901538" y="3654381"/>
            <a:ext cx="695460" cy="426076"/>
          </a:xfrm>
          <a:prstGeom prst="star4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4-Point Star 10"/>
          <p:cNvSpPr/>
          <p:nvPr/>
        </p:nvSpPr>
        <p:spPr>
          <a:xfrm>
            <a:off x="1144073" y="907424"/>
            <a:ext cx="695460" cy="426076"/>
          </a:xfrm>
          <a:prstGeom prst="star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4-Point Star 11"/>
          <p:cNvSpPr/>
          <p:nvPr/>
        </p:nvSpPr>
        <p:spPr>
          <a:xfrm>
            <a:off x="1839533" y="2337515"/>
            <a:ext cx="695460" cy="426076"/>
          </a:xfrm>
          <a:prstGeom prst="star4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4-Point Star 12"/>
          <p:cNvSpPr/>
          <p:nvPr/>
        </p:nvSpPr>
        <p:spPr>
          <a:xfrm>
            <a:off x="3464418" y="2532845"/>
            <a:ext cx="695460" cy="426076"/>
          </a:xfrm>
          <a:prstGeom prst="star4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4-Point Star 13"/>
          <p:cNvSpPr/>
          <p:nvPr/>
        </p:nvSpPr>
        <p:spPr>
          <a:xfrm>
            <a:off x="2073498" y="4657323"/>
            <a:ext cx="695460" cy="426076"/>
          </a:xfrm>
          <a:prstGeom prst="star4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4-Point Star 14"/>
          <p:cNvSpPr/>
          <p:nvPr/>
        </p:nvSpPr>
        <p:spPr>
          <a:xfrm>
            <a:off x="4260761" y="4839773"/>
            <a:ext cx="695460" cy="426076"/>
          </a:xfrm>
          <a:prstGeom prst="star4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10237" y="262944"/>
            <a:ext cx="246888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5338" y="1776549"/>
            <a:ext cx="4667485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ঢাকায়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53486" y="2849113"/>
            <a:ext cx="4667485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সর্বনিম্ন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14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0162" y="1841679"/>
            <a:ext cx="78947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শুন্যস্থান পূরন করঃ</a:t>
            </a:r>
            <a:endParaRPr lang="en-US" sz="3200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বায়ু বিভিন্ন সময় বিভিন্ন.........থেকে প্রবাহিত হয়।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খ)আবহাওয়া ............ সময়ে পাল্টে   যেতে পারে।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গ)জলবায়ু কোন স্থানের দীর্ঘসময়ের............... সামগ্রিক ফল।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777" y="270456"/>
            <a:ext cx="2073499" cy="515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67267" y="2768958"/>
            <a:ext cx="7405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1019" y="3771364"/>
            <a:ext cx="7405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অল্প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5278" y="4711521"/>
            <a:ext cx="138340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7267" y="270456"/>
            <a:ext cx="249657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5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38212" y="312515"/>
            <a:ext cx="2535553" cy="7831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7051" y="1415535"/>
            <a:ext cx="585288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GB" sz="4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62584" y="2791371"/>
            <a:ext cx="953304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আবহাওয়া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কেমন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আবহাওয়া ও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অপরের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পরিপূরক-তুমি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আবহাওয়ার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10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1291" y="548640"/>
            <a:ext cx="484632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সঠিক উত্তরটি খাতায় লিখঃ</a:t>
            </a:r>
          </a:p>
        </p:txBody>
      </p:sp>
      <p:sp>
        <p:nvSpPr>
          <p:cNvPr id="3" name="Rectangle 2"/>
          <p:cNvSpPr/>
          <p:nvPr/>
        </p:nvSpPr>
        <p:spPr>
          <a:xfrm>
            <a:off x="3017518" y="2073646"/>
            <a:ext cx="6096000" cy="1077218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১।বাংলাদেশের জলবায়ু কেমন?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উষ্ণ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আর্দ্র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শীতল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উষ্ণ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ও আর্দ্র</a:t>
            </a:r>
          </a:p>
        </p:txBody>
      </p:sp>
      <p:sp>
        <p:nvSpPr>
          <p:cNvPr id="4" name="Rectangle 3"/>
          <p:cNvSpPr/>
          <p:nvPr/>
        </p:nvSpPr>
        <p:spPr>
          <a:xfrm>
            <a:off x="3017518" y="4206232"/>
            <a:ext cx="6278881" cy="1077218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২।আবহাওয়া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জলবায়ুর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মূল পার্থক্য কিসে?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স্থানে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নামে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বৈশিষ্ট্যে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453051" y="2612255"/>
            <a:ext cx="313509" cy="41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72096" y="4744841"/>
            <a:ext cx="326571" cy="394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38212" y="312515"/>
            <a:ext cx="2535553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979714" y="2325189"/>
            <a:ext cx="10418756" cy="1022449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আবহাওয়া ও </a:t>
            </a:r>
            <a:r>
              <a:rPr lang="en-GB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জলবায়ুর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৩টি </a:t>
            </a:r>
            <a:r>
              <a:rPr lang="en-GB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64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7142">
            <a:off x="4549134" y="2469107"/>
            <a:ext cx="2893436" cy="28934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9303" y="927463"/>
            <a:ext cx="3553097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7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418</Words>
  <Application>Microsoft Office PowerPoint</Application>
  <PresentationFormat>Widescreen</PresentationFormat>
  <Paragraphs>96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sarup</dc:creator>
  <cp:lastModifiedBy>sarup</cp:lastModifiedBy>
  <cp:revision>31</cp:revision>
  <dcterms:created xsi:type="dcterms:W3CDTF">2019-11-01T08:12:16Z</dcterms:created>
  <dcterms:modified xsi:type="dcterms:W3CDTF">2019-11-02T16:56:41Z</dcterms:modified>
</cp:coreProperties>
</file>