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13" r:id="rId4"/>
    <p:sldId id="314" r:id="rId5"/>
    <p:sldId id="315" r:id="rId6"/>
    <p:sldId id="317" r:id="rId7"/>
    <p:sldId id="318" r:id="rId8"/>
    <p:sldId id="263" r:id="rId9"/>
    <p:sldId id="321" r:id="rId10"/>
    <p:sldId id="320" r:id="rId11"/>
    <p:sldId id="328" r:id="rId12"/>
    <p:sldId id="322" r:id="rId13"/>
    <p:sldId id="323" r:id="rId14"/>
    <p:sldId id="324" r:id="rId15"/>
    <p:sldId id="325" r:id="rId16"/>
    <p:sldId id="326" r:id="rId17"/>
    <p:sldId id="32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92E8D-416C-454F-ADE7-CF7CB3B23EC9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762A23-C0E1-40C1-9CC9-DF6A44C62A78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4D0B88-3FDD-4737-9FBA-475C2A355095}" type="parTrans" cxnId="{E02DAE7E-E79F-4F97-99A3-50EE1C5EB28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DAD63-321F-4EF7-BEE9-957BB6A6CEC2}" type="sibTrans" cxnId="{E02DAE7E-E79F-4F97-99A3-50EE1C5EB28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1BB6D-CEAD-4C4B-9790-DF13B8673B37}">
      <dgm:prSet phldrT="[Text]" custT="1"/>
      <dgm:spPr/>
      <dgm:t>
        <a:bodyPr/>
        <a:lstStyle/>
        <a:p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South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02028-D536-4146-8A5C-3C376C1F91AB}" type="parTrans" cxnId="{45571873-E5A4-4233-B173-C612AF3D5BF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F0DA63-770D-43CB-8C31-5E47A26C9967}" type="sibTrans" cxnId="{45571873-E5A4-4233-B173-C612AF3D5BF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DF0B4-A91C-47E9-BACD-0D4BE839A95F}">
      <dgm:prSet phldrT="[Text]" custT="1"/>
      <dgm:spPr/>
      <dgm:t>
        <a:bodyPr/>
        <a:lstStyle/>
        <a:p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Asian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F9B4B-F6DB-4120-A144-E812568F63BD}" type="parTrans" cxnId="{9C24EF8E-E55E-46FB-96DB-744CF4F1C8D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67317C-9BD3-4BC4-B11C-452F6F0A2413}" type="sibTrans" cxnId="{9C24EF8E-E55E-46FB-96DB-744CF4F1C8D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B9CE5E-3845-418D-987B-8881527C9CBE}">
      <dgm:prSet phldrT="[Text]" custT="1"/>
      <dgm:spPr/>
      <dgm:t>
        <a:bodyPr/>
        <a:lstStyle/>
        <a:p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Association</a:t>
          </a:r>
          <a:r>
            <a:rPr lang="bn-IN" sz="1100">
              <a:latin typeface="Times New Roman" panose="02020603050405020304" pitchFamily="18" charset="0"/>
            </a:rPr>
            <a:t> </a:t>
          </a:r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58C7F-10E1-41EC-9CF8-C0959A793CB7}" type="parTrans" cxnId="{4916F8F3-53B3-48A1-8164-1F8442EB974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E5E775-D2E1-4F63-877C-69E67D48386C}" type="sibTrans" cxnId="{4916F8F3-53B3-48A1-8164-1F8442EB974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915B9F-4BA6-489A-8181-E8F2866C05E7}">
      <dgm:prSet phldrT="[Text]" custT="1"/>
      <dgm:spPr/>
      <dgm:t>
        <a:bodyPr/>
        <a:lstStyle/>
        <a:p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Regional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12A15C-1A52-480B-94F7-C28CA27F9786}" type="parTrans" cxnId="{F0615C4F-EC2D-4EEC-9DFB-9FDE55079F2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F13CDA-DDFD-4CBA-BF4B-A00C807ADC46}" type="sibTrans" cxnId="{F0615C4F-EC2D-4EEC-9DFB-9FDE55079F2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054D8-C6C9-4863-BA6C-32F543266A78}">
      <dgm:prSet custT="1"/>
      <dgm:spPr/>
      <dgm:t>
        <a:bodyPr/>
        <a:lstStyle/>
        <a:p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Cooperation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B0F79-A188-45F7-ACFE-7959C05E132A}" type="parTrans" cxnId="{A1CACA37-F992-4B78-B6CF-C066195035B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C3CF39-349F-4B60-8D4A-E4B2B62C19E1}" type="sibTrans" cxnId="{A1CACA37-F992-4B78-B6CF-C066195035B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49B194-3167-4FB3-9022-F1C7C365F62D}" type="pres">
      <dgm:prSet presAssocID="{E1292E8D-416C-454F-ADE7-CF7CB3B23EC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CE7A81-6477-4DE8-A483-023EAE1CF897}" type="pres">
      <dgm:prSet presAssocID="{90762A23-C0E1-40C1-9CC9-DF6A44C62A78}" presName="centerShape" presStyleLbl="node0" presStyleIdx="0" presStyleCnt="1"/>
      <dgm:spPr/>
    </dgm:pt>
    <dgm:pt modelId="{D68E38DE-F542-433C-96B0-963D58E9B863}" type="pres">
      <dgm:prSet presAssocID="{E1202028-D536-4146-8A5C-3C376C1F91AB}" presName="parTrans" presStyleLbl="sibTrans2D1" presStyleIdx="0" presStyleCnt="5"/>
      <dgm:spPr/>
    </dgm:pt>
    <dgm:pt modelId="{91A8CA47-DE10-4855-854C-4628AF6F5887}" type="pres">
      <dgm:prSet presAssocID="{E1202028-D536-4146-8A5C-3C376C1F91AB}" presName="connectorText" presStyleLbl="sibTrans2D1" presStyleIdx="0" presStyleCnt="5"/>
      <dgm:spPr/>
    </dgm:pt>
    <dgm:pt modelId="{63C05B2D-E4D0-4914-9447-3AF83CCB06C1}" type="pres">
      <dgm:prSet presAssocID="{BA21BB6D-CEAD-4C4B-9790-DF13B8673B37}" presName="node" presStyleLbl="node1" presStyleIdx="0" presStyleCnt="5" custRadScaleRad="97989" custRadScaleInc="2446">
        <dgm:presLayoutVars>
          <dgm:bulletEnabled val="1"/>
        </dgm:presLayoutVars>
      </dgm:prSet>
      <dgm:spPr/>
    </dgm:pt>
    <dgm:pt modelId="{211403AE-6FF0-4D55-B920-4F2EDEFC13AA}" type="pres">
      <dgm:prSet presAssocID="{53BF9B4B-F6DB-4120-A144-E812568F63BD}" presName="parTrans" presStyleLbl="sibTrans2D1" presStyleIdx="1" presStyleCnt="5"/>
      <dgm:spPr/>
    </dgm:pt>
    <dgm:pt modelId="{FD6C2C0A-56F7-4508-A4DE-CED726331B7F}" type="pres">
      <dgm:prSet presAssocID="{53BF9B4B-F6DB-4120-A144-E812568F63BD}" presName="connectorText" presStyleLbl="sibTrans2D1" presStyleIdx="1" presStyleCnt="5"/>
      <dgm:spPr/>
    </dgm:pt>
    <dgm:pt modelId="{C66BAAC9-C5ED-481D-AD64-E1C564EF0920}" type="pres">
      <dgm:prSet presAssocID="{796DF0B4-A91C-47E9-BACD-0D4BE839A95F}" presName="node" presStyleLbl="node1" presStyleIdx="1" presStyleCnt="5" custRadScaleRad="90740" custRadScaleInc="26674">
        <dgm:presLayoutVars>
          <dgm:bulletEnabled val="1"/>
        </dgm:presLayoutVars>
      </dgm:prSet>
      <dgm:spPr/>
    </dgm:pt>
    <dgm:pt modelId="{8360A060-2E75-4A46-9446-5C09761F8DCB}" type="pres">
      <dgm:prSet presAssocID="{C4C58C7F-10E1-41EC-9CF8-C0959A793CB7}" presName="parTrans" presStyleLbl="sibTrans2D1" presStyleIdx="2" presStyleCnt="5"/>
      <dgm:spPr/>
    </dgm:pt>
    <dgm:pt modelId="{C800D034-E9F2-4191-98E3-F76AD33E1185}" type="pres">
      <dgm:prSet presAssocID="{C4C58C7F-10E1-41EC-9CF8-C0959A793CB7}" presName="connectorText" presStyleLbl="sibTrans2D1" presStyleIdx="2" presStyleCnt="5"/>
      <dgm:spPr/>
    </dgm:pt>
    <dgm:pt modelId="{EDEB6159-0C12-4B58-A304-BEA1A196D1AC}" type="pres">
      <dgm:prSet presAssocID="{A2B9CE5E-3845-418D-987B-8881527C9CBE}" presName="node" presStyleLbl="node1" presStyleIdx="2" presStyleCnt="5" custRadScaleRad="93827" custRadScaleInc="15971">
        <dgm:presLayoutVars>
          <dgm:bulletEnabled val="1"/>
        </dgm:presLayoutVars>
      </dgm:prSet>
      <dgm:spPr/>
    </dgm:pt>
    <dgm:pt modelId="{EB057D80-E840-4489-B319-F17EDF6E0D0C}" type="pres">
      <dgm:prSet presAssocID="{DE12A15C-1A52-480B-94F7-C28CA27F9786}" presName="parTrans" presStyleLbl="sibTrans2D1" presStyleIdx="3" presStyleCnt="5"/>
      <dgm:spPr/>
    </dgm:pt>
    <dgm:pt modelId="{C58BBABF-16AE-4E0D-B785-E6EEAF47EB0F}" type="pres">
      <dgm:prSet presAssocID="{DE12A15C-1A52-480B-94F7-C28CA27F9786}" presName="connectorText" presStyleLbl="sibTrans2D1" presStyleIdx="3" presStyleCnt="5"/>
      <dgm:spPr/>
    </dgm:pt>
    <dgm:pt modelId="{EACBAE25-CD4B-4CFA-A2CB-471772B5E387}" type="pres">
      <dgm:prSet presAssocID="{CE915B9F-4BA6-489A-8181-E8F2866C05E7}" presName="node" presStyleLbl="node1" presStyleIdx="3" presStyleCnt="5" custRadScaleRad="98977" custRadScaleInc="184712">
        <dgm:presLayoutVars>
          <dgm:bulletEnabled val="1"/>
        </dgm:presLayoutVars>
      </dgm:prSet>
      <dgm:spPr/>
    </dgm:pt>
    <dgm:pt modelId="{CADDCE63-1FF4-48FA-9658-CD0CF25BB915}" type="pres">
      <dgm:prSet presAssocID="{830B0F79-A188-45F7-ACFE-7959C05E132A}" presName="parTrans" presStyleLbl="sibTrans2D1" presStyleIdx="4" presStyleCnt="5"/>
      <dgm:spPr/>
    </dgm:pt>
    <dgm:pt modelId="{83147079-4A03-433F-8854-D3102F9415FA}" type="pres">
      <dgm:prSet presAssocID="{830B0F79-A188-45F7-ACFE-7959C05E132A}" presName="connectorText" presStyleLbl="sibTrans2D1" presStyleIdx="4" presStyleCnt="5"/>
      <dgm:spPr/>
    </dgm:pt>
    <dgm:pt modelId="{3B71816A-94DD-4904-9740-1C0D792F4D8A}" type="pres">
      <dgm:prSet presAssocID="{F41054D8-C6C9-4863-BA6C-32F543266A78}" presName="node" presStyleLbl="node1" presStyleIdx="4" presStyleCnt="5" custRadScaleRad="106981" custRadScaleInc="-186818">
        <dgm:presLayoutVars>
          <dgm:bulletEnabled val="1"/>
        </dgm:presLayoutVars>
      </dgm:prSet>
      <dgm:spPr/>
    </dgm:pt>
  </dgm:ptLst>
  <dgm:cxnLst>
    <dgm:cxn modelId="{A41B320D-DAA7-4C34-AF9E-A15814FBDA73}" type="presOf" srcId="{DE12A15C-1A52-480B-94F7-C28CA27F9786}" destId="{C58BBABF-16AE-4E0D-B785-E6EEAF47EB0F}" srcOrd="1" destOrd="0" presId="urn:microsoft.com/office/officeart/2005/8/layout/radial5"/>
    <dgm:cxn modelId="{9C059613-279C-42C8-9F5D-904FBDBC1751}" type="presOf" srcId="{A2B9CE5E-3845-418D-987B-8881527C9CBE}" destId="{EDEB6159-0C12-4B58-A304-BEA1A196D1AC}" srcOrd="0" destOrd="0" presId="urn:microsoft.com/office/officeart/2005/8/layout/radial5"/>
    <dgm:cxn modelId="{69C6CD18-0C94-453D-8AF1-7C166F8D8149}" type="presOf" srcId="{CE915B9F-4BA6-489A-8181-E8F2866C05E7}" destId="{EACBAE25-CD4B-4CFA-A2CB-471772B5E387}" srcOrd="0" destOrd="0" presId="urn:microsoft.com/office/officeart/2005/8/layout/radial5"/>
    <dgm:cxn modelId="{2E076A19-F856-4A93-A5EE-AADBA59AF14F}" type="presOf" srcId="{C4C58C7F-10E1-41EC-9CF8-C0959A793CB7}" destId="{C800D034-E9F2-4191-98E3-F76AD33E1185}" srcOrd="1" destOrd="0" presId="urn:microsoft.com/office/officeart/2005/8/layout/radial5"/>
    <dgm:cxn modelId="{888DB52C-1156-4C64-8882-BCC09938C72B}" type="presOf" srcId="{E1292E8D-416C-454F-ADE7-CF7CB3B23EC9}" destId="{3649B194-3167-4FB3-9022-F1C7C365F62D}" srcOrd="0" destOrd="0" presId="urn:microsoft.com/office/officeart/2005/8/layout/radial5"/>
    <dgm:cxn modelId="{A1CACA37-F992-4B78-B6CF-C066195035B3}" srcId="{90762A23-C0E1-40C1-9CC9-DF6A44C62A78}" destId="{F41054D8-C6C9-4863-BA6C-32F543266A78}" srcOrd="4" destOrd="0" parTransId="{830B0F79-A188-45F7-ACFE-7959C05E132A}" sibTransId="{E3C3CF39-349F-4B60-8D4A-E4B2B62C19E1}"/>
    <dgm:cxn modelId="{96625C3A-CDE3-42CB-ABBC-992CDA3721D2}" type="presOf" srcId="{DE12A15C-1A52-480B-94F7-C28CA27F9786}" destId="{EB057D80-E840-4489-B319-F17EDF6E0D0C}" srcOrd="0" destOrd="0" presId="urn:microsoft.com/office/officeart/2005/8/layout/radial5"/>
    <dgm:cxn modelId="{C42B875B-4923-4971-8E5A-15F12C5ACCEA}" type="presOf" srcId="{796DF0B4-A91C-47E9-BACD-0D4BE839A95F}" destId="{C66BAAC9-C5ED-481D-AD64-E1C564EF0920}" srcOrd="0" destOrd="0" presId="urn:microsoft.com/office/officeart/2005/8/layout/radial5"/>
    <dgm:cxn modelId="{F0615C4F-EC2D-4EEC-9DFB-9FDE55079F23}" srcId="{90762A23-C0E1-40C1-9CC9-DF6A44C62A78}" destId="{CE915B9F-4BA6-489A-8181-E8F2866C05E7}" srcOrd="3" destOrd="0" parTransId="{DE12A15C-1A52-480B-94F7-C28CA27F9786}" sibTransId="{98F13CDA-DDFD-4CBA-BF4B-A00C807ADC46}"/>
    <dgm:cxn modelId="{45571873-E5A4-4233-B173-C612AF3D5BF3}" srcId="{90762A23-C0E1-40C1-9CC9-DF6A44C62A78}" destId="{BA21BB6D-CEAD-4C4B-9790-DF13B8673B37}" srcOrd="0" destOrd="0" parTransId="{E1202028-D536-4146-8A5C-3C376C1F91AB}" sibTransId="{BDF0DA63-770D-43CB-8C31-5E47A26C9967}"/>
    <dgm:cxn modelId="{067F677D-E918-417F-8B15-A7F67EF73E03}" type="presOf" srcId="{90762A23-C0E1-40C1-9CC9-DF6A44C62A78}" destId="{A4CE7A81-6477-4DE8-A483-023EAE1CF897}" srcOrd="0" destOrd="0" presId="urn:microsoft.com/office/officeart/2005/8/layout/radial5"/>
    <dgm:cxn modelId="{E02DAE7E-E79F-4F97-99A3-50EE1C5EB285}" srcId="{E1292E8D-416C-454F-ADE7-CF7CB3B23EC9}" destId="{90762A23-C0E1-40C1-9CC9-DF6A44C62A78}" srcOrd="0" destOrd="0" parTransId="{D94D0B88-3FDD-4737-9FBA-475C2A355095}" sibTransId="{C18DAD63-321F-4EF7-BEE9-957BB6A6CEC2}"/>
    <dgm:cxn modelId="{28B41287-1E75-4C48-9009-3E86BC3118C8}" type="presOf" srcId="{F41054D8-C6C9-4863-BA6C-32F543266A78}" destId="{3B71816A-94DD-4904-9740-1C0D792F4D8A}" srcOrd="0" destOrd="0" presId="urn:microsoft.com/office/officeart/2005/8/layout/radial5"/>
    <dgm:cxn modelId="{9C24EF8E-E55E-46FB-96DB-744CF4F1C8D4}" srcId="{90762A23-C0E1-40C1-9CC9-DF6A44C62A78}" destId="{796DF0B4-A91C-47E9-BACD-0D4BE839A95F}" srcOrd="1" destOrd="0" parTransId="{53BF9B4B-F6DB-4120-A144-E812568F63BD}" sibTransId="{2967317C-9BD3-4BC4-B11C-452F6F0A2413}"/>
    <dgm:cxn modelId="{597FAD8F-4490-49E0-811F-0036AD2D0D20}" type="presOf" srcId="{53BF9B4B-F6DB-4120-A144-E812568F63BD}" destId="{211403AE-6FF0-4D55-B920-4F2EDEFC13AA}" srcOrd="0" destOrd="0" presId="urn:microsoft.com/office/officeart/2005/8/layout/radial5"/>
    <dgm:cxn modelId="{EF6886A8-96ED-403C-B5DA-05E5384DB13F}" type="presOf" srcId="{830B0F79-A188-45F7-ACFE-7959C05E132A}" destId="{CADDCE63-1FF4-48FA-9658-CD0CF25BB915}" srcOrd="0" destOrd="0" presId="urn:microsoft.com/office/officeart/2005/8/layout/radial5"/>
    <dgm:cxn modelId="{424A3DB5-8014-4002-B309-911C2619E8BA}" type="presOf" srcId="{E1202028-D536-4146-8A5C-3C376C1F91AB}" destId="{91A8CA47-DE10-4855-854C-4628AF6F5887}" srcOrd="1" destOrd="0" presId="urn:microsoft.com/office/officeart/2005/8/layout/radial5"/>
    <dgm:cxn modelId="{840757BE-4FA2-4800-8E54-61449A88BE87}" type="presOf" srcId="{830B0F79-A188-45F7-ACFE-7959C05E132A}" destId="{83147079-4A03-433F-8854-D3102F9415FA}" srcOrd="1" destOrd="0" presId="urn:microsoft.com/office/officeart/2005/8/layout/radial5"/>
    <dgm:cxn modelId="{D315ADCE-9D25-466C-8A73-08E4EC726F3F}" type="presOf" srcId="{C4C58C7F-10E1-41EC-9CF8-C0959A793CB7}" destId="{8360A060-2E75-4A46-9446-5C09761F8DCB}" srcOrd="0" destOrd="0" presId="urn:microsoft.com/office/officeart/2005/8/layout/radial5"/>
    <dgm:cxn modelId="{B60E6FD8-61C6-4139-A705-6089C419B15F}" type="presOf" srcId="{53BF9B4B-F6DB-4120-A144-E812568F63BD}" destId="{FD6C2C0A-56F7-4508-A4DE-CED726331B7F}" srcOrd="1" destOrd="0" presId="urn:microsoft.com/office/officeart/2005/8/layout/radial5"/>
    <dgm:cxn modelId="{BA2ACBE6-3B05-480E-9F3A-EE54D0C517ED}" type="presOf" srcId="{E1202028-D536-4146-8A5C-3C376C1F91AB}" destId="{D68E38DE-F542-433C-96B0-963D58E9B863}" srcOrd="0" destOrd="0" presId="urn:microsoft.com/office/officeart/2005/8/layout/radial5"/>
    <dgm:cxn modelId="{4916F8F3-53B3-48A1-8164-1F8442EB974B}" srcId="{90762A23-C0E1-40C1-9CC9-DF6A44C62A78}" destId="{A2B9CE5E-3845-418D-987B-8881527C9CBE}" srcOrd="2" destOrd="0" parTransId="{C4C58C7F-10E1-41EC-9CF8-C0959A793CB7}" sibTransId="{84E5E775-D2E1-4F63-877C-69E67D48386C}"/>
    <dgm:cxn modelId="{008049F9-BFDE-472F-99C5-CCF3C748E9FA}" type="presOf" srcId="{BA21BB6D-CEAD-4C4B-9790-DF13B8673B37}" destId="{63C05B2D-E4D0-4914-9447-3AF83CCB06C1}" srcOrd="0" destOrd="0" presId="urn:microsoft.com/office/officeart/2005/8/layout/radial5"/>
    <dgm:cxn modelId="{E3DC57CA-0C70-4A85-9E8E-7DFBC36F820B}" type="presParOf" srcId="{3649B194-3167-4FB3-9022-F1C7C365F62D}" destId="{A4CE7A81-6477-4DE8-A483-023EAE1CF897}" srcOrd="0" destOrd="0" presId="urn:microsoft.com/office/officeart/2005/8/layout/radial5"/>
    <dgm:cxn modelId="{0A8F1720-6C9A-41DB-8B9D-02366DFC17DC}" type="presParOf" srcId="{3649B194-3167-4FB3-9022-F1C7C365F62D}" destId="{D68E38DE-F542-433C-96B0-963D58E9B863}" srcOrd="1" destOrd="0" presId="urn:microsoft.com/office/officeart/2005/8/layout/radial5"/>
    <dgm:cxn modelId="{E427DBB7-0747-4D73-9344-0BD640C3C0BF}" type="presParOf" srcId="{D68E38DE-F542-433C-96B0-963D58E9B863}" destId="{91A8CA47-DE10-4855-854C-4628AF6F5887}" srcOrd="0" destOrd="0" presId="urn:microsoft.com/office/officeart/2005/8/layout/radial5"/>
    <dgm:cxn modelId="{6B7D8D03-5654-42FB-8432-1B116F9C779E}" type="presParOf" srcId="{3649B194-3167-4FB3-9022-F1C7C365F62D}" destId="{63C05B2D-E4D0-4914-9447-3AF83CCB06C1}" srcOrd="2" destOrd="0" presId="urn:microsoft.com/office/officeart/2005/8/layout/radial5"/>
    <dgm:cxn modelId="{9FC6E6D4-00AC-46D0-8459-9E069EB8F454}" type="presParOf" srcId="{3649B194-3167-4FB3-9022-F1C7C365F62D}" destId="{211403AE-6FF0-4D55-B920-4F2EDEFC13AA}" srcOrd="3" destOrd="0" presId="urn:microsoft.com/office/officeart/2005/8/layout/radial5"/>
    <dgm:cxn modelId="{5C795CF7-5507-4A5B-84A4-07210A262D2F}" type="presParOf" srcId="{211403AE-6FF0-4D55-B920-4F2EDEFC13AA}" destId="{FD6C2C0A-56F7-4508-A4DE-CED726331B7F}" srcOrd="0" destOrd="0" presId="urn:microsoft.com/office/officeart/2005/8/layout/radial5"/>
    <dgm:cxn modelId="{5C53A9E2-2173-445C-A38A-D955DCE92859}" type="presParOf" srcId="{3649B194-3167-4FB3-9022-F1C7C365F62D}" destId="{C66BAAC9-C5ED-481D-AD64-E1C564EF0920}" srcOrd="4" destOrd="0" presId="urn:microsoft.com/office/officeart/2005/8/layout/radial5"/>
    <dgm:cxn modelId="{CF26570E-DAF4-49AD-8585-033181E44903}" type="presParOf" srcId="{3649B194-3167-4FB3-9022-F1C7C365F62D}" destId="{8360A060-2E75-4A46-9446-5C09761F8DCB}" srcOrd="5" destOrd="0" presId="urn:microsoft.com/office/officeart/2005/8/layout/radial5"/>
    <dgm:cxn modelId="{DC91488B-D066-431F-A244-88208EA37B0A}" type="presParOf" srcId="{8360A060-2E75-4A46-9446-5C09761F8DCB}" destId="{C800D034-E9F2-4191-98E3-F76AD33E1185}" srcOrd="0" destOrd="0" presId="urn:microsoft.com/office/officeart/2005/8/layout/radial5"/>
    <dgm:cxn modelId="{C37D22D7-CD0D-4D72-8F97-1BF906E97C4D}" type="presParOf" srcId="{3649B194-3167-4FB3-9022-F1C7C365F62D}" destId="{EDEB6159-0C12-4B58-A304-BEA1A196D1AC}" srcOrd="6" destOrd="0" presId="urn:microsoft.com/office/officeart/2005/8/layout/radial5"/>
    <dgm:cxn modelId="{92369A9B-5EDF-48F7-8375-C03F15412AAA}" type="presParOf" srcId="{3649B194-3167-4FB3-9022-F1C7C365F62D}" destId="{EB057D80-E840-4489-B319-F17EDF6E0D0C}" srcOrd="7" destOrd="0" presId="urn:microsoft.com/office/officeart/2005/8/layout/radial5"/>
    <dgm:cxn modelId="{80B61D5B-B724-49D4-9DE4-028F5F00131D}" type="presParOf" srcId="{EB057D80-E840-4489-B319-F17EDF6E0D0C}" destId="{C58BBABF-16AE-4E0D-B785-E6EEAF47EB0F}" srcOrd="0" destOrd="0" presId="urn:microsoft.com/office/officeart/2005/8/layout/radial5"/>
    <dgm:cxn modelId="{D5D28D4D-DBE7-4E4E-BD3C-E51B8D25A38F}" type="presParOf" srcId="{3649B194-3167-4FB3-9022-F1C7C365F62D}" destId="{EACBAE25-CD4B-4CFA-A2CB-471772B5E387}" srcOrd="8" destOrd="0" presId="urn:microsoft.com/office/officeart/2005/8/layout/radial5"/>
    <dgm:cxn modelId="{1E66AED2-F0B8-4FD3-88EA-A0B8D087C353}" type="presParOf" srcId="{3649B194-3167-4FB3-9022-F1C7C365F62D}" destId="{CADDCE63-1FF4-48FA-9658-CD0CF25BB915}" srcOrd="9" destOrd="0" presId="urn:microsoft.com/office/officeart/2005/8/layout/radial5"/>
    <dgm:cxn modelId="{F5A0BE77-4D26-42EB-94EE-834AB5DD3210}" type="presParOf" srcId="{CADDCE63-1FF4-48FA-9658-CD0CF25BB915}" destId="{83147079-4A03-433F-8854-D3102F9415FA}" srcOrd="0" destOrd="0" presId="urn:microsoft.com/office/officeart/2005/8/layout/radial5"/>
    <dgm:cxn modelId="{C58F4452-6E7E-4993-BCA6-459B8822B983}" type="presParOf" srcId="{3649B194-3167-4FB3-9022-F1C7C365F62D}" destId="{3B71816A-94DD-4904-9740-1C0D792F4D8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E7A81-6477-4DE8-A483-023EAE1CF897}">
      <dsp:nvSpPr>
        <dsp:cNvPr id="0" name=""/>
        <dsp:cNvSpPr/>
      </dsp:nvSpPr>
      <dsp:spPr>
        <a:xfrm>
          <a:off x="2788838" y="1478600"/>
          <a:ext cx="1054011" cy="105401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3194" y="1632956"/>
        <a:ext cx="745299" cy="745299"/>
      </dsp:txXfrm>
    </dsp:sp>
    <dsp:sp modelId="{D68E38DE-F542-433C-96B0-963D58E9B863}">
      <dsp:nvSpPr>
        <dsp:cNvPr id="0" name=""/>
        <dsp:cNvSpPr/>
      </dsp:nvSpPr>
      <dsp:spPr>
        <a:xfrm rot="16252834">
          <a:off x="3222764" y="1108967"/>
          <a:ext cx="208214" cy="3583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3516" y="1211868"/>
        <a:ext cx="145750" cy="215017"/>
      </dsp:txXfrm>
    </dsp:sp>
    <dsp:sp modelId="{63C05B2D-E4D0-4914-9447-3AF83CCB06C1}">
      <dsp:nvSpPr>
        <dsp:cNvPr id="0" name=""/>
        <dsp:cNvSpPr/>
      </dsp:nvSpPr>
      <dsp:spPr>
        <a:xfrm>
          <a:off x="2811074" y="31902"/>
          <a:ext cx="1054011" cy="105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South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65430" y="186258"/>
        <a:ext cx="745299" cy="745299"/>
      </dsp:txXfrm>
    </dsp:sp>
    <dsp:sp modelId="{211403AE-6FF0-4D55-B920-4F2EDEFC13AA}">
      <dsp:nvSpPr>
        <dsp:cNvPr id="0" name=""/>
        <dsp:cNvSpPr/>
      </dsp:nvSpPr>
      <dsp:spPr>
        <a:xfrm rot="21096158">
          <a:off x="3898594" y="1729217"/>
          <a:ext cx="151485" cy="3583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8838" y="1804208"/>
        <a:ext cx="106040" cy="215017"/>
      </dsp:txXfrm>
    </dsp:sp>
    <dsp:sp modelId="{C66BAAC9-C5ED-481D-AD64-E1C564EF0920}">
      <dsp:nvSpPr>
        <dsp:cNvPr id="0" name=""/>
        <dsp:cNvSpPr/>
      </dsp:nvSpPr>
      <dsp:spPr>
        <a:xfrm>
          <a:off x="4114307" y="1282934"/>
          <a:ext cx="1054011" cy="105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Asian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8663" y="1437290"/>
        <a:ext cx="745299" cy="745299"/>
      </dsp:txXfrm>
    </dsp:sp>
    <dsp:sp modelId="{8360A060-2E75-4A46-9446-5C09761F8DCB}">
      <dsp:nvSpPr>
        <dsp:cNvPr id="0" name=""/>
        <dsp:cNvSpPr/>
      </dsp:nvSpPr>
      <dsp:spPr>
        <a:xfrm rot="3584770">
          <a:off x="3574528" y="2420433"/>
          <a:ext cx="175569" cy="3583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7595" y="2469357"/>
        <a:ext cx="122898" cy="215017"/>
      </dsp:txXfrm>
    </dsp:sp>
    <dsp:sp modelId="{EDEB6159-0C12-4B58-A304-BEA1A196D1AC}">
      <dsp:nvSpPr>
        <dsp:cNvPr id="0" name=""/>
        <dsp:cNvSpPr/>
      </dsp:nvSpPr>
      <dsp:spPr>
        <a:xfrm>
          <a:off x="3486783" y="2675202"/>
          <a:ext cx="1054011" cy="105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Association</a:t>
          </a:r>
          <a:r>
            <a:rPr lang="bn-IN" sz="1100" kern="1200">
              <a:latin typeface="Times New Roman" panose="02020603050405020304" pitchFamily="18" charset="0"/>
            </a:rPr>
            <a:t> </a:t>
          </a: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for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1139" y="2829558"/>
        <a:ext cx="745299" cy="745299"/>
      </dsp:txXfrm>
    </dsp:sp>
    <dsp:sp modelId="{EB057D80-E840-4489-B319-F17EDF6E0D0C}">
      <dsp:nvSpPr>
        <dsp:cNvPr id="0" name=""/>
        <dsp:cNvSpPr/>
      </dsp:nvSpPr>
      <dsp:spPr>
        <a:xfrm rot="11549779">
          <a:off x="2500420" y="1669633"/>
          <a:ext cx="215946" cy="3583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564437" y="1748315"/>
        <a:ext cx="151162" cy="215017"/>
      </dsp:txXfrm>
    </dsp:sp>
    <dsp:sp modelId="{EACBAE25-CD4B-4CFA-A2CB-471772B5E387}">
      <dsp:nvSpPr>
        <dsp:cNvPr id="0" name=""/>
        <dsp:cNvSpPr/>
      </dsp:nvSpPr>
      <dsp:spPr>
        <a:xfrm>
          <a:off x="1362003" y="1162375"/>
          <a:ext cx="1054011" cy="105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Regional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6359" y="1316731"/>
        <a:ext cx="745299" cy="745299"/>
      </dsp:txXfrm>
    </dsp:sp>
    <dsp:sp modelId="{CADDCE63-1FF4-48FA-9658-CD0CF25BB915}">
      <dsp:nvSpPr>
        <dsp:cNvPr id="0" name=""/>
        <dsp:cNvSpPr/>
      </dsp:nvSpPr>
      <dsp:spPr>
        <a:xfrm rot="7844958">
          <a:off x="2666213" y="2418753"/>
          <a:ext cx="278520" cy="3583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735262" y="2458776"/>
        <a:ext cx="194964" cy="215017"/>
      </dsp:txXfrm>
    </dsp:sp>
    <dsp:sp modelId="{3B71816A-94DD-4904-9740-1C0D792F4D8A}">
      <dsp:nvSpPr>
        <dsp:cNvPr id="0" name=""/>
        <dsp:cNvSpPr/>
      </dsp:nvSpPr>
      <dsp:spPr>
        <a:xfrm>
          <a:off x="1757806" y="2675202"/>
          <a:ext cx="1054011" cy="105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Cooperation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2162" y="2829558"/>
        <a:ext cx="745299" cy="745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AD22A-3957-4B02-80BF-ABDB90791899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9FC8-B979-41A1-8BE6-A26134AA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2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9FC8-B979-41A1-8BE6-A26134AAB9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8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9FC8-B979-41A1-8BE6-A26134AAB9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83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79FC8-B979-41A1-8BE6-A26134AAB9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9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D4987-0FA9-420D-A9E9-E1CBE1D28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12802-670C-41DC-8A3B-C39E5A971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327FA-A71F-43B3-A548-C578E4CF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933E-3D1F-4E8F-A365-3403646B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6FD5B-8CCD-45BF-83E8-2E630C30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4EB0-0498-49D7-AE5F-00F50C69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CEABD-CA74-4070-A7EF-A3FA63DCD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D9A82-419D-4EDD-9952-F7456102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B363-B4C6-40B7-A81C-11FB1645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1BBF5-F754-4193-B110-794A1B35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48305-83E9-4C7D-A477-C54B21BB8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35F33-332D-483C-85A6-4998ED954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4E162-8EED-4C61-8B2A-4F083345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6AD98-6D20-4BA1-8150-AB40FA63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9684B-1F16-4FF7-AF4B-5149E782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5506-8F0A-4367-9D11-F79B3F34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3673-1926-4F36-AFC7-165B1FC12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1EA86-F718-4492-8D2F-9613E46A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6BD35-4E97-4723-B157-82D41A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801C6-024B-4130-93A0-CBFCCA70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0FA4-5C37-4AE8-B792-629AEA07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88F96-1002-4EDB-A0B0-4151BC127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FA4A-A60F-4109-9005-081CF0E3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AF371-260B-478E-A5E9-9D636F7E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5ECC-024F-49BB-B174-16BF6E0C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3DBF-27AA-41B6-AD13-21540CA5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6E90C-2D1D-44F5-AFAE-400B228BA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45097-7C57-434E-BAD0-C2887FBC2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F53FC-C3BE-43E7-9764-BBF7742E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D57D1-821B-49A4-9B57-CA6EA39D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94E8-F9E0-411F-AA72-CC56B47D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164D-D548-4F4E-8535-A08FA33A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B4794-59A1-4008-AC53-50BD5AC48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E580D-08A2-4B47-A257-79226A67E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088BE7-6A46-4B9E-9E52-2AFF8D5C1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D0108D-9C68-413B-85AE-0A32B1516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B33A6-2EE6-47F5-8C7A-D78E64D2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C9325-2471-438B-826B-BFD81B8B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38A7F-463A-46EA-BC4F-6AC36D26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F8C06-E840-481D-9F73-E0240F21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D107F-9599-4F3D-A29C-6427738D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38220-FF01-4D37-8D7C-A62A9D26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DA9FA-049E-4E8D-AE28-BB4679A5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4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42B416-429F-4A6C-B817-E9846695B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3A1F4-6CBF-45CE-B87C-2CB3C1A88AB1}"/>
              </a:ext>
            </a:extLst>
          </p:cNvPr>
          <p:cNvSpPr/>
          <p:nvPr userDrawn="1"/>
        </p:nvSpPr>
        <p:spPr>
          <a:xfrm>
            <a:off x="148771" y="146957"/>
            <a:ext cx="11894457" cy="6564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4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277E-1FA5-4AC6-8AAF-D5118348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C043F-3564-4780-9755-BC1C4766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4717C-DE32-4513-A4B1-A4B86BF91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213E3-5F88-475C-8CB4-AE31A0ED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F42A1-A0FC-4DFD-B5A8-CA9852C3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9AB79-9453-4433-A40E-53146E65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474D-D63F-4009-8A27-EB272902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3ECD1B-7FC0-45D8-BF68-41AE1AA6E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203D0-7A47-4B36-84E9-D28717123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7C9D6-5E95-4074-861E-7BCA5EC6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9D4AD-C182-4191-A8A5-F26F6B3D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6BF52-9BB4-48A9-9E25-04B9D514D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2C352-88A0-4D9B-82F3-96DCDC4A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2794A-1AB6-4B98-9647-6075D41B4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BC6FE-4AAE-4368-AA9D-5C3577FE1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5F19-9B29-41E5-B0C7-FCCF04BA6007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76598-4E9E-429A-9125-20BAE3E8D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7FE47-1AC3-4EDF-AD5B-C638821E2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B7FA-93E2-413B-880E-01714A3B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C0F696-83C7-4F86-860E-FCA2502B8B3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380" y="1614389"/>
            <a:ext cx="8651240" cy="47548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4AED0C-510C-406C-9AD4-ABA27EAA7B92}"/>
              </a:ext>
            </a:extLst>
          </p:cNvPr>
          <p:cNvSpPr txBox="1"/>
          <p:nvPr/>
        </p:nvSpPr>
        <p:spPr>
          <a:xfrm>
            <a:off x="381001" y="488731"/>
            <a:ext cx="11429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পাঠে সবাইকে স্বাগত</a:t>
            </a:r>
            <a:endParaRPr lang="en-US" sz="6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8FD790-0F3C-46DC-BF1D-00B54017638A}"/>
              </a:ext>
            </a:extLst>
          </p:cNvPr>
          <p:cNvSpPr txBox="1"/>
          <p:nvPr/>
        </p:nvSpPr>
        <p:spPr>
          <a:xfrm>
            <a:off x="3095655" y="5739422"/>
            <a:ext cx="6000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ভুক্ত সদস্য দেশগুলোর নাম কী কী 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978D3-ECE4-4F78-ABE5-B419C2D2F52B}"/>
              </a:ext>
            </a:extLst>
          </p:cNvPr>
          <p:cNvSpPr txBox="1"/>
          <p:nvPr/>
        </p:nvSpPr>
        <p:spPr>
          <a:xfrm>
            <a:off x="4511566" y="306634"/>
            <a:ext cx="3168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8D89AD-7629-4580-9410-2C36B94B3AC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55" y="1118523"/>
            <a:ext cx="6724691" cy="4317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46378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Related image">
            <a:extLst>
              <a:ext uri="{FF2B5EF4-FFF2-40B4-BE49-F238E27FC236}">
                <a16:creationId xmlns:a16="http://schemas.microsoft.com/office/drawing/2014/main" id="{AEEA8DFB-4FB5-4667-9644-C1306C4B1443}"/>
              </a:ext>
            </a:extLst>
          </p:cNvPr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4885" y="1200459"/>
            <a:ext cx="4661756" cy="3793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57AEB1-5220-42AF-85D3-979C10BBD5C5}"/>
              </a:ext>
            </a:extLst>
          </p:cNvPr>
          <p:cNvSpPr txBox="1"/>
          <p:nvPr/>
        </p:nvSpPr>
        <p:spPr>
          <a:xfrm>
            <a:off x="3061138" y="395039"/>
            <a:ext cx="6069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 কী দেখতে পাছ?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7037E-59A0-4483-B430-A91766CFD015}"/>
              </a:ext>
            </a:extLst>
          </p:cNvPr>
          <p:cNvSpPr txBox="1"/>
          <p:nvPr/>
        </p:nvSpPr>
        <p:spPr>
          <a:xfrm>
            <a:off x="1045359" y="5030831"/>
            <a:ext cx="4140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রক্ষা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জন্য যুদ্ধ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F022E3-E928-491F-BCC7-C112E2F28596}"/>
              </a:ext>
            </a:extLst>
          </p:cNvPr>
          <p:cNvSpPr txBox="1"/>
          <p:nvPr/>
        </p:nvSpPr>
        <p:spPr>
          <a:xfrm>
            <a:off x="7115294" y="5001580"/>
            <a:ext cx="3121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সীমানা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15CED-276E-428B-BF4A-8DDAC66D9FCD}"/>
              </a:ext>
            </a:extLst>
          </p:cNvPr>
          <p:cNvSpPr/>
          <p:nvPr/>
        </p:nvSpPr>
        <p:spPr>
          <a:xfrm>
            <a:off x="3422940" y="333553"/>
            <a:ext cx="5392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র্কের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লক্ষ্য ও উদ্দেশ্য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AB248-8341-485C-83A8-2A9F09B21A26}"/>
              </a:ext>
            </a:extLst>
          </p:cNvPr>
          <p:cNvSpPr txBox="1"/>
          <p:nvPr/>
        </p:nvSpPr>
        <p:spPr>
          <a:xfrm>
            <a:off x="1045359" y="5738648"/>
            <a:ext cx="9501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দেশগুলোর স্বাধীনতা রক্ষা ও ভৌগোলিক সীমা মেনে চলা।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038C5F9-5AB3-40EF-9E43-BDF09AA3C810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360" y="1200459"/>
            <a:ext cx="4661756" cy="3801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49117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141846-1ED1-41B3-BD4B-0EBA920A621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42211" y="1246061"/>
            <a:ext cx="4108494" cy="3484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7CC282-C6C5-401D-8F46-F6AAE59FF60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46153" y="1222413"/>
            <a:ext cx="4108494" cy="34842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446C096-640B-470C-8D4E-E13EC52ADB23}"/>
              </a:ext>
            </a:extLst>
          </p:cNvPr>
          <p:cNvSpPr txBox="1"/>
          <p:nvPr/>
        </p:nvSpPr>
        <p:spPr>
          <a:xfrm>
            <a:off x="937794" y="5611939"/>
            <a:ext cx="1150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আন্তর্জাতিক সংস্থার সাথে সহযোগীতাপূর্ণ সম্পর্ক তৈরী করা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170D2-E85D-460E-8D8C-DBC449302EBC}"/>
              </a:ext>
            </a:extLst>
          </p:cNvPr>
          <p:cNvSpPr txBox="1"/>
          <p:nvPr/>
        </p:nvSpPr>
        <p:spPr>
          <a:xfrm>
            <a:off x="3155942" y="324795"/>
            <a:ext cx="5659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7E1C74-A939-421A-AC32-B12C612519CD}"/>
              </a:ext>
            </a:extLst>
          </p:cNvPr>
          <p:cNvSpPr txBox="1"/>
          <p:nvPr/>
        </p:nvSpPr>
        <p:spPr>
          <a:xfrm>
            <a:off x="822960" y="4731463"/>
            <a:ext cx="475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সংস্থার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ছবি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ACF2DE-D601-460B-A3B3-DA4DCEB49CFE}"/>
              </a:ext>
            </a:extLst>
          </p:cNvPr>
          <p:cNvSpPr txBox="1"/>
          <p:nvPr/>
        </p:nvSpPr>
        <p:spPr>
          <a:xfrm>
            <a:off x="6306207" y="4731463"/>
            <a:ext cx="475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সংস্থার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ছবি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D1F139-9E8F-4AEE-95EF-DEE1D0F79960}"/>
              </a:ext>
            </a:extLst>
          </p:cNvPr>
          <p:cNvSpPr/>
          <p:nvPr/>
        </p:nvSpPr>
        <p:spPr>
          <a:xfrm>
            <a:off x="3422940" y="333553"/>
            <a:ext cx="5392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র্কের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লক্ষ্য ও উদ্দেশ্য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8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5" grpId="1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74CF78-961D-43CB-9F41-72018ABF2F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7673" y="1497112"/>
            <a:ext cx="4156653" cy="5021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4416BA-8893-48A8-AECB-3DC7C74D1C50}"/>
              </a:ext>
            </a:extLst>
          </p:cNvPr>
          <p:cNvSpPr txBox="1"/>
          <p:nvPr/>
        </p:nvSpPr>
        <p:spPr>
          <a:xfrm>
            <a:off x="275304" y="850781"/>
            <a:ext cx="1191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বাংলাদেশ ও বিশ্বপরিচয় বইয়ের ৯৬ পৃষ্ঠা খুলে মনযোগ সহকারে পড়।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581DF4-4AC2-43C7-B2B1-075BC00B663A}"/>
              </a:ext>
            </a:extLst>
          </p:cNvPr>
          <p:cNvSpPr txBox="1"/>
          <p:nvPr/>
        </p:nvSpPr>
        <p:spPr>
          <a:xfrm>
            <a:off x="4503150" y="293650"/>
            <a:ext cx="34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 সংযোগ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3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4815C0-42DF-47D3-91C9-3558E4DDF985}"/>
              </a:ext>
            </a:extLst>
          </p:cNvPr>
          <p:cNvSpPr/>
          <p:nvPr/>
        </p:nvSpPr>
        <p:spPr>
          <a:xfrm>
            <a:off x="4874351" y="422306"/>
            <a:ext cx="24432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bn-BD" sz="4800" kern="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kern="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800" kern="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ECB554-96BE-4CDE-890C-07E52EC668F3}"/>
              </a:ext>
            </a:extLst>
          </p:cNvPr>
          <p:cNvSpPr/>
          <p:nvPr/>
        </p:nvSpPr>
        <p:spPr>
          <a:xfrm>
            <a:off x="394139" y="1345691"/>
            <a:ext cx="11797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গঠনের লক্ষ্য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উদ্দেশ্য গুলো কী কী </a:t>
            </a:r>
            <a:r>
              <a:rPr lang="bn-IN" sz="3600" kern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আলোচনা করে পোষ্টার পেপারে লিখ?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DF6746-B047-4077-92A8-18B40731C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98" y="2084410"/>
            <a:ext cx="6407205" cy="42637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  <p:extLst>
      <p:ext uri="{BB962C8B-B14F-4D97-AF65-F5344CB8AC3E}">
        <p14:creationId xmlns:p14="http://schemas.microsoft.com/office/powerpoint/2010/main" val="56249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617332-3884-49D0-8D07-9D8B891B56F1}"/>
              </a:ext>
            </a:extLst>
          </p:cNvPr>
          <p:cNvSpPr txBox="1"/>
          <p:nvPr/>
        </p:nvSpPr>
        <p:spPr>
          <a:xfrm>
            <a:off x="1363717" y="2795100"/>
            <a:ext cx="9569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কত সালে প্রতিষ্ঠিত হয়?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 দেশ নিয়ে সার্ক গঠিত?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সার্কের পুরো নাম কী?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সার্কভুক্ত দেশগুলোর নাম কী কী?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AF78A1-9DF4-4CE6-9705-61504B221D93}"/>
              </a:ext>
            </a:extLst>
          </p:cNvPr>
          <p:cNvSpPr txBox="1"/>
          <p:nvPr/>
        </p:nvSpPr>
        <p:spPr>
          <a:xfrm>
            <a:off x="3925614" y="220717"/>
            <a:ext cx="4445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DD390E-E137-4609-9C27-383EED4E3E35}"/>
              </a:ext>
            </a:extLst>
          </p:cNvPr>
          <p:cNvSpPr txBox="1"/>
          <p:nvPr/>
        </p:nvSpPr>
        <p:spPr>
          <a:xfrm>
            <a:off x="953813" y="1776786"/>
            <a:ext cx="5549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দাও -</a:t>
            </a:r>
          </a:p>
        </p:txBody>
      </p:sp>
    </p:spTree>
    <p:extLst>
      <p:ext uri="{BB962C8B-B14F-4D97-AF65-F5344CB8AC3E}">
        <p14:creationId xmlns:p14="http://schemas.microsoft.com/office/powerpoint/2010/main" val="140958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1AAE75-0A5A-4FB3-9EA8-F4DD3F107B2B}"/>
              </a:ext>
            </a:extLst>
          </p:cNvPr>
          <p:cNvSpPr txBox="1"/>
          <p:nvPr/>
        </p:nvSpPr>
        <p:spPr>
          <a:xfrm>
            <a:off x="1297872" y="5587227"/>
            <a:ext cx="9596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সার্কের লক্ষ্য ও উদ্দেশ্যগুলো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 থেকে লিখে নিয়ে আসবে ।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57E86-6836-47C8-AF84-4CEE52CBC8A8}"/>
              </a:ext>
            </a:extLst>
          </p:cNvPr>
          <p:cNvSpPr txBox="1"/>
          <p:nvPr/>
        </p:nvSpPr>
        <p:spPr>
          <a:xfrm>
            <a:off x="4038600" y="211388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05EB34-93CD-44CB-B131-BB24B8B3C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316" y="1412886"/>
            <a:ext cx="6863368" cy="40322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3960501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74E554-2AE1-489E-A9B0-F9475F57D450}"/>
              </a:ext>
            </a:extLst>
          </p:cNvPr>
          <p:cNvSpPr txBox="1"/>
          <p:nvPr/>
        </p:nvSpPr>
        <p:spPr>
          <a:xfrm>
            <a:off x="3132083" y="4650827"/>
            <a:ext cx="548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8C1C03-C9DC-4009-9573-F79BBFB8E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70" y="1516956"/>
            <a:ext cx="7479260" cy="414953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13A9D5-096B-45F0-A50F-D0D660509F79}"/>
              </a:ext>
            </a:extLst>
          </p:cNvPr>
          <p:cNvSpPr/>
          <p:nvPr/>
        </p:nvSpPr>
        <p:spPr>
          <a:xfrm>
            <a:off x="2529158" y="371453"/>
            <a:ext cx="71336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আজকের ক্লাসে ধন্যবাদ </a:t>
            </a:r>
            <a:endParaRPr lang="en-US" sz="54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43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0C622A-F2F9-45EA-ABD5-1E1F06EE5AA9}"/>
              </a:ext>
            </a:extLst>
          </p:cNvPr>
          <p:cNvSpPr txBox="1"/>
          <p:nvPr/>
        </p:nvSpPr>
        <p:spPr>
          <a:xfrm>
            <a:off x="448968" y="3429000"/>
            <a:ext cx="5785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সারওয়ার জাহান</a:t>
            </a:r>
          </a:p>
          <a:p>
            <a:pPr lvl="0" algn="ctr"/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lvl="0" algn="ctr"/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রামনগর সরকারি প্রাথমিক বিদ্যালয়</a:t>
            </a:r>
          </a:p>
          <a:p>
            <a:pPr lvl="0" algn="ctr"/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গোদাগাড়ী,রাজশাহী।</a:t>
            </a:r>
          </a:p>
          <a:p>
            <a:pPr lvl="0" algn="ctr"/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নং</a:t>
            </a:r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০১৭৬৬৬০৭৫৩৬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75B84-77F9-4233-A19C-7EFE9D9B6A9B}"/>
              </a:ext>
            </a:extLst>
          </p:cNvPr>
          <p:cNvSpPr txBox="1"/>
          <p:nvPr/>
        </p:nvSpPr>
        <p:spPr>
          <a:xfrm>
            <a:off x="6290442" y="3429000"/>
            <a:ext cx="54525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bn-IN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১২</a:t>
            </a:r>
          </a:p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/২০১৯ খ্রি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341678-7F17-43EF-9555-0BB19AB07C4F}"/>
              </a:ext>
            </a:extLst>
          </p:cNvPr>
          <p:cNvSpPr/>
          <p:nvPr/>
        </p:nvSpPr>
        <p:spPr>
          <a:xfrm>
            <a:off x="2126065" y="736326"/>
            <a:ext cx="2153923" cy="2492214"/>
          </a:xfrm>
          <a:prstGeom prst="roundRect">
            <a:avLst>
              <a:gd name="adj" fmla="val 0"/>
            </a:avLst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flat" dir="t"/>
          </a:scene3d>
          <a:sp3d prstMaterial="dkEdge">
            <a:bevelT w="8200" h="381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426058-77FD-4991-9376-151E92D443D2}"/>
              </a:ext>
            </a:extLst>
          </p:cNvPr>
          <p:cNvSpPr txBox="1"/>
          <p:nvPr/>
        </p:nvSpPr>
        <p:spPr>
          <a:xfrm>
            <a:off x="4396466" y="268678"/>
            <a:ext cx="3326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FDAD795-EA2A-4EE9-9BED-735B5643940A}"/>
              </a:ext>
            </a:extLst>
          </p:cNvPr>
          <p:cNvSpPr/>
          <p:nvPr/>
        </p:nvSpPr>
        <p:spPr>
          <a:xfrm>
            <a:off x="8290035" y="736326"/>
            <a:ext cx="2153923" cy="2492214"/>
          </a:xfrm>
          <a:prstGeom prst="roundRect">
            <a:avLst>
              <a:gd name="adj" fmla="val 0"/>
            </a:avLst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  <a:scene3d>
            <a:camera prst="orthographicFront"/>
            <a:lightRig rig="flat" dir="t"/>
          </a:scene3d>
          <a:sp3d prstMaterial="dkEdge">
            <a:bevelT w="8200" h="381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568399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4B0B66-7A82-40D6-9C1C-26A7C5530566}"/>
              </a:ext>
            </a:extLst>
          </p:cNvPr>
          <p:cNvSpPr/>
          <p:nvPr/>
        </p:nvSpPr>
        <p:spPr>
          <a:xfrm>
            <a:off x="3801943" y="366322"/>
            <a:ext cx="4588115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A227EF-423F-43E3-A767-35B8CD36A95E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7"/>
          <a:stretch/>
        </p:blipFill>
        <p:spPr>
          <a:xfrm>
            <a:off x="6604000" y="1229402"/>
            <a:ext cx="4572000" cy="3517060"/>
          </a:xfrm>
          <a:prstGeom prst="rect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3B928B-D228-4B8C-8F13-5CFE264222F4}"/>
              </a:ext>
            </a:extLst>
          </p:cNvPr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77"/>
          <a:stretch/>
        </p:blipFill>
        <p:spPr>
          <a:xfrm>
            <a:off x="1016000" y="1229192"/>
            <a:ext cx="4572000" cy="3519369"/>
          </a:xfrm>
          <a:prstGeom prst="rect">
            <a:avLst/>
          </a:prstGeom>
          <a:ln w="28575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7E048E-700D-4344-8DDE-F93B3871D274}"/>
              </a:ext>
            </a:extLst>
          </p:cNvPr>
          <p:cNvSpPr txBox="1"/>
          <p:nvPr/>
        </p:nvSpPr>
        <p:spPr>
          <a:xfrm>
            <a:off x="1016000" y="470393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দেশের প্রধানমত্রী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D6C27F-3D8E-4860-9310-94ADBB57B5A7}"/>
              </a:ext>
            </a:extLst>
          </p:cNvPr>
          <p:cNvSpPr txBox="1"/>
          <p:nvPr/>
        </p:nvSpPr>
        <p:spPr>
          <a:xfrm>
            <a:off x="6974489" y="4748561"/>
            <a:ext cx="3831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দেশের পতাকা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E51C5C-F577-4E56-8BFA-A75DC7AD8F87}"/>
              </a:ext>
            </a:extLst>
          </p:cNvPr>
          <p:cNvSpPr/>
          <p:nvPr/>
        </p:nvSpPr>
        <p:spPr>
          <a:xfrm>
            <a:off x="2219779" y="366322"/>
            <a:ext cx="775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কয়েকটি দেশ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নিয়ে একটি কমিটি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কী বলে?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9C475B-EC7C-4BB9-A4A8-DA5AA1D8F7F1}"/>
              </a:ext>
            </a:extLst>
          </p:cNvPr>
          <p:cNvSpPr/>
          <p:nvPr/>
        </p:nvSpPr>
        <p:spPr>
          <a:xfrm>
            <a:off x="1166858" y="366322"/>
            <a:ext cx="10009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দক্ষিন এশীয়ার কয়েকটি দেশ নিয়ে একটি সংস্থা আছে সেট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ার নাম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CA2AB-F2D8-4102-907D-8991528BCE98}"/>
              </a:ext>
            </a:extLst>
          </p:cNvPr>
          <p:cNvSpPr/>
          <p:nvPr/>
        </p:nvSpPr>
        <p:spPr>
          <a:xfrm>
            <a:off x="4594167" y="5628598"/>
            <a:ext cx="3003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সংস্থা।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0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  <p:bldP spid="12" grpId="0"/>
      <p:bldP spid="9" grpId="0"/>
      <p:bldP spid="9" grpId="1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AFE996-CCB1-4993-9A1B-6333809073A3}"/>
              </a:ext>
            </a:extLst>
          </p:cNvPr>
          <p:cNvSpPr/>
          <p:nvPr/>
        </p:nvSpPr>
        <p:spPr>
          <a:xfrm>
            <a:off x="1807780" y="1946787"/>
            <a:ext cx="8576440" cy="29644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D9FE3-0260-4672-8504-56AF3B75E3DF}"/>
              </a:ext>
            </a:extLst>
          </p:cNvPr>
          <p:cNvSpPr txBox="1"/>
          <p:nvPr/>
        </p:nvSpPr>
        <p:spPr>
          <a:xfrm>
            <a:off x="3250324" y="403570"/>
            <a:ext cx="569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endParaRPr lang="en-US" sz="48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082B2-FD00-4AF1-9044-B6395E2D98A5}"/>
              </a:ext>
            </a:extLst>
          </p:cNvPr>
          <p:cNvSpPr txBox="1"/>
          <p:nvPr/>
        </p:nvSpPr>
        <p:spPr>
          <a:xfrm>
            <a:off x="3614245" y="1135596"/>
            <a:ext cx="4963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</a:t>
            </a:r>
            <a:r>
              <a:rPr lang="bn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(SAARC)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ADF6A1-B654-4370-9BA9-A60257885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30" y="2151259"/>
            <a:ext cx="8065340" cy="43031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62863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DE421F-5122-4707-9FD1-E1429F569E63}"/>
              </a:ext>
            </a:extLst>
          </p:cNvPr>
          <p:cNvSpPr txBox="1"/>
          <p:nvPr/>
        </p:nvSpPr>
        <p:spPr>
          <a:xfrm>
            <a:off x="3879273" y="775854"/>
            <a:ext cx="4433455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1A288-A9FE-431C-8B46-07E47A6199C7}"/>
              </a:ext>
            </a:extLst>
          </p:cNvPr>
          <p:cNvSpPr txBox="1"/>
          <p:nvPr/>
        </p:nvSpPr>
        <p:spPr>
          <a:xfrm>
            <a:off x="1172500" y="3019097"/>
            <a:ext cx="9626281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কী তা বলতে পারবে;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এর সদস্য রাষ্ট্রগুলোর নাম উল্লেখ করতে পারবে;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গঠনের লক্ষ্য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উদ্দেশ্য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B7D62-A377-4C37-BCA2-7E6F8A556928}"/>
              </a:ext>
            </a:extLst>
          </p:cNvPr>
          <p:cNvSpPr txBox="1"/>
          <p:nvPr/>
        </p:nvSpPr>
        <p:spPr>
          <a:xfrm>
            <a:off x="1497725" y="2102427"/>
            <a:ext cx="5849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03BDD56-45C8-4F8C-809D-D90CAF48F7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125434"/>
              </p:ext>
            </p:extLst>
          </p:nvPr>
        </p:nvGraphicFramePr>
        <p:xfrm>
          <a:off x="2780156" y="1315752"/>
          <a:ext cx="6631689" cy="372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462A340-C246-4C11-9448-D2AB4314C999}"/>
              </a:ext>
            </a:extLst>
          </p:cNvPr>
          <p:cNvSpPr txBox="1"/>
          <p:nvPr/>
        </p:nvSpPr>
        <p:spPr>
          <a:xfrm>
            <a:off x="2094694" y="536027"/>
            <a:ext cx="8297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কি জান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(SAARC)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এর পুরো নাম কী?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63C9C6-715E-4CD8-B810-16B21F4BECE3}"/>
              </a:ext>
            </a:extLst>
          </p:cNvPr>
          <p:cNvSpPr txBox="1"/>
          <p:nvPr/>
        </p:nvSpPr>
        <p:spPr>
          <a:xfrm>
            <a:off x="204953" y="5044966"/>
            <a:ext cx="11808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South Asian Association for Regional Cooperation(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দক্ষিন এশীয় আঞ্চলিক সহযোগিতা সংস্থা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4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CE7A81-6477-4DE8-A483-023EAE1CF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4CE7A81-6477-4DE8-A483-023EAE1CF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4CE7A81-6477-4DE8-A483-023EAE1CF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4CE7A81-6477-4DE8-A483-023EAE1CF8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8E38DE-F542-433C-96B0-963D58E9B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68E38DE-F542-433C-96B0-963D58E9B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D68E38DE-F542-433C-96B0-963D58E9B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D68E38DE-F542-433C-96B0-963D58E9B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C05B2D-E4D0-4914-9447-3AF83CCB0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3C05B2D-E4D0-4914-9447-3AF83CCB0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3C05B2D-E4D0-4914-9447-3AF83CCB0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3C05B2D-E4D0-4914-9447-3AF83CCB0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403AE-6FF0-4D55-B920-4F2EDEFC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11403AE-6FF0-4D55-B920-4F2EDEFC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11403AE-6FF0-4D55-B920-4F2EDEFC1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11403AE-6FF0-4D55-B920-4F2EDEFC1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BAAC9-C5ED-481D-AD64-E1C564EF0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66BAAC9-C5ED-481D-AD64-E1C564EF0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66BAAC9-C5ED-481D-AD64-E1C564EF0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66BAAC9-C5ED-481D-AD64-E1C564EF09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60A060-2E75-4A46-9446-5C09761F8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360A060-2E75-4A46-9446-5C09761F8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8360A060-2E75-4A46-9446-5C09761F8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8360A060-2E75-4A46-9446-5C09761F8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EB6159-0C12-4B58-A304-BEA1A196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DEB6159-0C12-4B58-A304-BEA1A196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DEB6159-0C12-4B58-A304-BEA1A196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EDEB6159-0C12-4B58-A304-BEA1A196D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057D80-E840-4489-B319-F17EDF6E0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EB057D80-E840-4489-B319-F17EDF6E0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EB057D80-E840-4489-B319-F17EDF6E0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EB057D80-E840-4489-B319-F17EDF6E0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CBAE25-CD4B-4CFA-A2CB-471772B5E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EACBAE25-CD4B-4CFA-A2CB-471772B5E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EACBAE25-CD4B-4CFA-A2CB-471772B5E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EACBAE25-CD4B-4CFA-A2CB-471772B5E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DDCE63-1FF4-48FA-9658-CD0CF25BB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CADDCE63-1FF4-48FA-9658-CD0CF25BB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CADDCE63-1FF4-48FA-9658-CD0CF25BB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CADDCE63-1FF4-48FA-9658-CD0CF25BB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71816A-94DD-4904-9740-1C0D792F4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B71816A-94DD-4904-9740-1C0D792F4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B71816A-94DD-4904-9740-1C0D792F4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3B71816A-94DD-4904-9740-1C0D792F4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5590AD-18B8-4A42-B5EB-2A65A7DD175A}"/>
              </a:ext>
            </a:extLst>
          </p:cNvPr>
          <p:cNvSpPr txBox="1"/>
          <p:nvPr/>
        </p:nvSpPr>
        <p:spPr>
          <a:xfrm>
            <a:off x="3770586" y="5841628"/>
            <a:ext cx="4650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কী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FF13E-7692-46E8-ADB5-732B3FCD5F41}"/>
              </a:ext>
            </a:extLst>
          </p:cNvPr>
          <p:cNvSpPr txBox="1"/>
          <p:nvPr/>
        </p:nvSpPr>
        <p:spPr>
          <a:xfrm>
            <a:off x="3967655" y="370041"/>
            <a:ext cx="4256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02D249-7C95-4E1C-868C-F899F93C569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66" y="1380080"/>
            <a:ext cx="6739268" cy="4184549"/>
          </a:xfrm>
          <a:prstGeom prst="rect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2611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0E8B9D-4C55-4167-9CE6-727A98020F49}"/>
              </a:ext>
            </a:extLst>
          </p:cNvPr>
          <p:cNvSpPr txBox="1"/>
          <p:nvPr/>
        </p:nvSpPr>
        <p:spPr>
          <a:xfrm>
            <a:off x="2165864" y="349603"/>
            <a:ext cx="7795186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দক্ষিণ এশিয়ার কোন কোন দেশ নিয়ে সার্ক গঠিত?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D7AFB8F-FFDC-43D5-A04B-275FFD2F06A8}"/>
              </a:ext>
            </a:extLst>
          </p:cNvPr>
          <p:cNvSpPr/>
          <p:nvPr/>
        </p:nvSpPr>
        <p:spPr>
          <a:xfrm>
            <a:off x="3039356" y="1724891"/>
            <a:ext cx="4294909" cy="4253346"/>
          </a:xfrm>
          <a:custGeom>
            <a:avLst/>
            <a:gdLst>
              <a:gd name="connsiteX0" fmla="*/ 692727 w 4294909"/>
              <a:gd name="connsiteY0" fmla="*/ 2590800 h 4253346"/>
              <a:gd name="connsiteX1" fmla="*/ 678873 w 4294909"/>
              <a:gd name="connsiteY1" fmla="*/ 2286000 h 4253346"/>
              <a:gd name="connsiteX2" fmla="*/ 665018 w 4294909"/>
              <a:gd name="connsiteY2" fmla="*/ 2244437 h 4253346"/>
              <a:gd name="connsiteX3" fmla="*/ 706582 w 4294909"/>
              <a:gd name="connsiteY3" fmla="*/ 2133600 h 4253346"/>
              <a:gd name="connsiteX4" fmla="*/ 692727 w 4294909"/>
              <a:gd name="connsiteY4" fmla="*/ 2092037 h 4253346"/>
              <a:gd name="connsiteX5" fmla="*/ 623455 w 4294909"/>
              <a:gd name="connsiteY5" fmla="*/ 2161310 h 4253346"/>
              <a:gd name="connsiteX6" fmla="*/ 595746 w 4294909"/>
              <a:gd name="connsiteY6" fmla="*/ 2244437 h 4253346"/>
              <a:gd name="connsiteX7" fmla="*/ 581891 w 4294909"/>
              <a:gd name="connsiteY7" fmla="*/ 2313710 h 4253346"/>
              <a:gd name="connsiteX8" fmla="*/ 554182 w 4294909"/>
              <a:gd name="connsiteY8" fmla="*/ 2355273 h 4253346"/>
              <a:gd name="connsiteX9" fmla="*/ 512618 w 4294909"/>
              <a:gd name="connsiteY9" fmla="*/ 2369128 h 4253346"/>
              <a:gd name="connsiteX10" fmla="*/ 318655 w 4294909"/>
              <a:gd name="connsiteY10" fmla="*/ 2355273 h 4253346"/>
              <a:gd name="connsiteX11" fmla="*/ 304800 w 4294909"/>
              <a:gd name="connsiteY11" fmla="*/ 2272146 h 4253346"/>
              <a:gd name="connsiteX12" fmla="*/ 263236 w 4294909"/>
              <a:gd name="connsiteY12" fmla="*/ 2230582 h 4253346"/>
              <a:gd name="connsiteX13" fmla="*/ 180109 w 4294909"/>
              <a:gd name="connsiteY13" fmla="*/ 2189019 h 4253346"/>
              <a:gd name="connsiteX14" fmla="*/ 152400 w 4294909"/>
              <a:gd name="connsiteY14" fmla="*/ 2147455 h 4253346"/>
              <a:gd name="connsiteX15" fmla="*/ 193964 w 4294909"/>
              <a:gd name="connsiteY15" fmla="*/ 2119746 h 4253346"/>
              <a:gd name="connsiteX16" fmla="*/ 290946 w 4294909"/>
              <a:gd name="connsiteY16" fmla="*/ 2147455 h 4253346"/>
              <a:gd name="connsiteX17" fmla="*/ 360218 w 4294909"/>
              <a:gd name="connsiteY17" fmla="*/ 2064328 h 4253346"/>
              <a:gd name="connsiteX18" fmla="*/ 401782 w 4294909"/>
              <a:gd name="connsiteY18" fmla="*/ 2022764 h 4253346"/>
              <a:gd name="connsiteX19" fmla="*/ 360218 w 4294909"/>
              <a:gd name="connsiteY19" fmla="*/ 2008910 h 4253346"/>
              <a:gd name="connsiteX20" fmla="*/ 138546 w 4294909"/>
              <a:gd name="connsiteY20" fmla="*/ 2036619 h 4253346"/>
              <a:gd name="connsiteX21" fmla="*/ 83127 w 4294909"/>
              <a:gd name="connsiteY21" fmla="*/ 1925782 h 4253346"/>
              <a:gd name="connsiteX22" fmla="*/ 0 w 4294909"/>
              <a:gd name="connsiteY22" fmla="*/ 1884219 h 4253346"/>
              <a:gd name="connsiteX23" fmla="*/ 13855 w 4294909"/>
              <a:gd name="connsiteY23" fmla="*/ 1842655 h 4253346"/>
              <a:gd name="connsiteX24" fmla="*/ 96982 w 4294909"/>
              <a:gd name="connsiteY24" fmla="*/ 1856510 h 4253346"/>
              <a:gd name="connsiteX25" fmla="*/ 180109 w 4294909"/>
              <a:gd name="connsiteY25" fmla="*/ 1842655 h 4253346"/>
              <a:gd name="connsiteX26" fmla="*/ 263236 w 4294909"/>
              <a:gd name="connsiteY26" fmla="*/ 1814946 h 4253346"/>
              <a:gd name="connsiteX27" fmla="*/ 304800 w 4294909"/>
              <a:gd name="connsiteY27" fmla="*/ 1801091 h 4253346"/>
              <a:gd name="connsiteX28" fmla="*/ 498764 w 4294909"/>
              <a:gd name="connsiteY28" fmla="*/ 1801091 h 4253346"/>
              <a:gd name="connsiteX29" fmla="*/ 443346 w 4294909"/>
              <a:gd name="connsiteY29" fmla="*/ 1704110 h 4253346"/>
              <a:gd name="connsiteX30" fmla="*/ 401782 w 4294909"/>
              <a:gd name="connsiteY30" fmla="*/ 1634837 h 4253346"/>
              <a:gd name="connsiteX31" fmla="*/ 387927 w 4294909"/>
              <a:gd name="connsiteY31" fmla="*/ 1551710 h 4253346"/>
              <a:gd name="connsiteX32" fmla="*/ 318655 w 4294909"/>
              <a:gd name="connsiteY32" fmla="*/ 1537855 h 4253346"/>
              <a:gd name="connsiteX33" fmla="*/ 277091 w 4294909"/>
              <a:gd name="connsiteY33" fmla="*/ 1496291 h 4253346"/>
              <a:gd name="connsiteX34" fmla="*/ 263236 w 4294909"/>
              <a:gd name="connsiteY34" fmla="*/ 1454728 h 4253346"/>
              <a:gd name="connsiteX35" fmla="*/ 221673 w 4294909"/>
              <a:gd name="connsiteY35" fmla="*/ 1357746 h 4253346"/>
              <a:gd name="connsiteX36" fmla="*/ 263236 w 4294909"/>
              <a:gd name="connsiteY36" fmla="*/ 1343891 h 4253346"/>
              <a:gd name="connsiteX37" fmla="*/ 304800 w 4294909"/>
              <a:gd name="connsiteY37" fmla="*/ 1274619 h 4253346"/>
              <a:gd name="connsiteX38" fmla="*/ 346364 w 4294909"/>
              <a:gd name="connsiteY38" fmla="*/ 1260764 h 4253346"/>
              <a:gd name="connsiteX39" fmla="*/ 374073 w 4294909"/>
              <a:gd name="connsiteY39" fmla="*/ 1191491 h 4253346"/>
              <a:gd name="connsiteX40" fmla="*/ 415636 w 4294909"/>
              <a:gd name="connsiteY40" fmla="*/ 1205346 h 4253346"/>
              <a:gd name="connsiteX41" fmla="*/ 526473 w 4294909"/>
              <a:gd name="connsiteY41" fmla="*/ 1260764 h 4253346"/>
              <a:gd name="connsiteX42" fmla="*/ 581891 w 4294909"/>
              <a:gd name="connsiteY42" fmla="*/ 1191491 h 4253346"/>
              <a:gd name="connsiteX43" fmla="*/ 568036 w 4294909"/>
              <a:gd name="connsiteY43" fmla="*/ 1149928 h 4253346"/>
              <a:gd name="connsiteX44" fmla="*/ 651164 w 4294909"/>
              <a:gd name="connsiteY44" fmla="*/ 1108364 h 4253346"/>
              <a:gd name="connsiteX45" fmla="*/ 692727 w 4294909"/>
              <a:gd name="connsiteY45" fmla="*/ 1094510 h 4253346"/>
              <a:gd name="connsiteX46" fmla="*/ 748146 w 4294909"/>
              <a:gd name="connsiteY46" fmla="*/ 1039091 h 4253346"/>
              <a:gd name="connsiteX47" fmla="*/ 762000 w 4294909"/>
              <a:gd name="connsiteY47" fmla="*/ 969819 h 4253346"/>
              <a:gd name="connsiteX48" fmla="*/ 775855 w 4294909"/>
              <a:gd name="connsiteY48" fmla="*/ 928255 h 4253346"/>
              <a:gd name="connsiteX49" fmla="*/ 831273 w 4294909"/>
              <a:gd name="connsiteY49" fmla="*/ 914400 h 4253346"/>
              <a:gd name="connsiteX50" fmla="*/ 872836 w 4294909"/>
              <a:gd name="connsiteY50" fmla="*/ 900546 h 4253346"/>
              <a:gd name="connsiteX51" fmla="*/ 928255 w 4294909"/>
              <a:gd name="connsiteY51" fmla="*/ 775855 h 4253346"/>
              <a:gd name="connsiteX52" fmla="*/ 1011382 w 4294909"/>
              <a:gd name="connsiteY52" fmla="*/ 748146 h 4253346"/>
              <a:gd name="connsiteX53" fmla="*/ 969818 w 4294909"/>
              <a:gd name="connsiteY53" fmla="*/ 665019 h 4253346"/>
              <a:gd name="connsiteX54" fmla="*/ 955964 w 4294909"/>
              <a:gd name="connsiteY54" fmla="*/ 623455 h 4253346"/>
              <a:gd name="connsiteX55" fmla="*/ 997527 w 4294909"/>
              <a:gd name="connsiteY55" fmla="*/ 595746 h 4253346"/>
              <a:gd name="connsiteX56" fmla="*/ 1108364 w 4294909"/>
              <a:gd name="connsiteY56" fmla="*/ 581891 h 4253346"/>
              <a:gd name="connsiteX57" fmla="*/ 1094509 w 4294909"/>
              <a:gd name="connsiteY57" fmla="*/ 526473 h 4253346"/>
              <a:gd name="connsiteX58" fmla="*/ 1039091 w 4294909"/>
              <a:gd name="connsiteY58" fmla="*/ 512619 h 4253346"/>
              <a:gd name="connsiteX59" fmla="*/ 1025236 w 4294909"/>
              <a:gd name="connsiteY59" fmla="*/ 457200 h 4253346"/>
              <a:gd name="connsiteX60" fmla="*/ 983673 w 4294909"/>
              <a:gd name="connsiteY60" fmla="*/ 443346 h 4253346"/>
              <a:gd name="connsiteX61" fmla="*/ 928255 w 4294909"/>
              <a:gd name="connsiteY61" fmla="*/ 429491 h 4253346"/>
              <a:gd name="connsiteX62" fmla="*/ 928255 w 4294909"/>
              <a:gd name="connsiteY62" fmla="*/ 318655 h 4253346"/>
              <a:gd name="connsiteX63" fmla="*/ 969818 w 4294909"/>
              <a:gd name="connsiteY63" fmla="*/ 290946 h 4253346"/>
              <a:gd name="connsiteX64" fmla="*/ 900546 w 4294909"/>
              <a:gd name="connsiteY64" fmla="*/ 166255 h 4253346"/>
              <a:gd name="connsiteX65" fmla="*/ 942109 w 4294909"/>
              <a:gd name="connsiteY65" fmla="*/ 138546 h 4253346"/>
              <a:gd name="connsiteX66" fmla="*/ 1011382 w 4294909"/>
              <a:gd name="connsiteY66" fmla="*/ 152400 h 4253346"/>
              <a:gd name="connsiteX67" fmla="*/ 1108364 w 4294909"/>
              <a:gd name="connsiteY67" fmla="*/ 193964 h 4253346"/>
              <a:gd name="connsiteX68" fmla="*/ 1302327 w 4294909"/>
              <a:gd name="connsiteY68" fmla="*/ 180110 h 4253346"/>
              <a:gd name="connsiteX69" fmla="*/ 1357746 w 4294909"/>
              <a:gd name="connsiteY69" fmla="*/ 110837 h 4253346"/>
              <a:gd name="connsiteX70" fmla="*/ 1440873 w 4294909"/>
              <a:gd name="connsiteY70" fmla="*/ 41564 h 4253346"/>
              <a:gd name="connsiteX71" fmla="*/ 1496291 w 4294909"/>
              <a:gd name="connsiteY71" fmla="*/ 41564 h 4253346"/>
              <a:gd name="connsiteX72" fmla="*/ 1537855 w 4294909"/>
              <a:gd name="connsiteY72" fmla="*/ 55419 h 4253346"/>
              <a:gd name="connsiteX73" fmla="*/ 1620982 w 4294909"/>
              <a:gd name="connsiteY73" fmla="*/ 110837 h 4253346"/>
              <a:gd name="connsiteX74" fmla="*/ 1607127 w 4294909"/>
              <a:gd name="connsiteY74" fmla="*/ 207819 h 4253346"/>
              <a:gd name="connsiteX75" fmla="*/ 1579418 w 4294909"/>
              <a:gd name="connsiteY75" fmla="*/ 290946 h 4253346"/>
              <a:gd name="connsiteX76" fmla="*/ 1593273 w 4294909"/>
              <a:gd name="connsiteY76" fmla="*/ 332510 h 4253346"/>
              <a:gd name="connsiteX77" fmla="*/ 1676400 w 4294909"/>
              <a:gd name="connsiteY77" fmla="*/ 387928 h 4253346"/>
              <a:gd name="connsiteX78" fmla="*/ 1717964 w 4294909"/>
              <a:gd name="connsiteY78" fmla="*/ 429491 h 4253346"/>
              <a:gd name="connsiteX79" fmla="*/ 1704109 w 4294909"/>
              <a:gd name="connsiteY79" fmla="*/ 471055 h 4253346"/>
              <a:gd name="connsiteX80" fmla="*/ 1524000 w 4294909"/>
              <a:gd name="connsiteY80" fmla="*/ 512619 h 4253346"/>
              <a:gd name="connsiteX81" fmla="*/ 1579418 w 4294909"/>
              <a:gd name="connsiteY81" fmla="*/ 609600 h 4253346"/>
              <a:gd name="connsiteX82" fmla="*/ 1593273 w 4294909"/>
              <a:gd name="connsiteY82" fmla="*/ 665019 h 4253346"/>
              <a:gd name="connsiteX83" fmla="*/ 1676400 w 4294909"/>
              <a:gd name="connsiteY83" fmla="*/ 678873 h 4253346"/>
              <a:gd name="connsiteX84" fmla="*/ 1717964 w 4294909"/>
              <a:gd name="connsiteY84" fmla="*/ 789710 h 4253346"/>
              <a:gd name="connsiteX85" fmla="*/ 1773382 w 4294909"/>
              <a:gd name="connsiteY85" fmla="*/ 803564 h 4253346"/>
              <a:gd name="connsiteX86" fmla="*/ 1911927 w 4294909"/>
              <a:gd name="connsiteY86" fmla="*/ 831273 h 4253346"/>
              <a:gd name="connsiteX87" fmla="*/ 1898073 w 4294909"/>
              <a:gd name="connsiteY87" fmla="*/ 872837 h 4253346"/>
              <a:gd name="connsiteX88" fmla="*/ 1801091 w 4294909"/>
              <a:gd name="connsiteY88" fmla="*/ 900546 h 4253346"/>
              <a:gd name="connsiteX89" fmla="*/ 1759527 w 4294909"/>
              <a:gd name="connsiteY89" fmla="*/ 928255 h 4253346"/>
              <a:gd name="connsiteX90" fmla="*/ 1773382 w 4294909"/>
              <a:gd name="connsiteY90" fmla="*/ 1094510 h 4253346"/>
              <a:gd name="connsiteX91" fmla="*/ 1884218 w 4294909"/>
              <a:gd name="connsiteY91" fmla="*/ 1108364 h 4253346"/>
              <a:gd name="connsiteX92" fmla="*/ 1898073 w 4294909"/>
              <a:gd name="connsiteY92" fmla="*/ 1177637 h 4253346"/>
              <a:gd name="connsiteX93" fmla="*/ 1995055 w 4294909"/>
              <a:gd name="connsiteY93" fmla="*/ 1191491 h 4253346"/>
              <a:gd name="connsiteX94" fmla="*/ 2036618 w 4294909"/>
              <a:gd name="connsiteY94" fmla="*/ 1205346 h 4253346"/>
              <a:gd name="connsiteX95" fmla="*/ 2064327 w 4294909"/>
              <a:gd name="connsiteY95" fmla="*/ 1274619 h 4253346"/>
              <a:gd name="connsiteX96" fmla="*/ 2092036 w 4294909"/>
              <a:gd name="connsiteY96" fmla="*/ 1330037 h 4253346"/>
              <a:gd name="connsiteX97" fmla="*/ 2133600 w 4294909"/>
              <a:gd name="connsiteY97" fmla="*/ 1399310 h 4253346"/>
              <a:gd name="connsiteX98" fmla="*/ 2147455 w 4294909"/>
              <a:gd name="connsiteY98" fmla="*/ 1440873 h 4253346"/>
              <a:gd name="connsiteX99" fmla="*/ 2216727 w 4294909"/>
              <a:gd name="connsiteY99" fmla="*/ 1371600 h 4253346"/>
              <a:gd name="connsiteX100" fmla="*/ 2202873 w 4294909"/>
              <a:gd name="connsiteY100" fmla="*/ 1330037 h 4253346"/>
              <a:gd name="connsiteX101" fmla="*/ 2119746 w 4294909"/>
              <a:gd name="connsiteY101" fmla="*/ 1288473 h 4253346"/>
              <a:gd name="connsiteX102" fmla="*/ 2064327 w 4294909"/>
              <a:gd name="connsiteY102" fmla="*/ 1274619 h 4253346"/>
              <a:gd name="connsiteX103" fmla="*/ 2105891 w 4294909"/>
              <a:gd name="connsiteY103" fmla="*/ 1288473 h 4253346"/>
              <a:gd name="connsiteX104" fmla="*/ 2161309 w 4294909"/>
              <a:gd name="connsiteY104" fmla="*/ 1274619 h 4253346"/>
              <a:gd name="connsiteX105" fmla="*/ 2244436 w 4294909"/>
              <a:gd name="connsiteY105" fmla="*/ 1316182 h 4253346"/>
              <a:gd name="connsiteX106" fmla="*/ 2286000 w 4294909"/>
              <a:gd name="connsiteY106" fmla="*/ 1330037 h 4253346"/>
              <a:gd name="connsiteX107" fmla="*/ 2327564 w 4294909"/>
              <a:gd name="connsiteY107" fmla="*/ 1316182 h 4253346"/>
              <a:gd name="connsiteX108" fmla="*/ 2396836 w 4294909"/>
              <a:gd name="connsiteY108" fmla="*/ 1371600 h 4253346"/>
              <a:gd name="connsiteX109" fmla="*/ 2424546 w 4294909"/>
              <a:gd name="connsiteY109" fmla="*/ 1343891 h 4253346"/>
              <a:gd name="connsiteX110" fmla="*/ 2507673 w 4294909"/>
              <a:gd name="connsiteY110" fmla="*/ 1399310 h 4253346"/>
              <a:gd name="connsiteX111" fmla="*/ 2549236 w 4294909"/>
              <a:gd name="connsiteY111" fmla="*/ 1371600 h 4253346"/>
              <a:gd name="connsiteX112" fmla="*/ 2563091 w 4294909"/>
              <a:gd name="connsiteY112" fmla="*/ 1413164 h 4253346"/>
              <a:gd name="connsiteX113" fmla="*/ 2632364 w 4294909"/>
              <a:gd name="connsiteY113" fmla="*/ 1510146 h 4253346"/>
              <a:gd name="connsiteX114" fmla="*/ 2812473 w 4294909"/>
              <a:gd name="connsiteY114" fmla="*/ 1468582 h 4253346"/>
              <a:gd name="connsiteX115" fmla="*/ 2854036 w 4294909"/>
              <a:gd name="connsiteY115" fmla="*/ 1454728 h 4253346"/>
              <a:gd name="connsiteX116" fmla="*/ 2992582 w 4294909"/>
              <a:gd name="connsiteY116" fmla="*/ 1440873 h 4253346"/>
              <a:gd name="connsiteX117" fmla="*/ 2964873 w 4294909"/>
              <a:gd name="connsiteY117" fmla="*/ 1399310 h 4253346"/>
              <a:gd name="connsiteX118" fmla="*/ 2964873 w 4294909"/>
              <a:gd name="connsiteY118" fmla="*/ 1233055 h 4253346"/>
              <a:gd name="connsiteX119" fmla="*/ 3006436 w 4294909"/>
              <a:gd name="connsiteY119" fmla="*/ 1219200 h 4253346"/>
              <a:gd name="connsiteX120" fmla="*/ 3048000 w 4294909"/>
              <a:gd name="connsiteY120" fmla="*/ 1233055 h 4253346"/>
              <a:gd name="connsiteX121" fmla="*/ 3061855 w 4294909"/>
              <a:gd name="connsiteY121" fmla="*/ 1274619 h 4253346"/>
              <a:gd name="connsiteX122" fmla="*/ 3020291 w 4294909"/>
              <a:gd name="connsiteY122" fmla="*/ 1357746 h 4253346"/>
              <a:gd name="connsiteX123" fmla="*/ 3034146 w 4294909"/>
              <a:gd name="connsiteY123" fmla="*/ 1413164 h 4253346"/>
              <a:gd name="connsiteX124" fmla="*/ 3144982 w 4294909"/>
              <a:gd name="connsiteY124" fmla="*/ 1399310 h 4253346"/>
              <a:gd name="connsiteX125" fmla="*/ 3214255 w 4294909"/>
              <a:gd name="connsiteY125" fmla="*/ 1413164 h 4253346"/>
              <a:gd name="connsiteX126" fmla="*/ 3325091 w 4294909"/>
              <a:gd name="connsiteY126" fmla="*/ 1427019 h 4253346"/>
              <a:gd name="connsiteX127" fmla="*/ 3366655 w 4294909"/>
              <a:gd name="connsiteY127" fmla="*/ 1454728 h 4253346"/>
              <a:gd name="connsiteX128" fmla="*/ 3532909 w 4294909"/>
              <a:gd name="connsiteY128" fmla="*/ 1413164 h 4253346"/>
              <a:gd name="connsiteX129" fmla="*/ 3463636 w 4294909"/>
              <a:gd name="connsiteY129" fmla="*/ 1316182 h 4253346"/>
              <a:gd name="connsiteX130" fmla="*/ 3491346 w 4294909"/>
              <a:gd name="connsiteY130" fmla="*/ 1274619 h 4253346"/>
              <a:gd name="connsiteX131" fmla="*/ 3546764 w 4294909"/>
              <a:gd name="connsiteY131" fmla="*/ 1260764 h 4253346"/>
              <a:gd name="connsiteX132" fmla="*/ 3588327 w 4294909"/>
              <a:gd name="connsiteY132" fmla="*/ 1246910 h 4253346"/>
              <a:gd name="connsiteX133" fmla="*/ 3629891 w 4294909"/>
              <a:gd name="connsiteY133" fmla="*/ 1219200 h 4253346"/>
              <a:gd name="connsiteX134" fmla="*/ 3671455 w 4294909"/>
              <a:gd name="connsiteY134" fmla="*/ 1205346 h 4253346"/>
              <a:gd name="connsiteX135" fmla="*/ 3699164 w 4294909"/>
              <a:gd name="connsiteY135" fmla="*/ 1163782 h 4253346"/>
              <a:gd name="connsiteX136" fmla="*/ 3713018 w 4294909"/>
              <a:gd name="connsiteY136" fmla="*/ 1122219 h 4253346"/>
              <a:gd name="connsiteX137" fmla="*/ 3754582 w 4294909"/>
              <a:gd name="connsiteY137" fmla="*/ 1108364 h 4253346"/>
              <a:gd name="connsiteX138" fmla="*/ 3796146 w 4294909"/>
              <a:gd name="connsiteY138" fmla="*/ 1080655 h 4253346"/>
              <a:gd name="connsiteX139" fmla="*/ 3837709 w 4294909"/>
              <a:gd name="connsiteY139" fmla="*/ 1094510 h 4253346"/>
              <a:gd name="connsiteX140" fmla="*/ 3934691 w 4294909"/>
              <a:gd name="connsiteY140" fmla="*/ 1052946 h 4253346"/>
              <a:gd name="connsiteX141" fmla="*/ 3893127 w 4294909"/>
              <a:gd name="connsiteY141" fmla="*/ 1039091 h 4253346"/>
              <a:gd name="connsiteX142" fmla="*/ 3976255 w 4294909"/>
              <a:gd name="connsiteY142" fmla="*/ 997528 h 4253346"/>
              <a:gd name="connsiteX143" fmla="*/ 4045527 w 4294909"/>
              <a:gd name="connsiteY143" fmla="*/ 1052946 h 4253346"/>
              <a:gd name="connsiteX144" fmla="*/ 4128655 w 4294909"/>
              <a:gd name="connsiteY144" fmla="*/ 1025237 h 4253346"/>
              <a:gd name="connsiteX145" fmla="*/ 4128655 w 4294909"/>
              <a:gd name="connsiteY145" fmla="*/ 1149928 h 4253346"/>
              <a:gd name="connsiteX146" fmla="*/ 4087091 w 4294909"/>
              <a:gd name="connsiteY146" fmla="*/ 1163782 h 4253346"/>
              <a:gd name="connsiteX147" fmla="*/ 4128655 w 4294909"/>
              <a:gd name="connsiteY147" fmla="*/ 1177637 h 4253346"/>
              <a:gd name="connsiteX148" fmla="*/ 4281055 w 4294909"/>
              <a:gd name="connsiteY148" fmla="*/ 1191491 h 4253346"/>
              <a:gd name="connsiteX149" fmla="*/ 4294909 w 4294909"/>
              <a:gd name="connsiteY149" fmla="*/ 1233055 h 4253346"/>
              <a:gd name="connsiteX150" fmla="*/ 4253346 w 4294909"/>
              <a:gd name="connsiteY150" fmla="*/ 1274619 h 4253346"/>
              <a:gd name="connsiteX151" fmla="*/ 4225636 w 4294909"/>
              <a:gd name="connsiteY151" fmla="*/ 1357746 h 4253346"/>
              <a:gd name="connsiteX152" fmla="*/ 4156364 w 4294909"/>
              <a:gd name="connsiteY152" fmla="*/ 1343891 h 4253346"/>
              <a:gd name="connsiteX153" fmla="*/ 4114800 w 4294909"/>
              <a:gd name="connsiteY153" fmla="*/ 1330037 h 4253346"/>
              <a:gd name="connsiteX154" fmla="*/ 4073236 w 4294909"/>
              <a:gd name="connsiteY154" fmla="*/ 1343891 h 4253346"/>
              <a:gd name="connsiteX155" fmla="*/ 4031673 w 4294909"/>
              <a:gd name="connsiteY155" fmla="*/ 1371600 h 4253346"/>
              <a:gd name="connsiteX156" fmla="*/ 4017818 w 4294909"/>
              <a:gd name="connsiteY156" fmla="*/ 1427019 h 4253346"/>
              <a:gd name="connsiteX157" fmla="*/ 4003964 w 4294909"/>
              <a:gd name="connsiteY157" fmla="*/ 1468582 h 4253346"/>
              <a:gd name="connsiteX158" fmla="*/ 3920836 w 4294909"/>
              <a:gd name="connsiteY158" fmla="*/ 1551710 h 4253346"/>
              <a:gd name="connsiteX159" fmla="*/ 3879273 w 4294909"/>
              <a:gd name="connsiteY159" fmla="*/ 1565564 h 4253346"/>
              <a:gd name="connsiteX160" fmla="*/ 3851564 w 4294909"/>
              <a:gd name="connsiteY160" fmla="*/ 1607128 h 4253346"/>
              <a:gd name="connsiteX161" fmla="*/ 3851564 w 4294909"/>
              <a:gd name="connsiteY161" fmla="*/ 1690255 h 4253346"/>
              <a:gd name="connsiteX162" fmla="*/ 3893127 w 4294909"/>
              <a:gd name="connsiteY162" fmla="*/ 1717964 h 4253346"/>
              <a:gd name="connsiteX163" fmla="*/ 3837709 w 4294909"/>
              <a:gd name="connsiteY163" fmla="*/ 1773382 h 4253346"/>
              <a:gd name="connsiteX164" fmla="*/ 3823855 w 4294909"/>
              <a:gd name="connsiteY164" fmla="*/ 1814946 h 4253346"/>
              <a:gd name="connsiteX165" fmla="*/ 3768436 w 4294909"/>
              <a:gd name="connsiteY165" fmla="*/ 1884219 h 4253346"/>
              <a:gd name="connsiteX166" fmla="*/ 3699164 w 4294909"/>
              <a:gd name="connsiteY166" fmla="*/ 1898073 h 4253346"/>
              <a:gd name="connsiteX167" fmla="*/ 3713018 w 4294909"/>
              <a:gd name="connsiteY167" fmla="*/ 1939637 h 4253346"/>
              <a:gd name="connsiteX168" fmla="*/ 3643746 w 4294909"/>
              <a:gd name="connsiteY168" fmla="*/ 2092037 h 4253346"/>
              <a:gd name="connsiteX169" fmla="*/ 3629891 w 4294909"/>
              <a:gd name="connsiteY169" fmla="*/ 2133600 h 4253346"/>
              <a:gd name="connsiteX170" fmla="*/ 3643746 w 4294909"/>
              <a:gd name="connsiteY170" fmla="*/ 2175164 h 4253346"/>
              <a:gd name="connsiteX171" fmla="*/ 3726873 w 4294909"/>
              <a:gd name="connsiteY171" fmla="*/ 2161310 h 4253346"/>
              <a:gd name="connsiteX172" fmla="*/ 3574473 w 4294909"/>
              <a:gd name="connsiteY172" fmla="*/ 2147455 h 4253346"/>
              <a:gd name="connsiteX173" fmla="*/ 3588327 w 4294909"/>
              <a:gd name="connsiteY173" fmla="*/ 2022764 h 4253346"/>
              <a:gd name="connsiteX174" fmla="*/ 3560618 w 4294909"/>
              <a:gd name="connsiteY174" fmla="*/ 1911928 h 4253346"/>
              <a:gd name="connsiteX175" fmla="*/ 3532909 w 4294909"/>
              <a:gd name="connsiteY175" fmla="*/ 1870364 h 4253346"/>
              <a:gd name="connsiteX176" fmla="*/ 3491346 w 4294909"/>
              <a:gd name="connsiteY176" fmla="*/ 1898073 h 4253346"/>
              <a:gd name="connsiteX177" fmla="*/ 3477491 w 4294909"/>
              <a:gd name="connsiteY177" fmla="*/ 1953491 h 4253346"/>
              <a:gd name="connsiteX178" fmla="*/ 3408218 w 4294909"/>
              <a:gd name="connsiteY178" fmla="*/ 1939637 h 4253346"/>
              <a:gd name="connsiteX179" fmla="*/ 3380509 w 4294909"/>
              <a:gd name="connsiteY179" fmla="*/ 1898073 h 4253346"/>
              <a:gd name="connsiteX180" fmla="*/ 3532909 w 4294909"/>
              <a:gd name="connsiteY180" fmla="*/ 1842655 h 4253346"/>
              <a:gd name="connsiteX181" fmla="*/ 3546764 w 4294909"/>
              <a:gd name="connsiteY181" fmla="*/ 1787237 h 4253346"/>
              <a:gd name="connsiteX182" fmla="*/ 3629891 w 4294909"/>
              <a:gd name="connsiteY182" fmla="*/ 1731819 h 4253346"/>
              <a:gd name="connsiteX183" fmla="*/ 3588327 w 4294909"/>
              <a:gd name="connsiteY183" fmla="*/ 1717964 h 4253346"/>
              <a:gd name="connsiteX184" fmla="*/ 3505200 w 4294909"/>
              <a:gd name="connsiteY184" fmla="*/ 1676400 h 4253346"/>
              <a:gd name="connsiteX185" fmla="*/ 3283527 w 4294909"/>
              <a:gd name="connsiteY185" fmla="*/ 1662546 h 4253346"/>
              <a:gd name="connsiteX186" fmla="*/ 3214255 w 4294909"/>
              <a:gd name="connsiteY186" fmla="*/ 1579419 h 4253346"/>
              <a:gd name="connsiteX187" fmla="*/ 3200400 w 4294909"/>
              <a:gd name="connsiteY187" fmla="*/ 1482437 h 4253346"/>
              <a:gd name="connsiteX188" fmla="*/ 3089564 w 4294909"/>
              <a:gd name="connsiteY188" fmla="*/ 1468582 h 4253346"/>
              <a:gd name="connsiteX189" fmla="*/ 3034146 w 4294909"/>
              <a:gd name="connsiteY189" fmla="*/ 1454728 h 4253346"/>
              <a:gd name="connsiteX190" fmla="*/ 2951018 w 4294909"/>
              <a:gd name="connsiteY190" fmla="*/ 1440873 h 4253346"/>
              <a:gd name="connsiteX191" fmla="*/ 2964873 w 4294909"/>
              <a:gd name="connsiteY191" fmla="*/ 1482437 h 4253346"/>
              <a:gd name="connsiteX192" fmla="*/ 2937164 w 4294909"/>
              <a:gd name="connsiteY192" fmla="*/ 1551710 h 4253346"/>
              <a:gd name="connsiteX193" fmla="*/ 3020291 w 4294909"/>
              <a:gd name="connsiteY193" fmla="*/ 1607128 h 4253346"/>
              <a:gd name="connsiteX194" fmla="*/ 3034146 w 4294909"/>
              <a:gd name="connsiteY194" fmla="*/ 1648691 h 4253346"/>
              <a:gd name="connsiteX195" fmla="*/ 2951018 w 4294909"/>
              <a:gd name="connsiteY195" fmla="*/ 1676400 h 4253346"/>
              <a:gd name="connsiteX196" fmla="*/ 2923309 w 4294909"/>
              <a:gd name="connsiteY196" fmla="*/ 1787237 h 4253346"/>
              <a:gd name="connsiteX197" fmla="*/ 2992582 w 4294909"/>
              <a:gd name="connsiteY197" fmla="*/ 1801091 h 4253346"/>
              <a:gd name="connsiteX198" fmla="*/ 3020291 w 4294909"/>
              <a:gd name="connsiteY198" fmla="*/ 1842655 h 4253346"/>
              <a:gd name="connsiteX199" fmla="*/ 3034146 w 4294909"/>
              <a:gd name="connsiteY199" fmla="*/ 1911928 h 4253346"/>
              <a:gd name="connsiteX200" fmla="*/ 3048000 w 4294909"/>
              <a:gd name="connsiteY200" fmla="*/ 1953491 h 4253346"/>
              <a:gd name="connsiteX201" fmla="*/ 3034146 w 4294909"/>
              <a:gd name="connsiteY201" fmla="*/ 2216728 h 4253346"/>
              <a:gd name="connsiteX202" fmla="*/ 3006436 w 4294909"/>
              <a:gd name="connsiteY202" fmla="*/ 2189019 h 4253346"/>
              <a:gd name="connsiteX203" fmla="*/ 2923309 w 4294909"/>
              <a:gd name="connsiteY203" fmla="*/ 2175164 h 4253346"/>
              <a:gd name="connsiteX204" fmla="*/ 2881746 w 4294909"/>
              <a:gd name="connsiteY204" fmla="*/ 2216728 h 4253346"/>
              <a:gd name="connsiteX205" fmla="*/ 2867891 w 4294909"/>
              <a:gd name="connsiteY205" fmla="*/ 2272146 h 4253346"/>
              <a:gd name="connsiteX206" fmla="*/ 2784764 w 4294909"/>
              <a:gd name="connsiteY206" fmla="*/ 2272146 h 4253346"/>
              <a:gd name="connsiteX207" fmla="*/ 2757055 w 4294909"/>
              <a:gd name="connsiteY207" fmla="*/ 2313710 h 4253346"/>
              <a:gd name="connsiteX208" fmla="*/ 2715491 w 4294909"/>
              <a:gd name="connsiteY208" fmla="*/ 2466110 h 4253346"/>
              <a:gd name="connsiteX209" fmla="*/ 2618509 w 4294909"/>
              <a:gd name="connsiteY209" fmla="*/ 2479964 h 4253346"/>
              <a:gd name="connsiteX210" fmla="*/ 2549236 w 4294909"/>
              <a:gd name="connsiteY210" fmla="*/ 2535382 h 4253346"/>
              <a:gd name="connsiteX211" fmla="*/ 2507673 w 4294909"/>
              <a:gd name="connsiteY211" fmla="*/ 2563091 h 4253346"/>
              <a:gd name="connsiteX212" fmla="*/ 2452255 w 4294909"/>
              <a:gd name="connsiteY212" fmla="*/ 2646219 h 4253346"/>
              <a:gd name="connsiteX213" fmla="*/ 2410691 w 4294909"/>
              <a:gd name="connsiteY213" fmla="*/ 2660073 h 4253346"/>
              <a:gd name="connsiteX214" fmla="*/ 2327564 w 4294909"/>
              <a:gd name="connsiteY214" fmla="*/ 2729346 h 4253346"/>
              <a:gd name="connsiteX215" fmla="*/ 2244436 w 4294909"/>
              <a:gd name="connsiteY215" fmla="*/ 2757055 h 4253346"/>
              <a:gd name="connsiteX216" fmla="*/ 2202873 w 4294909"/>
              <a:gd name="connsiteY216" fmla="*/ 2770910 h 4253346"/>
              <a:gd name="connsiteX217" fmla="*/ 2078182 w 4294909"/>
              <a:gd name="connsiteY217" fmla="*/ 2840182 h 4253346"/>
              <a:gd name="connsiteX218" fmla="*/ 2064327 w 4294909"/>
              <a:gd name="connsiteY218" fmla="*/ 2881746 h 4253346"/>
              <a:gd name="connsiteX219" fmla="*/ 2147455 w 4294909"/>
              <a:gd name="connsiteY219" fmla="*/ 2937164 h 4253346"/>
              <a:gd name="connsiteX220" fmla="*/ 2133600 w 4294909"/>
              <a:gd name="connsiteY220" fmla="*/ 2992582 h 4253346"/>
              <a:gd name="connsiteX221" fmla="*/ 2092036 w 4294909"/>
              <a:gd name="connsiteY221" fmla="*/ 3006437 h 4253346"/>
              <a:gd name="connsiteX222" fmla="*/ 1967346 w 4294909"/>
              <a:gd name="connsiteY222" fmla="*/ 3020291 h 4253346"/>
              <a:gd name="connsiteX223" fmla="*/ 1898073 w 4294909"/>
              <a:gd name="connsiteY223" fmla="*/ 3075710 h 4253346"/>
              <a:gd name="connsiteX224" fmla="*/ 1842655 w 4294909"/>
              <a:gd name="connsiteY224" fmla="*/ 3089564 h 4253346"/>
              <a:gd name="connsiteX225" fmla="*/ 1787236 w 4294909"/>
              <a:gd name="connsiteY225" fmla="*/ 3200400 h 4253346"/>
              <a:gd name="connsiteX226" fmla="*/ 1759527 w 4294909"/>
              <a:gd name="connsiteY226" fmla="*/ 3283528 h 4253346"/>
              <a:gd name="connsiteX227" fmla="*/ 1745673 w 4294909"/>
              <a:gd name="connsiteY227" fmla="*/ 3352800 h 4253346"/>
              <a:gd name="connsiteX228" fmla="*/ 1759527 w 4294909"/>
              <a:gd name="connsiteY228" fmla="*/ 3449782 h 4253346"/>
              <a:gd name="connsiteX229" fmla="*/ 1801091 w 4294909"/>
              <a:gd name="connsiteY229" fmla="*/ 3491346 h 4253346"/>
              <a:gd name="connsiteX230" fmla="*/ 1814946 w 4294909"/>
              <a:gd name="connsiteY230" fmla="*/ 3546764 h 4253346"/>
              <a:gd name="connsiteX231" fmla="*/ 1801091 w 4294909"/>
              <a:gd name="connsiteY231" fmla="*/ 3588328 h 4253346"/>
              <a:gd name="connsiteX232" fmla="*/ 1717964 w 4294909"/>
              <a:gd name="connsiteY232" fmla="*/ 3671455 h 4253346"/>
              <a:gd name="connsiteX233" fmla="*/ 1717964 w 4294909"/>
              <a:gd name="connsiteY233" fmla="*/ 3810000 h 4253346"/>
              <a:gd name="connsiteX234" fmla="*/ 1773382 w 4294909"/>
              <a:gd name="connsiteY234" fmla="*/ 3823855 h 4253346"/>
              <a:gd name="connsiteX235" fmla="*/ 1759527 w 4294909"/>
              <a:gd name="connsiteY235" fmla="*/ 3920837 h 4253346"/>
              <a:gd name="connsiteX236" fmla="*/ 1676400 w 4294909"/>
              <a:gd name="connsiteY236" fmla="*/ 3948546 h 4253346"/>
              <a:gd name="connsiteX237" fmla="*/ 1607127 w 4294909"/>
              <a:gd name="connsiteY237" fmla="*/ 4031673 h 4253346"/>
              <a:gd name="connsiteX238" fmla="*/ 1593273 w 4294909"/>
              <a:gd name="connsiteY238" fmla="*/ 4100946 h 4253346"/>
              <a:gd name="connsiteX239" fmla="*/ 1496291 w 4294909"/>
              <a:gd name="connsiteY239" fmla="*/ 4128655 h 4253346"/>
              <a:gd name="connsiteX240" fmla="*/ 1454727 w 4294909"/>
              <a:gd name="connsiteY240" fmla="*/ 4211782 h 4253346"/>
              <a:gd name="connsiteX241" fmla="*/ 1427018 w 4294909"/>
              <a:gd name="connsiteY241" fmla="*/ 4253346 h 4253346"/>
              <a:gd name="connsiteX242" fmla="*/ 1343891 w 4294909"/>
              <a:gd name="connsiteY242" fmla="*/ 4239491 h 4253346"/>
              <a:gd name="connsiteX243" fmla="*/ 1302327 w 4294909"/>
              <a:gd name="connsiteY243" fmla="*/ 4156364 h 4253346"/>
              <a:gd name="connsiteX244" fmla="*/ 1260764 w 4294909"/>
              <a:gd name="connsiteY244" fmla="*/ 4142510 h 4253346"/>
              <a:gd name="connsiteX245" fmla="*/ 1233055 w 4294909"/>
              <a:gd name="connsiteY245" fmla="*/ 4114800 h 4253346"/>
              <a:gd name="connsiteX246" fmla="*/ 1177636 w 4294909"/>
              <a:gd name="connsiteY246" fmla="*/ 3976255 h 4253346"/>
              <a:gd name="connsiteX247" fmla="*/ 1136073 w 4294909"/>
              <a:gd name="connsiteY247" fmla="*/ 3837710 h 4253346"/>
              <a:gd name="connsiteX248" fmla="*/ 1108364 w 4294909"/>
              <a:gd name="connsiteY248" fmla="*/ 3810000 h 4253346"/>
              <a:gd name="connsiteX249" fmla="*/ 1052946 w 4294909"/>
              <a:gd name="connsiteY249" fmla="*/ 3588328 h 4253346"/>
              <a:gd name="connsiteX250" fmla="*/ 1011382 w 4294909"/>
              <a:gd name="connsiteY250" fmla="*/ 3602182 h 4253346"/>
              <a:gd name="connsiteX251" fmla="*/ 997527 w 4294909"/>
              <a:gd name="connsiteY251" fmla="*/ 3532910 h 4253346"/>
              <a:gd name="connsiteX252" fmla="*/ 983673 w 4294909"/>
              <a:gd name="connsiteY252" fmla="*/ 3477491 h 4253346"/>
              <a:gd name="connsiteX253" fmla="*/ 997527 w 4294909"/>
              <a:gd name="connsiteY253" fmla="*/ 3435928 h 4253346"/>
              <a:gd name="connsiteX254" fmla="*/ 955964 w 4294909"/>
              <a:gd name="connsiteY254" fmla="*/ 3241964 h 4253346"/>
              <a:gd name="connsiteX255" fmla="*/ 900546 w 4294909"/>
              <a:gd name="connsiteY255" fmla="*/ 3200400 h 4253346"/>
              <a:gd name="connsiteX256" fmla="*/ 858982 w 4294909"/>
              <a:gd name="connsiteY256" fmla="*/ 3117273 h 4253346"/>
              <a:gd name="connsiteX257" fmla="*/ 817418 w 4294909"/>
              <a:gd name="connsiteY257" fmla="*/ 3048000 h 4253346"/>
              <a:gd name="connsiteX258" fmla="*/ 803564 w 4294909"/>
              <a:gd name="connsiteY258" fmla="*/ 3006437 h 4253346"/>
              <a:gd name="connsiteX259" fmla="*/ 775855 w 4294909"/>
              <a:gd name="connsiteY259" fmla="*/ 2964873 h 4253346"/>
              <a:gd name="connsiteX260" fmla="*/ 734291 w 4294909"/>
              <a:gd name="connsiteY260" fmla="*/ 2826328 h 4253346"/>
              <a:gd name="connsiteX261" fmla="*/ 692727 w 4294909"/>
              <a:gd name="connsiteY261" fmla="*/ 2590800 h 42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</a:cxnLst>
            <a:rect l="l" t="t" r="r" b="b"/>
            <a:pathLst>
              <a:path w="4294909" h="4253346">
                <a:moveTo>
                  <a:pt x="692727" y="2590800"/>
                </a:moveTo>
                <a:cubicBezTo>
                  <a:pt x="683491" y="2500745"/>
                  <a:pt x="686983" y="2387381"/>
                  <a:pt x="678873" y="2286000"/>
                </a:cubicBezTo>
                <a:cubicBezTo>
                  <a:pt x="677708" y="2271443"/>
                  <a:pt x="665018" y="2259041"/>
                  <a:pt x="665018" y="2244437"/>
                </a:cubicBezTo>
                <a:cubicBezTo>
                  <a:pt x="665018" y="2164428"/>
                  <a:pt x="666451" y="2173732"/>
                  <a:pt x="706582" y="2133600"/>
                </a:cubicBezTo>
                <a:cubicBezTo>
                  <a:pt x="701964" y="2119746"/>
                  <a:pt x="706581" y="2087419"/>
                  <a:pt x="692727" y="2092037"/>
                </a:cubicBezTo>
                <a:cubicBezTo>
                  <a:pt x="661748" y="2102364"/>
                  <a:pt x="623455" y="2161310"/>
                  <a:pt x="623455" y="2161310"/>
                </a:cubicBezTo>
                <a:cubicBezTo>
                  <a:pt x="614219" y="2189019"/>
                  <a:pt x="601474" y="2215796"/>
                  <a:pt x="595746" y="2244437"/>
                </a:cubicBezTo>
                <a:cubicBezTo>
                  <a:pt x="591128" y="2267528"/>
                  <a:pt x="590159" y="2291661"/>
                  <a:pt x="581891" y="2313710"/>
                </a:cubicBezTo>
                <a:cubicBezTo>
                  <a:pt x="576044" y="2329301"/>
                  <a:pt x="567184" y="2344871"/>
                  <a:pt x="554182" y="2355273"/>
                </a:cubicBezTo>
                <a:cubicBezTo>
                  <a:pt x="542778" y="2364396"/>
                  <a:pt x="526473" y="2364510"/>
                  <a:pt x="512618" y="2369128"/>
                </a:cubicBezTo>
                <a:cubicBezTo>
                  <a:pt x="447964" y="2364510"/>
                  <a:pt x="377393" y="2382684"/>
                  <a:pt x="318655" y="2355273"/>
                </a:cubicBezTo>
                <a:cubicBezTo>
                  <a:pt x="293199" y="2343394"/>
                  <a:pt x="316209" y="2297816"/>
                  <a:pt x="304800" y="2272146"/>
                </a:cubicBezTo>
                <a:cubicBezTo>
                  <a:pt x="296842" y="2254241"/>
                  <a:pt x="278288" y="2243125"/>
                  <a:pt x="263236" y="2230582"/>
                </a:cubicBezTo>
                <a:cubicBezTo>
                  <a:pt x="227425" y="2200740"/>
                  <a:pt x="221767" y="2202904"/>
                  <a:pt x="180109" y="2189019"/>
                </a:cubicBezTo>
                <a:cubicBezTo>
                  <a:pt x="170873" y="2175164"/>
                  <a:pt x="149134" y="2163783"/>
                  <a:pt x="152400" y="2147455"/>
                </a:cubicBezTo>
                <a:cubicBezTo>
                  <a:pt x="155666" y="2131127"/>
                  <a:pt x="177480" y="2122101"/>
                  <a:pt x="193964" y="2119746"/>
                </a:cubicBezTo>
                <a:cubicBezTo>
                  <a:pt x="206144" y="2118006"/>
                  <a:pt x="275347" y="2142255"/>
                  <a:pt x="290946" y="2147455"/>
                </a:cubicBezTo>
                <a:cubicBezTo>
                  <a:pt x="412383" y="2026015"/>
                  <a:pt x="263767" y="2180069"/>
                  <a:pt x="360218" y="2064328"/>
                </a:cubicBezTo>
                <a:cubicBezTo>
                  <a:pt x="372761" y="2049276"/>
                  <a:pt x="387927" y="2036619"/>
                  <a:pt x="401782" y="2022764"/>
                </a:cubicBezTo>
                <a:cubicBezTo>
                  <a:pt x="387927" y="2018146"/>
                  <a:pt x="374822" y="2008910"/>
                  <a:pt x="360218" y="2008910"/>
                </a:cubicBezTo>
                <a:cubicBezTo>
                  <a:pt x="210468" y="2008910"/>
                  <a:pt x="226338" y="2007354"/>
                  <a:pt x="138546" y="2036619"/>
                </a:cubicBezTo>
                <a:cubicBezTo>
                  <a:pt x="44105" y="1973659"/>
                  <a:pt x="149494" y="2058517"/>
                  <a:pt x="83127" y="1925782"/>
                </a:cubicBezTo>
                <a:cubicBezTo>
                  <a:pt x="72384" y="1904295"/>
                  <a:pt x="19672" y="1890776"/>
                  <a:pt x="0" y="1884219"/>
                </a:cubicBezTo>
                <a:cubicBezTo>
                  <a:pt x="4618" y="1870364"/>
                  <a:pt x="-187" y="1846667"/>
                  <a:pt x="13855" y="1842655"/>
                </a:cubicBezTo>
                <a:cubicBezTo>
                  <a:pt x="40865" y="1834938"/>
                  <a:pt x="68891" y="1856510"/>
                  <a:pt x="96982" y="1856510"/>
                </a:cubicBezTo>
                <a:cubicBezTo>
                  <a:pt x="125073" y="1856510"/>
                  <a:pt x="152857" y="1849468"/>
                  <a:pt x="180109" y="1842655"/>
                </a:cubicBezTo>
                <a:cubicBezTo>
                  <a:pt x="208445" y="1835571"/>
                  <a:pt x="235527" y="1824182"/>
                  <a:pt x="263236" y="1814946"/>
                </a:cubicBezTo>
                <a:lnTo>
                  <a:pt x="304800" y="1801091"/>
                </a:lnTo>
                <a:cubicBezTo>
                  <a:pt x="366583" y="1821686"/>
                  <a:pt x="430223" y="1849070"/>
                  <a:pt x="498764" y="1801091"/>
                </a:cubicBezTo>
                <a:cubicBezTo>
                  <a:pt x="587906" y="1738691"/>
                  <a:pt x="456766" y="1708583"/>
                  <a:pt x="443346" y="1704110"/>
                </a:cubicBezTo>
                <a:cubicBezTo>
                  <a:pt x="412204" y="1672968"/>
                  <a:pt x="412059" y="1681085"/>
                  <a:pt x="401782" y="1634837"/>
                </a:cubicBezTo>
                <a:cubicBezTo>
                  <a:pt x="395688" y="1607415"/>
                  <a:pt x="406208" y="1573039"/>
                  <a:pt x="387927" y="1551710"/>
                </a:cubicBezTo>
                <a:cubicBezTo>
                  <a:pt x="372602" y="1533831"/>
                  <a:pt x="341746" y="1542473"/>
                  <a:pt x="318655" y="1537855"/>
                </a:cubicBezTo>
                <a:cubicBezTo>
                  <a:pt x="304800" y="1524000"/>
                  <a:pt x="287960" y="1512594"/>
                  <a:pt x="277091" y="1496291"/>
                </a:cubicBezTo>
                <a:cubicBezTo>
                  <a:pt x="268990" y="1484140"/>
                  <a:pt x="268989" y="1468151"/>
                  <a:pt x="263236" y="1454728"/>
                </a:cubicBezTo>
                <a:cubicBezTo>
                  <a:pt x="211883" y="1334905"/>
                  <a:pt x="254159" y="1455208"/>
                  <a:pt x="221673" y="1357746"/>
                </a:cubicBezTo>
                <a:cubicBezTo>
                  <a:pt x="235527" y="1353128"/>
                  <a:pt x="250713" y="1351405"/>
                  <a:pt x="263236" y="1343891"/>
                </a:cubicBezTo>
                <a:cubicBezTo>
                  <a:pt x="343675" y="1295627"/>
                  <a:pt x="239409" y="1340010"/>
                  <a:pt x="304800" y="1274619"/>
                </a:cubicBezTo>
                <a:cubicBezTo>
                  <a:pt x="315127" y="1264292"/>
                  <a:pt x="332509" y="1265382"/>
                  <a:pt x="346364" y="1260764"/>
                </a:cubicBezTo>
                <a:cubicBezTo>
                  <a:pt x="355600" y="1237673"/>
                  <a:pt x="354653" y="1207027"/>
                  <a:pt x="374073" y="1191491"/>
                </a:cubicBezTo>
                <a:cubicBezTo>
                  <a:pt x="385477" y="1182368"/>
                  <a:pt x="403485" y="1197245"/>
                  <a:pt x="415636" y="1205346"/>
                </a:cubicBezTo>
                <a:cubicBezTo>
                  <a:pt x="515430" y="1271877"/>
                  <a:pt x="388016" y="1233074"/>
                  <a:pt x="526473" y="1260764"/>
                </a:cubicBezTo>
                <a:cubicBezTo>
                  <a:pt x="558387" y="1239488"/>
                  <a:pt x="581891" y="1236104"/>
                  <a:pt x="581891" y="1191491"/>
                </a:cubicBezTo>
                <a:cubicBezTo>
                  <a:pt x="581891" y="1176887"/>
                  <a:pt x="572654" y="1163782"/>
                  <a:pt x="568036" y="1149928"/>
                </a:cubicBezTo>
                <a:cubicBezTo>
                  <a:pt x="672512" y="1115102"/>
                  <a:pt x="543729" y="1162081"/>
                  <a:pt x="651164" y="1108364"/>
                </a:cubicBezTo>
                <a:cubicBezTo>
                  <a:pt x="664226" y="1101833"/>
                  <a:pt x="678873" y="1099128"/>
                  <a:pt x="692727" y="1094510"/>
                </a:cubicBezTo>
                <a:cubicBezTo>
                  <a:pt x="711200" y="1076037"/>
                  <a:pt x="743023" y="1064708"/>
                  <a:pt x="748146" y="1039091"/>
                </a:cubicBezTo>
                <a:cubicBezTo>
                  <a:pt x="752764" y="1016000"/>
                  <a:pt x="756289" y="992664"/>
                  <a:pt x="762000" y="969819"/>
                </a:cubicBezTo>
                <a:cubicBezTo>
                  <a:pt x="765542" y="955651"/>
                  <a:pt x="764451" y="937378"/>
                  <a:pt x="775855" y="928255"/>
                </a:cubicBezTo>
                <a:cubicBezTo>
                  <a:pt x="790724" y="916360"/>
                  <a:pt x="812964" y="919631"/>
                  <a:pt x="831273" y="914400"/>
                </a:cubicBezTo>
                <a:cubicBezTo>
                  <a:pt x="845315" y="910388"/>
                  <a:pt x="858982" y="905164"/>
                  <a:pt x="872836" y="900546"/>
                </a:cubicBezTo>
                <a:cubicBezTo>
                  <a:pt x="977922" y="935573"/>
                  <a:pt x="851004" y="908285"/>
                  <a:pt x="928255" y="775855"/>
                </a:cubicBezTo>
                <a:cubicBezTo>
                  <a:pt x="942972" y="750626"/>
                  <a:pt x="1011382" y="748146"/>
                  <a:pt x="1011382" y="748146"/>
                </a:cubicBezTo>
                <a:cubicBezTo>
                  <a:pt x="976555" y="643666"/>
                  <a:pt x="1023536" y="772457"/>
                  <a:pt x="969818" y="665019"/>
                </a:cubicBezTo>
                <a:cubicBezTo>
                  <a:pt x="963287" y="651957"/>
                  <a:pt x="960582" y="637310"/>
                  <a:pt x="955964" y="623455"/>
                </a:cubicBezTo>
                <a:cubicBezTo>
                  <a:pt x="969818" y="614219"/>
                  <a:pt x="981463" y="600127"/>
                  <a:pt x="997527" y="595746"/>
                </a:cubicBezTo>
                <a:cubicBezTo>
                  <a:pt x="1033448" y="585949"/>
                  <a:pt x="1078066" y="603532"/>
                  <a:pt x="1108364" y="581891"/>
                </a:cubicBezTo>
                <a:cubicBezTo>
                  <a:pt x="1123858" y="570823"/>
                  <a:pt x="1107973" y="539937"/>
                  <a:pt x="1094509" y="526473"/>
                </a:cubicBezTo>
                <a:cubicBezTo>
                  <a:pt x="1081045" y="513009"/>
                  <a:pt x="1057564" y="517237"/>
                  <a:pt x="1039091" y="512619"/>
                </a:cubicBezTo>
                <a:cubicBezTo>
                  <a:pt x="1034473" y="494146"/>
                  <a:pt x="1037131" y="472069"/>
                  <a:pt x="1025236" y="457200"/>
                </a:cubicBezTo>
                <a:cubicBezTo>
                  <a:pt x="1016113" y="445796"/>
                  <a:pt x="997715" y="447358"/>
                  <a:pt x="983673" y="443346"/>
                </a:cubicBezTo>
                <a:cubicBezTo>
                  <a:pt x="965364" y="438115"/>
                  <a:pt x="946728" y="434109"/>
                  <a:pt x="928255" y="429491"/>
                </a:cubicBezTo>
                <a:cubicBezTo>
                  <a:pt x="918178" y="389186"/>
                  <a:pt x="901385" y="358960"/>
                  <a:pt x="928255" y="318655"/>
                </a:cubicBezTo>
                <a:cubicBezTo>
                  <a:pt x="937491" y="304801"/>
                  <a:pt x="955964" y="300182"/>
                  <a:pt x="969818" y="290946"/>
                </a:cubicBezTo>
                <a:cubicBezTo>
                  <a:pt x="906299" y="195668"/>
                  <a:pt x="924931" y="239412"/>
                  <a:pt x="900546" y="166255"/>
                </a:cubicBezTo>
                <a:cubicBezTo>
                  <a:pt x="914400" y="157019"/>
                  <a:pt x="925587" y="140611"/>
                  <a:pt x="942109" y="138546"/>
                </a:cubicBezTo>
                <a:cubicBezTo>
                  <a:pt x="965475" y="135625"/>
                  <a:pt x="988537" y="146689"/>
                  <a:pt x="1011382" y="152400"/>
                </a:cubicBezTo>
                <a:cubicBezTo>
                  <a:pt x="1052151" y="162592"/>
                  <a:pt x="1068716" y="174140"/>
                  <a:pt x="1108364" y="193964"/>
                </a:cubicBezTo>
                <a:cubicBezTo>
                  <a:pt x="1173018" y="189346"/>
                  <a:pt x="1238494" y="191375"/>
                  <a:pt x="1302327" y="180110"/>
                </a:cubicBezTo>
                <a:cubicBezTo>
                  <a:pt x="1360853" y="169782"/>
                  <a:pt x="1334406" y="145848"/>
                  <a:pt x="1357746" y="110837"/>
                </a:cubicBezTo>
                <a:cubicBezTo>
                  <a:pt x="1379083" y="78832"/>
                  <a:pt x="1410202" y="62011"/>
                  <a:pt x="1440873" y="41564"/>
                </a:cubicBezTo>
                <a:cubicBezTo>
                  <a:pt x="1464439" y="-29136"/>
                  <a:pt x="1439683" y="3825"/>
                  <a:pt x="1496291" y="41564"/>
                </a:cubicBezTo>
                <a:cubicBezTo>
                  <a:pt x="1508442" y="49665"/>
                  <a:pt x="1525089" y="48327"/>
                  <a:pt x="1537855" y="55419"/>
                </a:cubicBezTo>
                <a:cubicBezTo>
                  <a:pt x="1566966" y="71592"/>
                  <a:pt x="1620982" y="110837"/>
                  <a:pt x="1620982" y="110837"/>
                </a:cubicBezTo>
                <a:cubicBezTo>
                  <a:pt x="1616364" y="143164"/>
                  <a:pt x="1614470" y="176000"/>
                  <a:pt x="1607127" y="207819"/>
                </a:cubicBezTo>
                <a:cubicBezTo>
                  <a:pt x="1600559" y="236279"/>
                  <a:pt x="1579418" y="290946"/>
                  <a:pt x="1579418" y="290946"/>
                </a:cubicBezTo>
                <a:cubicBezTo>
                  <a:pt x="1584036" y="304801"/>
                  <a:pt x="1582946" y="322183"/>
                  <a:pt x="1593273" y="332510"/>
                </a:cubicBezTo>
                <a:cubicBezTo>
                  <a:pt x="1616821" y="356058"/>
                  <a:pt x="1652852" y="364380"/>
                  <a:pt x="1676400" y="387928"/>
                </a:cubicBezTo>
                <a:lnTo>
                  <a:pt x="1717964" y="429491"/>
                </a:lnTo>
                <a:cubicBezTo>
                  <a:pt x="1713346" y="443346"/>
                  <a:pt x="1713232" y="459651"/>
                  <a:pt x="1704109" y="471055"/>
                </a:cubicBezTo>
                <a:cubicBezTo>
                  <a:pt x="1664600" y="520442"/>
                  <a:pt x="1565749" y="508444"/>
                  <a:pt x="1524000" y="512619"/>
                </a:cubicBezTo>
                <a:cubicBezTo>
                  <a:pt x="1560434" y="658352"/>
                  <a:pt x="1506047" y="481200"/>
                  <a:pt x="1579418" y="609600"/>
                </a:cubicBezTo>
                <a:cubicBezTo>
                  <a:pt x="1588865" y="626133"/>
                  <a:pt x="1577778" y="653951"/>
                  <a:pt x="1593273" y="665019"/>
                </a:cubicBezTo>
                <a:cubicBezTo>
                  <a:pt x="1616132" y="681347"/>
                  <a:pt x="1648691" y="674255"/>
                  <a:pt x="1676400" y="678873"/>
                </a:cubicBezTo>
                <a:cubicBezTo>
                  <a:pt x="1683101" y="719078"/>
                  <a:pt x="1674717" y="768086"/>
                  <a:pt x="1717964" y="789710"/>
                </a:cubicBezTo>
                <a:cubicBezTo>
                  <a:pt x="1734995" y="798226"/>
                  <a:pt x="1754764" y="799574"/>
                  <a:pt x="1773382" y="803564"/>
                </a:cubicBezTo>
                <a:cubicBezTo>
                  <a:pt x="1819433" y="813432"/>
                  <a:pt x="1911927" y="831273"/>
                  <a:pt x="1911927" y="831273"/>
                </a:cubicBezTo>
                <a:cubicBezTo>
                  <a:pt x="1907309" y="845128"/>
                  <a:pt x="1908400" y="862510"/>
                  <a:pt x="1898073" y="872837"/>
                </a:cubicBezTo>
                <a:cubicBezTo>
                  <a:pt x="1891450" y="879460"/>
                  <a:pt x="1801568" y="900427"/>
                  <a:pt x="1801091" y="900546"/>
                </a:cubicBezTo>
                <a:cubicBezTo>
                  <a:pt x="1787236" y="909782"/>
                  <a:pt x="1765217" y="912606"/>
                  <a:pt x="1759527" y="928255"/>
                </a:cubicBezTo>
                <a:cubicBezTo>
                  <a:pt x="1757343" y="934261"/>
                  <a:pt x="1717097" y="1071996"/>
                  <a:pt x="1773382" y="1094510"/>
                </a:cubicBezTo>
                <a:cubicBezTo>
                  <a:pt x="1807952" y="1108338"/>
                  <a:pt x="1847273" y="1103746"/>
                  <a:pt x="1884218" y="1108364"/>
                </a:cubicBezTo>
                <a:cubicBezTo>
                  <a:pt x="1888836" y="1131455"/>
                  <a:pt x="1879234" y="1163508"/>
                  <a:pt x="1898073" y="1177637"/>
                </a:cubicBezTo>
                <a:cubicBezTo>
                  <a:pt x="1924197" y="1197230"/>
                  <a:pt x="1963034" y="1185087"/>
                  <a:pt x="1995055" y="1191491"/>
                </a:cubicBezTo>
                <a:cubicBezTo>
                  <a:pt x="2009375" y="1194355"/>
                  <a:pt x="2022764" y="1200728"/>
                  <a:pt x="2036618" y="1205346"/>
                </a:cubicBezTo>
                <a:cubicBezTo>
                  <a:pt x="2045854" y="1228437"/>
                  <a:pt x="2054226" y="1251893"/>
                  <a:pt x="2064327" y="1274619"/>
                </a:cubicBezTo>
                <a:cubicBezTo>
                  <a:pt x="2072715" y="1293492"/>
                  <a:pt x="2083900" y="1311054"/>
                  <a:pt x="2092036" y="1330037"/>
                </a:cubicBezTo>
                <a:cubicBezTo>
                  <a:pt x="2119014" y="1392984"/>
                  <a:pt x="2087522" y="1353230"/>
                  <a:pt x="2133600" y="1399310"/>
                </a:cubicBezTo>
                <a:cubicBezTo>
                  <a:pt x="2138218" y="1413164"/>
                  <a:pt x="2133135" y="1438009"/>
                  <a:pt x="2147455" y="1440873"/>
                </a:cubicBezTo>
                <a:cubicBezTo>
                  <a:pt x="2200956" y="1451573"/>
                  <a:pt x="2206934" y="1400980"/>
                  <a:pt x="2216727" y="1371600"/>
                </a:cubicBezTo>
                <a:cubicBezTo>
                  <a:pt x="2212109" y="1357746"/>
                  <a:pt x="2211996" y="1341441"/>
                  <a:pt x="2202873" y="1330037"/>
                </a:cubicBezTo>
                <a:cubicBezTo>
                  <a:pt x="2184883" y="1307550"/>
                  <a:pt x="2145773" y="1295909"/>
                  <a:pt x="2119746" y="1288473"/>
                </a:cubicBezTo>
                <a:cubicBezTo>
                  <a:pt x="2101437" y="1283242"/>
                  <a:pt x="2083368" y="1274619"/>
                  <a:pt x="2064327" y="1274619"/>
                </a:cubicBezTo>
                <a:cubicBezTo>
                  <a:pt x="2049723" y="1274619"/>
                  <a:pt x="2105891" y="1288473"/>
                  <a:pt x="2105891" y="1288473"/>
                </a:cubicBezTo>
                <a:cubicBezTo>
                  <a:pt x="2124364" y="1283855"/>
                  <a:pt x="2142268" y="1274619"/>
                  <a:pt x="2161309" y="1274619"/>
                </a:cubicBezTo>
                <a:cubicBezTo>
                  <a:pt x="2196135" y="1274619"/>
                  <a:pt x="2216414" y="1302171"/>
                  <a:pt x="2244436" y="1316182"/>
                </a:cubicBezTo>
                <a:cubicBezTo>
                  <a:pt x="2257498" y="1322713"/>
                  <a:pt x="2272145" y="1325419"/>
                  <a:pt x="2286000" y="1330037"/>
                </a:cubicBezTo>
                <a:cubicBezTo>
                  <a:pt x="2299855" y="1325419"/>
                  <a:pt x="2312960" y="1316182"/>
                  <a:pt x="2327564" y="1316182"/>
                </a:cubicBezTo>
                <a:cubicBezTo>
                  <a:pt x="2372176" y="1316182"/>
                  <a:pt x="2375560" y="1339687"/>
                  <a:pt x="2396836" y="1371600"/>
                </a:cubicBezTo>
                <a:cubicBezTo>
                  <a:pt x="2406073" y="1362364"/>
                  <a:pt x="2411661" y="1346038"/>
                  <a:pt x="2424546" y="1343891"/>
                </a:cubicBezTo>
                <a:cubicBezTo>
                  <a:pt x="2478225" y="1334945"/>
                  <a:pt x="2485049" y="1365373"/>
                  <a:pt x="2507673" y="1399310"/>
                </a:cubicBezTo>
                <a:cubicBezTo>
                  <a:pt x="2521527" y="1390073"/>
                  <a:pt x="2533082" y="1367562"/>
                  <a:pt x="2549236" y="1371600"/>
                </a:cubicBezTo>
                <a:cubicBezTo>
                  <a:pt x="2563404" y="1375142"/>
                  <a:pt x="2557338" y="1399741"/>
                  <a:pt x="2563091" y="1413164"/>
                </a:cubicBezTo>
                <a:cubicBezTo>
                  <a:pt x="2590445" y="1476989"/>
                  <a:pt x="2584846" y="1462628"/>
                  <a:pt x="2632364" y="1510146"/>
                </a:cubicBezTo>
                <a:cubicBezTo>
                  <a:pt x="2718387" y="1452797"/>
                  <a:pt x="2641073" y="1494951"/>
                  <a:pt x="2812473" y="1468582"/>
                </a:cubicBezTo>
                <a:cubicBezTo>
                  <a:pt x="2826907" y="1466361"/>
                  <a:pt x="2839602" y="1456949"/>
                  <a:pt x="2854036" y="1454728"/>
                </a:cubicBezTo>
                <a:cubicBezTo>
                  <a:pt x="2899909" y="1447671"/>
                  <a:pt x="2946400" y="1445491"/>
                  <a:pt x="2992582" y="1440873"/>
                </a:cubicBezTo>
                <a:cubicBezTo>
                  <a:pt x="2983346" y="1427019"/>
                  <a:pt x="2972320" y="1414203"/>
                  <a:pt x="2964873" y="1399310"/>
                </a:cubicBezTo>
                <a:cubicBezTo>
                  <a:pt x="2939578" y="1348720"/>
                  <a:pt x="2944295" y="1284500"/>
                  <a:pt x="2964873" y="1233055"/>
                </a:cubicBezTo>
                <a:cubicBezTo>
                  <a:pt x="2970297" y="1219496"/>
                  <a:pt x="2992582" y="1223818"/>
                  <a:pt x="3006436" y="1219200"/>
                </a:cubicBezTo>
                <a:cubicBezTo>
                  <a:pt x="3020291" y="1223818"/>
                  <a:pt x="3037673" y="1222728"/>
                  <a:pt x="3048000" y="1233055"/>
                </a:cubicBezTo>
                <a:cubicBezTo>
                  <a:pt x="3058327" y="1243382"/>
                  <a:pt x="3061855" y="1260015"/>
                  <a:pt x="3061855" y="1274619"/>
                </a:cubicBezTo>
                <a:cubicBezTo>
                  <a:pt x="3061855" y="1303297"/>
                  <a:pt x="3034299" y="1336733"/>
                  <a:pt x="3020291" y="1357746"/>
                </a:cubicBezTo>
                <a:cubicBezTo>
                  <a:pt x="3024909" y="1376219"/>
                  <a:pt x="3016082" y="1407143"/>
                  <a:pt x="3034146" y="1413164"/>
                </a:cubicBezTo>
                <a:cubicBezTo>
                  <a:pt x="3069468" y="1424938"/>
                  <a:pt x="3107749" y="1399310"/>
                  <a:pt x="3144982" y="1399310"/>
                </a:cubicBezTo>
                <a:cubicBezTo>
                  <a:pt x="3168530" y="1399310"/>
                  <a:pt x="3190981" y="1409583"/>
                  <a:pt x="3214255" y="1413164"/>
                </a:cubicBezTo>
                <a:cubicBezTo>
                  <a:pt x="3251055" y="1418826"/>
                  <a:pt x="3288146" y="1422401"/>
                  <a:pt x="3325091" y="1427019"/>
                </a:cubicBezTo>
                <a:cubicBezTo>
                  <a:pt x="3338946" y="1436255"/>
                  <a:pt x="3350072" y="1453221"/>
                  <a:pt x="3366655" y="1454728"/>
                </a:cubicBezTo>
                <a:cubicBezTo>
                  <a:pt x="3449998" y="1462304"/>
                  <a:pt x="3470807" y="1444215"/>
                  <a:pt x="3532909" y="1413164"/>
                </a:cubicBezTo>
                <a:cubicBezTo>
                  <a:pt x="3500582" y="1316182"/>
                  <a:pt x="3532909" y="1339274"/>
                  <a:pt x="3463636" y="1316182"/>
                </a:cubicBezTo>
                <a:cubicBezTo>
                  <a:pt x="3472873" y="1302328"/>
                  <a:pt x="3477491" y="1283855"/>
                  <a:pt x="3491346" y="1274619"/>
                </a:cubicBezTo>
                <a:cubicBezTo>
                  <a:pt x="3507189" y="1264057"/>
                  <a:pt x="3528455" y="1265995"/>
                  <a:pt x="3546764" y="1260764"/>
                </a:cubicBezTo>
                <a:cubicBezTo>
                  <a:pt x="3560806" y="1256752"/>
                  <a:pt x="3574473" y="1251528"/>
                  <a:pt x="3588327" y="1246910"/>
                </a:cubicBezTo>
                <a:cubicBezTo>
                  <a:pt x="3602182" y="1237673"/>
                  <a:pt x="3614998" y="1226647"/>
                  <a:pt x="3629891" y="1219200"/>
                </a:cubicBezTo>
                <a:cubicBezTo>
                  <a:pt x="3642953" y="1212669"/>
                  <a:pt x="3660051" y="1214469"/>
                  <a:pt x="3671455" y="1205346"/>
                </a:cubicBezTo>
                <a:cubicBezTo>
                  <a:pt x="3684457" y="1194944"/>
                  <a:pt x="3689928" y="1177637"/>
                  <a:pt x="3699164" y="1163782"/>
                </a:cubicBezTo>
                <a:cubicBezTo>
                  <a:pt x="3703782" y="1149928"/>
                  <a:pt x="3702692" y="1132545"/>
                  <a:pt x="3713018" y="1122219"/>
                </a:cubicBezTo>
                <a:cubicBezTo>
                  <a:pt x="3723345" y="1111892"/>
                  <a:pt x="3741520" y="1114895"/>
                  <a:pt x="3754582" y="1108364"/>
                </a:cubicBezTo>
                <a:cubicBezTo>
                  <a:pt x="3769475" y="1100917"/>
                  <a:pt x="3782291" y="1089891"/>
                  <a:pt x="3796146" y="1080655"/>
                </a:cubicBezTo>
                <a:cubicBezTo>
                  <a:pt x="3810000" y="1085273"/>
                  <a:pt x="3823105" y="1094510"/>
                  <a:pt x="3837709" y="1094510"/>
                </a:cubicBezTo>
                <a:cubicBezTo>
                  <a:pt x="3882440" y="1094510"/>
                  <a:pt x="3900755" y="1075569"/>
                  <a:pt x="3934691" y="1052946"/>
                </a:cubicBezTo>
                <a:cubicBezTo>
                  <a:pt x="3920836" y="1048328"/>
                  <a:pt x="3893127" y="1053695"/>
                  <a:pt x="3893127" y="1039091"/>
                </a:cubicBezTo>
                <a:cubicBezTo>
                  <a:pt x="3893127" y="1021185"/>
                  <a:pt x="3966006" y="1000944"/>
                  <a:pt x="3976255" y="997528"/>
                </a:cubicBezTo>
                <a:cubicBezTo>
                  <a:pt x="3994023" y="1024179"/>
                  <a:pt x="4003992" y="1057561"/>
                  <a:pt x="4045527" y="1052946"/>
                </a:cubicBezTo>
                <a:cubicBezTo>
                  <a:pt x="4074557" y="1049721"/>
                  <a:pt x="4128655" y="1025237"/>
                  <a:pt x="4128655" y="1025237"/>
                </a:cubicBezTo>
                <a:cubicBezTo>
                  <a:pt x="4147441" y="1081594"/>
                  <a:pt x="4180655" y="1108329"/>
                  <a:pt x="4128655" y="1149928"/>
                </a:cubicBezTo>
                <a:cubicBezTo>
                  <a:pt x="4117251" y="1159051"/>
                  <a:pt x="4100946" y="1159164"/>
                  <a:pt x="4087091" y="1163782"/>
                </a:cubicBezTo>
                <a:cubicBezTo>
                  <a:pt x="4100946" y="1168400"/>
                  <a:pt x="4114198" y="1175572"/>
                  <a:pt x="4128655" y="1177637"/>
                </a:cubicBezTo>
                <a:cubicBezTo>
                  <a:pt x="4179152" y="1184851"/>
                  <a:pt x="4232663" y="1175360"/>
                  <a:pt x="4281055" y="1191491"/>
                </a:cubicBezTo>
                <a:cubicBezTo>
                  <a:pt x="4294910" y="1196109"/>
                  <a:pt x="4290291" y="1219200"/>
                  <a:pt x="4294909" y="1233055"/>
                </a:cubicBezTo>
                <a:cubicBezTo>
                  <a:pt x="4281055" y="1246910"/>
                  <a:pt x="4262861" y="1257491"/>
                  <a:pt x="4253346" y="1274619"/>
                </a:cubicBezTo>
                <a:cubicBezTo>
                  <a:pt x="4239161" y="1300151"/>
                  <a:pt x="4225636" y="1357746"/>
                  <a:pt x="4225636" y="1357746"/>
                </a:cubicBezTo>
                <a:cubicBezTo>
                  <a:pt x="4202545" y="1353128"/>
                  <a:pt x="4179209" y="1349602"/>
                  <a:pt x="4156364" y="1343891"/>
                </a:cubicBezTo>
                <a:cubicBezTo>
                  <a:pt x="4142196" y="1340349"/>
                  <a:pt x="4129404" y="1330037"/>
                  <a:pt x="4114800" y="1330037"/>
                </a:cubicBezTo>
                <a:cubicBezTo>
                  <a:pt x="4100196" y="1330037"/>
                  <a:pt x="4087091" y="1339273"/>
                  <a:pt x="4073236" y="1343891"/>
                </a:cubicBezTo>
                <a:cubicBezTo>
                  <a:pt x="4059382" y="1353127"/>
                  <a:pt x="4040909" y="1357746"/>
                  <a:pt x="4031673" y="1371600"/>
                </a:cubicBezTo>
                <a:cubicBezTo>
                  <a:pt x="4021111" y="1387444"/>
                  <a:pt x="4023049" y="1408710"/>
                  <a:pt x="4017818" y="1427019"/>
                </a:cubicBezTo>
                <a:cubicBezTo>
                  <a:pt x="4013806" y="1441061"/>
                  <a:pt x="4010495" y="1455520"/>
                  <a:pt x="4003964" y="1468582"/>
                </a:cubicBezTo>
                <a:cubicBezTo>
                  <a:pt x="3983823" y="1508864"/>
                  <a:pt x="3961318" y="1528578"/>
                  <a:pt x="3920836" y="1551710"/>
                </a:cubicBezTo>
                <a:cubicBezTo>
                  <a:pt x="3908156" y="1558955"/>
                  <a:pt x="3893127" y="1560946"/>
                  <a:pt x="3879273" y="1565564"/>
                </a:cubicBezTo>
                <a:cubicBezTo>
                  <a:pt x="3870037" y="1579419"/>
                  <a:pt x="3859011" y="1592235"/>
                  <a:pt x="3851564" y="1607128"/>
                </a:cubicBezTo>
                <a:cubicBezTo>
                  <a:pt x="3837354" y="1635548"/>
                  <a:pt x="3828828" y="1661834"/>
                  <a:pt x="3851564" y="1690255"/>
                </a:cubicBezTo>
                <a:cubicBezTo>
                  <a:pt x="3861966" y="1703257"/>
                  <a:pt x="3879273" y="1708728"/>
                  <a:pt x="3893127" y="1717964"/>
                </a:cubicBezTo>
                <a:cubicBezTo>
                  <a:pt x="3856183" y="1828801"/>
                  <a:pt x="3911600" y="1699491"/>
                  <a:pt x="3837709" y="1773382"/>
                </a:cubicBezTo>
                <a:cubicBezTo>
                  <a:pt x="3827382" y="1783709"/>
                  <a:pt x="3830386" y="1801884"/>
                  <a:pt x="3823855" y="1814946"/>
                </a:cubicBezTo>
                <a:cubicBezTo>
                  <a:pt x="3818324" y="1826009"/>
                  <a:pt x="3784839" y="1877189"/>
                  <a:pt x="3768436" y="1884219"/>
                </a:cubicBezTo>
                <a:cubicBezTo>
                  <a:pt x="3746792" y="1893495"/>
                  <a:pt x="3722255" y="1893455"/>
                  <a:pt x="3699164" y="1898073"/>
                </a:cubicBezTo>
                <a:cubicBezTo>
                  <a:pt x="3703782" y="1911928"/>
                  <a:pt x="3713018" y="1925033"/>
                  <a:pt x="3713018" y="1939637"/>
                </a:cubicBezTo>
                <a:cubicBezTo>
                  <a:pt x="3713018" y="2053042"/>
                  <a:pt x="3683398" y="1973087"/>
                  <a:pt x="3643746" y="2092037"/>
                </a:cubicBezTo>
                <a:lnTo>
                  <a:pt x="3629891" y="2133600"/>
                </a:lnTo>
                <a:cubicBezTo>
                  <a:pt x="3634509" y="2147455"/>
                  <a:pt x="3629704" y="2171152"/>
                  <a:pt x="3643746" y="2175164"/>
                </a:cubicBezTo>
                <a:cubicBezTo>
                  <a:pt x="3670756" y="2182881"/>
                  <a:pt x="3752955" y="2171743"/>
                  <a:pt x="3726873" y="2161310"/>
                </a:cubicBezTo>
                <a:cubicBezTo>
                  <a:pt x="3679512" y="2142366"/>
                  <a:pt x="3625273" y="2152073"/>
                  <a:pt x="3574473" y="2147455"/>
                </a:cubicBezTo>
                <a:cubicBezTo>
                  <a:pt x="3579091" y="2105891"/>
                  <a:pt x="3588327" y="2064583"/>
                  <a:pt x="3588327" y="2022764"/>
                </a:cubicBezTo>
                <a:cubicBezTo>
                  <a:pt x="3588327" y="2006951"/>
                  <a:pt x="3571552" y="1933796"/>
                  <a:pt x="3560618" y="1911928"/>
                </a:cubicBezTo>
                <a:cubicBezTo>
                  <a:pt x="3553171" y="1897035"/>
                  <a:pt x="3542145" y="1884219"/>
                  <a:pt x="3532909" y="1870364"/>
                </a:cubicBezTo>
                <a:cubicBezTo>
                  <a:pt x="3519055" y="1879600"/>
                  <a:pt x="3500582" y="1884219"/>
                  <a:pt x="3491346" y="1898073"/>
                </a:cubicBezTo>
                <a:cubicBezTo>
                  <a:pt x="3480784" y="1913916"/>
                  <a:pt x="3494522" y="1944976"/>
                  <a:pt x="3477491" y="1953491"/>
                </a:cubicBezTo>
                <a:cubicBezTo>
                  <a:pt x="3456429" y="1964022"/>
                  <a:pt x="3431309" y="1944255"/>
                  <a:pt x="3408218" y="1939637"/>
                </a:cubicBezTo>
                <a:cubicBezTo>
                  <a:pt x="3398982" y="1925782"/>
                  <a:pt x="3387956" y="1912966"/>
                  <a:pt x="3380509" y="1898073"/>
                </a:cubicBezTo>
                <a:cubicBezTo>
                  <a:pt x="3333979" y="1805011"/>
                  <a:pt x="3409568" y="1852934"/>
                  <a:pt x="3532909" y="1842655"/>
                </a:cubicBezTo>
                <a:cubicBezTo>
                  <a:pt x="3537527" y="1824182"/>
                  <a:pt x="3537317" y="1803769"/>
                  <a:pt x="3546764" y="1787237"/>
                </a:cubicBezTo>
                <a:cubicBezTo>
                  <a:pt x="3571184" y="1744502"/>
                  <a:pt x="3590214" y="1745044"/>
                  <a:pt x="3629891" y="1731819"/>
                </a:cubicBezTo>
                <a:cubicBezTo>
                  <a:pt x="3616036" y="1727201"/>
                  <a:pt x="3601389" y="1724495"/>
                  <a:pt x="3588327" y="1717964"/>
                </a:cubicBezTo>
                <a:cubicBezTo>
                  <a:pt x="3549721" y="1698661"/>
                  <a:pt x="3549310" y="1681043"/>
                  <a:pt x="3505200" y="1676400"/>
                </a:cubicBezTo>
                <a:cubicBezTo>
                  <a:pt x="3431572" y="1668650"/>
                  <a:pt x="3357418" y="1667164"/>
                  <a:pt x="3283527" y="1662546"/>
                </a:cubicBezTo>
                <a:cubicBezTo>
                  <a:pt x="3240526" y="1633878"/>
                  <a:pt x="3229880" y="1636709"/>
                  <a:pt x="3214255" y="1579419"/>
                </a:cubicBezTo>
                <a:cubicBezTo>
                  <a:pt x="3205663" y="1547914"/>
                  <a:pt x="3224807" y="1504132"/>
                  <a:pt x="3200400" y="1482437"/>
                </a:cubicBezTo>
                <a:cubicBezTo>
                  <a:pt x="3172572" y="1457701"/>
                  <a:pt x="3126290" y="1474703"/>
                  <a:pt x="3089564" y="1468582"/>
                </a:cubicBezTo>
                <a:cubicBezTo>
                  <a:pt x="3070782" y="1465452"/>
                  <a:pt x="3052619" y="1459346"/>
                  <a:pt x="3034146" y="1454728"/>
                </a:cubicBezTo>
                <a:cubicBezTo>
                  <a:pt x="3014659" y="1435242"/>
                  <a:pt x="2987494" y="1392238"/>
                  <a:pt x="2951018" y="1440873"/>
                </a:cubicBezTo>
                <a:cubicBezTo>
                  <a:pt x="2942256" y="1452556"/>
                  <a:pt x="2960255" y="1468582"/>
                  <a:pt x="2964873" y="1482437"/>
                </a:cubicBezTo>
                <a:cubicBezTo>
                  <a:pt x="2937318" y="1500807"/>
                  <a:pt x="2895099" y="1509645"/>
                  <a:pt x="2937164" y="1551710"/>
                </a:cubicBezTo>
                <a:cubicBezTo>
                  <a:pt x="2960712" y="1575258"/>
                  <a:pt x="3020291" y="1607128"/>
                  <a:pt x="3020291" y="1607128"/>
                </a:cubicBezTo>
                <a:cubicBezTo>
                  <a:pt x="3024909" y="1620982"/>
                  <a:pt x="3044473" y="1638365"/>
                  <a:pt x="3034146" y="1648691"/>
                </a:cubicBezTo>
                <a:cubicBezTo>
                  <a:pt x="3013493" y="1669344"/>
                  <a:pt x="2951018" y="1676400"/>
                  <a:pt x="2951018" y="1676400"/>
                </a:cubicBezTo>
                <a:cubicBezTo>
                  <a:pt x="2912010" y="1702406"/>
                  <a:pt x="2862976" y="1716848"/>
                  <a:pt x="2923309" y="1787237"/>
                </a:cubicBezTo>
                <a:cubicBezTo>
                  <a:pt x="2938634" y="1805116"/>
                  <a:pt x="2969491" y="1796473"/>
                  <a:pt x="2992582" y="1801091"/>
                </a:cubicBezTo>
                <a:cubicBezTo>
                  <a:pt x="3001818" y="1814946"/>
                  <a:pt x="3014444" y="1827064"/>
                  <a:pt x="3020291" y="1842655"/>
                </a:cubicBezTo>
                <a:cubicBezTo>
                  <a:pt x="3028559" y="1864704"/>
                  <a:pt x="3028435" y="1889083"/>
                  <a:pt x="3034146" y="1911928"/>
                </a:cubicBezTo>
                <a:cubicBezTo>
                  <a:pt x="3037688" y="1926096"/>
                  <a:pt x="3043382" y="1939637"/>
                  <a:pt x="3048000" y="1953491"/>
                </a:cubicBezTo>
                <a:cubicBezTo>
                  <a:pt x="3043382" y="2041237"/>
                  <a:pt x="3049416" y="2130198"/>
                  <a:pt x="3034146" y="2216728"/>
                </a:cubicBezTo>
                <a:cubicBezTo>
                  <a:pt x="3031876" y="2229592"/>
                  <a:pt x="3006436" y="2189019"/>
                  <a:pt x="3006436" y="2189019"/>
                </a:cubicBezTo>
                <a:cubicBezTo>
                  <a:pt x="2880580" y="2272924"/>
                  <a:pt x="3056653" y="2175164"/>
                  <a:pt x="2923309" y="2175164"/>
                </a:cubicBezTo>
                <a:cubicBezTo>
                  <a:pt x="2903716" y="2175164"/>
                  <a:pt x="2895600" y="2202873"/>
                  <a:pt x="2881746" y="2216728"/>
                </a:cubicBezTo>
                <a:cubicBezTo>
                  <a:pt x="2877128" y="2235201"/>
                  <a:pt x="2879786" y="2257277"/>
                  <a:pt x="2867891" y="2272146"/>
                </a:cubicBezTo>
                <a:cubicBezTo>
                  <a:pt x="2844557" y="2301313"/>
                  <a:pt x="2808098" y="2279924"/>
                  <a:pt x="2784764" y="2272146"/>
                </a:cubicBezTo>
                <a:cubicBezTo>
                  <a:pt x="2775528" y="2286001"/>
                  <a:pt x="2761094" y="2297556"/>
                  <a:pt x="2757055" y="2313710"/>
                </a:cubicBezTo>
                <a:cubicBezTo>
                  <a:pt x="2754242" y="2324963"/>
                  <a:pt x="2768871" y="2448317"/>
                  <a:pt x="2715491" y="2466110"/>
                </a:cubicBezTo>
                <a:cubicBezTo>
                  <a:pt x="2684511" y="2476437"/>
                  <a:pt x="2650836" y="2475346"/>
                  <a:pt x="2618509" y="2479964"/>
                </a:cubicBezTo>
                <a:cubicBezTo>
                  <a:pt x="2490584" y="2565248"/>
                  <a:pt x="2647944" y="2456416"/>
                  <a:pt x="2549236" y="2535382"/>
                </a:cubicBezTo>
                <a:cubicBezTo>
                  <a:pt x="2536234" y="2545784"/>
                  <a:pt x="2521527" y="2553855"/>
                  <a:pt x="2507673" y="2563091"/>
                </a:cubicBezTo>
                <a:cubicBezTo>
                  <a:pt x="2493148" y="2606666"/>
                  <a:pt x="2496731" y="2616568"/>
                  <a:pt x="2452255" y="2646219"/>
                </a:cubicBezTo>
                <a:cubicBezTo>
                  <a:pt x="2440104" y="2654320"/>
                  <a:pt x="2424546" y="2655455"/>
                  <a:pt x="2410691" y="2660073"/>
                </a:cubicBezTo>
                <a:cubicBezTo>
                  <a:pt x="2384591" y="2686173"/>
                  <a:pt x="2362282" y="2713916"/>
                  <a:pt x="2327564" y="2729346"/>
                </a:cubicBezTo>
                <a:cubicBezTo>
                  <a:pt x="2300873" y="2741209"/>
                  <a:pt x="2272145" y="2747818"/>
                  <a:pt x="2244436" y="2757055"/>
                </a:cubicBezTo>
                <a:cubicBezTo>
                  <a:pt x="2230582" y="2761673"/>
                  <a:pt x="2215024" y="2762809"/>
                  <a:pt x="2202873" y="2770910"/>
                </a:cubicBezTo>
                <a:cubicBezTo>
                  <a:pt x="2107595" y="2834429"/>
                  <a:pt x="2151339" y="2815797"/>
                  <a:pt x="2078182" y="2840182"/>
                </a:cubicBezTo>
                <a:cubicBezTo>
                  <a:pt x="2073564" y="2854037"/>
                  <a:pt x="2055839" y="2869862"/>
                  <a:pt x="2064327" y="2881746"/>
                </a:cubicBezTo>
                <a:cubicBezTo>
                  <a:pt x="2083684" y="2908845"/>
                  <a:pt x="2147455" y="2937164"/>
                  <a:pt x="2147455" y="2937164"/>
                </a:cubicBezTo>
                <a:cubicBezTo>
                  <a:pt x="2142837" y="2955637"/>
                  <a:pt x="2145495" y="2977713"/>
                  <a:pt x="2133600" y="2992582"/>
                </a:cubicBezTo>
                <a:cubicBezTo>
                  <a:pt x="2124477" y="3003986"/>
                  <a:pt x="2106441" y="3004036"/>
                  <a:pt x="2092036" y="3006437"/>
                </a:cubicBezTo>
                <a:cubicBezTo>
                  <a:pt x="2050786" y="3013312"/>
                  <a:pt x="2008909" y="3015673"/>
                  <a:pt x="1967346" y="3020291"/>
                </a:cubicBezTo>
                <a:cubicBezTo>
                  <a:pt x="1831463" y="3065586"/>
                  <a:pt x="2023412" y="2992151"/>
                  <a:pt x="1898073" y="3075710"/>
                </a:cubicBezTo>
                <a:cubicBezTo>
                  <a:pt x="1882230" y="3086272"/>
                  <a:pt x="1861128" y="3084946"/>
                  <a:pt x="1842655" y="3089564"/>
                </a:cubicBezTo>
                <a:cubicBezTo>
                  <a:pt x="1771817" y="3136789"/>
                  <a:pt x="1813783" y="3094212"/>
                  <a:pt x="1787236" y="3200400"/>
                </a:cubicBezTo>
                <a:cubicBezTo>
                  <a:pt x="1780152" y="3228736"/>
                  <a:pt x="1765255" y="3254887"/>
                  <a:pt x="1759527" y="3283528"/>
                </a:cubicBezTo>
                <a:lnTo>
                  <a:pt x="1745673" y="3352800"/>
                </a:lnTo>
                <a:cubicBezTo>
                  <a:pt x="1750291" y="3385127"/>
                  <a:pt x="1747399" y="3419462"/>
                  <a:pt x="1759527" y="3449782"/>
                </a:cubicBezTo>
                <a:cubicBezTo>
                  <a:pt x="1766804" y="3467974"/>
                  <a:pt x="1791370" y="3474334"/>
                  <a:pt x="1801091" y="3491346"/>
                </a:cubicBezTo>
                <a:cubicBezTo>
                  <a:pt x="1810538" y="3507878"/>
                  <a:pt x="1810328" y="3528291"/>
                  <a:pt x="1814946" y="3546764"/>
                </a:cubicBezTo>
                <a:cubicBezTo>
                  <a:pt x="1810328" y="3560619"/>
                  <a:pt x="1810057" y="3576800"/>
                  <a:pt x="1801091" y="3588328"/>
                </a:cubicBezTo>
                <a:cubicBezTo>
                  <a:pt x="1777033" y="3619260"/>
                  <a:pt x="1717964" y="3671455"/>
                  <a:pt x="1717964" y="3671455"/>
                </a:cubicBezTo>
                <a:cubicBezTo>
                  <a:pt x="1702140" y="3718925"/>
                  <a:pt x="1683355" y="3754626"/>
                  <a:pt x="1717964" y="3810000"/>
                </a:cubicBezTo>
                <a:cubicBezTo>
                  <a:pt x="1728056" y="3826147"/>
                  <a:pt x="1754909" y="3819237"/>
                  <a:pt x="1773382" y="3823855"/>
                </a:cubicBezTo>
                <a:cubicBezTo>
                  <a:pt x="1768764" y="3856182"/>
                  <a:pt x="1779576" y="3895060"/>
                  <a:pt x="1759527" y="3920837"/>
                </a:cubicBezTo>
                <a:cubicBezTo>
                  <a:pt x="1741595" y="3943892"/>
                  <a:pt x="1676400" y="3948546"/>
                  <a:pt x="1676400" y="3948546"/>
                </a:cubicBezTo>
                <a:cubicBezTo>
                  <a:pt x="1654839" y="3970107"/>
                  <a:pt x="1618700" y="4000812"/>
                  <a:pt x="1607127" y="4031673"/>
                </a:cubicBezTo>
                <a:cubicBezTo>
                  <a:pt x="1598859" y="4053722"/>
                  <a:pt x="1610995" y="4085439"/>
                  <a:pt x="1593273" y="4100946"/>
                </a:cubicBezTo>
                <a:cubicBezTo>
                  <a:pt x="1567971" y="4123086"/>
                  <a:pt x="1528618" y="4119419"/>
                  <a:pt x="1496291" y="4128655"/>
                </a:cubicBezTo>
                <a:cubicBezTo>
                  <a:pt x="1416880" y="4247773"/>
                  <a:pt x="1512088" y="4097061"/>
                  <a:pt x="1454727" y="4211782"/>
                </a:cubicBezTo>
                <a:cubicBezTo>
                  <a:pt x="1447280" y="4226675"/>
                  <a:pt x="1436254" y="4239491"/>
                  <a:pt x="1427018" y="4253346"/>
                </a:cubicBezTo>
                <a:cubicBezTo>
                  <a:pt x="1399309" y="4248728"/>
                  <a:pt x="1369017" y="4252054"/>
                  <a:pt x="1343891" y="4239491"/>
                </a:cubicBezTo>
                <a:cubicBezTo>
                  <a:pt x="1292502" y="4213796"/>
                  <a:pt x="1335112" y="4189149"/>
                  <a:pt x="1302327" y="4156364"/>
                </a:cubicBezTo>
                <a:cubicBezTo>
                  <a:pt x="1292001" y="4146038"/>
                  <a:pt x="1274618" y="4147128"/>
                  <a:pt x="1260764" y="4142510"/>
                </a:cubicBezTo>
                <a:cubicBezTo>
                  <a:pt x="1251528" y="4133273"/>
                  <a:pt x="1240301" y="4125669"/>
                  <a:pt x="1233055" y="4114800"/>
                </a:cubicBezTo>
                <a:cubicBezTo>
                  <a:pt x="1210124" y="4080403"/>
                  <a:pt x="1186647" y="4012301"/>
                  <a:pt x="1177636" y="3976255"/>
                </a:cubicBezTo>
                <a:cubicBezTo>
                  <a:pt x="1171357" y="3951139"/>
                  <a:pt x="1147318" y="3848955"/>
                  <a:pt x="1136073" y="3837710"/>
                </a:cubicBezTo>
                <a:lnTo>
                  <a:pt x="1108364" y="3810000"/>
                </a:lnTo>
                <a:cubicBezTo>
                  <a:pt x="1106760" y="3787543"/>
                  <a:pt x="1144990" y="3603669"/>
                  <a:pt x="1052946" y="3588328"/>
                </a:cubicBezTo>
                <a:cubicBezTo>
                  <a:pt x="1038541" y="3585927"/>
                  <a:pt x="1025237" y="3597564"/>
                  <a:pt x="1011382" y="3602182"/>
                </a:cubicBezTo>
                <a:cubicBezTo>
                  <a:pt x="1006764" y="3579091"/>
                  <a:pt x="1002635" y="3555897"/>
                  <a:pt x="997527" y="3532910"/>
                </a:cubicBezTo>
                <a:cubicBezTo>
                  <a:pt x="993396" y="3514322"/>
                  <a:pt x="983673" y="3496532"/>
                  <a:pt x="983673" y="3477491"/>
                </a:cubicBezTo>
                <a:cubicBezTo>
                  <a:pt x="983673" y="3462887"/>
                  <a:pt x="992909" y="3449782"/>
                  <a:pt x="997527" y="3435928"/>
                </a:cubicBezTo>
                <a:cubicBezTo>
                  <a:pt x="990743" y="3361306"/>
                  <a:pt x="1009168" y="3295168"/>
                  <a:pt x="955964" y="3241964"/>
                </a:cubicBezTo>
                <a:cubicBezTo>
                  <a:pt x="939636" y="3225636"/>
                  <a:pt x="919019" y="3214255"/>
                  <a:pt x="900546" y="3200400"/>
                </a:cubicBezTo>
                <a:cubicBezTo>
                  <a:pt x="865721" y="3095931"/>
                  <a:pt x="912697" y="3224702"/>
                  <a:pt x="858982" y="3117273"/>
                </a:cubicBezTo>
                <a:cubicBezTo>
                  <a:pt x="823011" y="3045333"/>
                  <a:pt x="871540" y="3102124"/>
                  <a:pt x="817418" y="3048000"/>
                </a:cubicBezTo>
                <a:cubicBezTo>
                  <a:pt x="812800" y="3034146"/>
                  <a:pt x="810095" y="3019499"/>
                  <a:pt x="803564" y="3006437"/>
                </a:cubicBezTo>
                <a:cubicBezTo>
                  <a:pt x="796117" y="2991544"/>
                  <a:pt x="781121" y="2980670"/>
                  <a:pt x="775855" y="2964873"/>
                </a:cubicBezTo>
                <a:cubicBezTo>
                  <a:pt x="706855" y="2757875"/>
                  <a:pt x="812610" y="2982965"/>
                  <a:pt x="734291" y="2826328"/>
                </a:cubicBezTo>
                <a:cubicBezTo>
                  <a:pt x="715336" y="2655737"/>
                  <a:pt x="701963" y="2680855"/>
                  <a:pt x="692727" y="2590800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FCC3371-D26E-4119-8E83-B427D0921B45}"/>
              </a:ext>
            </a:extLst>
          </p:cNvPr>
          <p:cNvSpPr/>
          <p:nvPr/>
        </p:nvSpPr>
        <p:spPr>
          <a:xfrm>
            <a:off x="2198114" y="1523997"/>
            <a:ext cx="2436026" cy="2147454"/>
          </a:xfrm>
          <a:custGeom>
            <a:avLst/>
            <a:gdLst>
              <a:gd name="connsiteX0" fmla="*/ 11305 w 2436026"/>
              <a:gd name="connsiteY0" fmla="*/ 1149927 h 2147454"/>
              <a:gd name="connsiteX1" fmla="*/ 80577 w 2436026"/>
              <a:gd name="connsiteY1" fmla="*/ 1205345 h 2147454"/>
              <a:gd name="connsiteX2" fmla="*/ 122141 w 2436026"/>
              <a:gd name="connsiteY2" fmla="*/ 1219200 h 2147454"/>
              <a:gd name="connsiteX3" fmla="*/ 371523 w 2436026"/>
              <a:gd name="connsiteY3" fmla="*/ 1205345 h 2147454"/>
              <a:gd name="connsiteX4" fmla="*/ 413087 w 2436026"/>
              <a:gd name="connsiteY4" fmla="*/ 1191491 h 2147454"/>
              <a:gd name="connsiteX5" fmla="*/ 496214 w 2436026"/>
              <a:gd name="connsiteY5" fmla="*/ 1246909 h 2147454"/>
              <a:gd name="connsiteX6" fmla="*/ 704032 w 2436026"/>
              <a:gd name="connsiteY6" fmla="*/ 1233054 h 2147454"/>
              <a:gd name="connsiteX7" fmla="*/ 745596 w 2436026"/>
              <a:gd name="connsiteY7" fmla="*/ 1219200 h 2147454"/>
              <a:gd name="connsiteX8" fmla="*/ 787159 w 2436026"/>
              <a:gd name="connsiteY8" fmla="*/ 1177636 h 2147454"/>
              <a:gd name="connsiteX9" fmla="*/ 814868 w 2436026"/>
              <a:gd name="connsiteY9" fmla="*/ 1136072 h 2147454"/>
              <a:gd name="connsiteX10" fmla="*/ 828723 w 2436026"/>
              <a:gd name="connsiteY10" fmla="*/ 1039091 h 2147454"/>
              <a:gd name="connsiteX11" fmla="*/ 842577 w 2436026"/>
              <a:gd name="connsiteY11" fmla="*/ 969818 h 2147454"/>
              <a:gd name="connsiteX12" fmla="*/ 981123 w 2436026"/>
              <a:gd name="connsiteY12" fmla="*/ 997527 h 2147454"/>
              <a:gd name="connsiteX13" fmla="*/ 1064250 w 2436026"/>
              <a:gd name="connsiteY13" fmla="*/ 928254 h 2147454"/>
              <a:gd name="connsiteX14" fmla="*/ 1105814 w 2436026"/>
              <a:gd name="connsiteY14" fmla="*/ 900545 h 2147454"/>
              <a:gd name="connsiteX15" fmla="*/ 1036541 w 2436026"/>
              <a:gd name="connsiteY15" fmla="*/ 914400 h 2147454"/>
              <a:gd name="connsiteX16" fmla="*/ 1230505 w 2436026"/>
              <a:gd name="connsiteY16" fmla="*/ 900545 h 2147454"/>
              <a:gd name="connsiteX17" fmla="*/ 1272068 w 2436026"/>
              <a:gd name="connsiteY17" fmla="*/ 817418 h 2147454"/>
              <a:gd name="connsiteX18" fmla="*/ 1285923 w 2436026"/>
              <a:gd name="connsiteY18" fmla="*/ 678872 h 2147454"/>
              <a:gd name="connsiteX19" fmla="*/ 1382905 w 2436026"/>
              <a:gd name="connsiteY19" fmla="*/ 665018 h 2147454"/>
              <a:gd name="connsiteX20" fmla="*/ 1369050 w 2436026"/>
              <a:gd name="connsiteY20" fmla="*/ 595745 h 2147454"/>
              <a:gd name="connsiteX21" fmla="*/ 1327487 w 2436026"/>
              <a:gd name="connsiteY21" fmla="*/ 568036 h 2147454"/>
              <a:gd name="connsiteX22" fmla="*/ 1382905 w 2436026"/>
              <a:gd name="connsiteY22" fmla="*/ 540327 h 2147454"/>
              <a:gd name="connsiteX23" fmla="*/ 1576868 w 2436026"/>
              <a:gd name="connsiteY23" fmla="*/ 471054 h 2147454"/>
              <a:gd name="connsiteX24" fmla="*/ 1535305 w 2436026"/>
              <a:gd name="connsiteY24" fmla="*/ 429491 h 2147454"/>
              <a:gd name="connsiteX25" fmla="*/ 1563014 w 2436026"/>
              <a:gd name="connsiteY25" fmla="*/ 401781 h 2147454"/>
              <a:gd name="connsiteX26" fmla="*/ 1563014 w 2436026"/>
              <a:gd name="connsiteY26" fmla="*/ 166254 h 2147454"/>
              <a:gd name="connsiteX27" fmla="*/ 1618432 w 2436026"/>
              <a:gd name="connsiteY27" fmla="*/ 96981 h 2147454"/>
              <a:gd name="connsiteX28" fmla="*/ 1659996 w 2436026"/>
              <a:gd name="connsiteY28" fmla="*/ 83127 h 2147454"/>
              <a:gd name="connsiteX29" fmla="*/ 1895523 w 2436026"/>
              <a:gd name="connsiteY29" fmla="*/ 41563 h 2147454"/>
              <a:gd name="connsiteX30" fmla="*/ 1937087 w 2436026"/>
              <a:gd name="connsiteY30" fmla="*/ 0 h 2147454"/>
              <a:gd name="connsiteX31" fmla="*/ 1992505 w 2436026"/>
              <a:gd name="connsiteY31" fmla="*/ 13854 h 2147454"/>
              <a:gd name="connsiteX32" fmla="*/ 2158759 w 2436026"/>
              <a:gd name="connsiteY32" fmla="*/ 41563 h 2147454"/>
              <a:gd name="connsiteX33" fmla="*/ 2186468 w 2436026"/>
              <a:gd name="connsiteY33" fmla="*/ 83127 h 2147454"/>
              <a:gd name="connsiteX34" fmla="*/ 2228032 w 2436026"/>
              <a:gd name="connsiteY34" fmla="*/ 124691 h 2147454"/>
              <a:gd name="connsiteX35" fmla="*/ 2241887 w 2436026"/>
              <a:gd name="connsiteY35" fmla="*/ 207818 h 2147454"/>
              <a:gd name="connsiteX36" fmla="*/ 2380432 w 2436026"/>
              <a:gd name="connsiteY36" fmla="*/ 249381 h 2147454"/>
              <a:gd name="connsiteX37" fmla="*/ 2435850 w 2436026"/>
              <a:gd name="connsiteY37" fmla="*/ 318654 h 2147454"/>
              <a:gd name="connsiteX38" fmla="*/ 2394287 w 2436026"/>
              <a:gd name="connsiteY38" fmla="*/ 332509 h 2147454"/>
              <a:gd name="connsiteX39" fmla="*/ 2338868 w 2436026"/>
              <a:gd name="connsiteY39" fmla="*/ 346363 h 2147454"/>
              <a:gd name="connsiteX40" fmla="*/ 2241887 w 2436026"/>
              <a:gd name="connsiteY40" fmla="*/ 374072 h 2147454"/>
              <a:gd name="connsiteX41" fmla="*/ 2214177 w 2436026"/>
              <a:gd name="connsiteY41" fmla="*/ 401781 h 2147454"/>
              <a:gd name="connsiteX42" fmla="*/ 1937087 w 2436026"/>
              <a:gd name="connsiteY42" fmla="*/ 415636 h 2147454"/>
              <a:gd name="connsiteX43" fmla="*/ 1950941 w 2436026"/>
              <a:gd name="connsiteY43" fmla="*/ 526472 h 2147454"/>
              <a:gd name="connsiteX44" fmla="*/ 1937087 w 2436026"/>
              <a:gd name="connsiteY44" fmla="*/ 651163 h 2147454"/>
              <a:gd name="connsiteX45" fmla="*/ 1978650 w 2436026"/>
              <a:gd name="connsiteY45" fmla="*/ 678872 h 2147454"/>
              <a:gd name="connsiteX46" fmla="*/ 2020214 w 2436026"/>
              <a:gd name="connsiteY46" fmla="*/ 692727 h 2147454"/>
              <a:gd name="connsiteX47" fmla="*/ 2089487 w 2436026"/>
              <a:gd name="connsiteY47" fmla="*/ 789709 h 2147454"/>
              <a:gd name="connsiteX48" fmla="*/ 2061777 w 2436026"/>
              <a:gd name="connsiteY48" fmla="*/ 817418 h 2147454"/>
              <a:gd name="connsiteX49" fmla="*/ 2020214 w 2436026"/>
              <a:gd name="connsiteY49" fmla="*/ 845127 h 2147454"/>
              <a:gd name="connsiteX50" fmla="*/ 1978650 w 2436026"/>
              <a:gd name="connsiteY50" fmla="*/ 928254 h 2147454"/>
              <a:gd name="connsiteX51" fmla="*/ 2020214 w 2436026"/>
              <a:gd name="connsiteY51" fmla="*/ 969818 h 2147454"/>
              <a:gd name="connsiteX52" fmla="*/ 1950941 w 2436026"/>
              <a:gd name="connsiteY52" fmla="*/ 1025236 h 2147454"/>
              <a:gd name="connsiteX53" fmla="*/ 1909377 w 2436026"/>
              <a:gd name="connsiteY53" fmla="*/ 1066800 h 2147454"/>
              <a:gd name="connsiteX54" fmla="*/ 1895523 w 2436026"/>
              <a:gd name="connsiteY54" fmla="*/ 1163781 h 2147454"/>
              <a:gd name="connsiteX55" fmla="*/ 1798541 w 2436026"/>
              <a:gd name="connsiteY55" fmla="*/ 1177636 h 2147454"/>
              <a:gd name="connsiteX56" fmla="*/ 1743123 w 2436026"/>
              <a:gd name="connsiteY56" fmla="*/ 1302327 h 2147454"/>
              <a:gd name="connsiteX57" fmla="*/ 1701559 w 2436026"/>
              <a:gd name="connsiteY57" fmla="*/ 1316181 h 2147454"/>
              <a:gd name="connsiteX58" fmla="*/ 1590723 w 2436026"/>
              <a:gd name="connsiteY58" fmla="*/ 1357745 h 2147454"/>
              <a:gd name="connsiteX59" fmla="*/ 1563014 w 2436026"/>
              <a:gd name="connsiteY59" fmla="*/ 1399309 h 2147454"/>
              <a:gd name="connsiteX60" fmla="*/ 1535305 w 2436026"/>
              <a:gd name="connsiteY60" fmla="*/ 1482436 h 2147454"/>
              <a:gd name="connsiteX61" fmla="*/ 1438323 w 2436026"/>
              <a:gd name="connsiteY61" fmla="*/ 1468581 h 2147454"/>
              <a:gd name="connsiteX62" fmla="*/ 1396759 w 2436026"/>
              <a:gd name="connsiteY62" fmla="*/ 1454727 h 2147454"/>
              <a:gd name="connsiteX63" fmla="*/ 1355196 w 2436026"/>
              <a:gd name="connsiteY63" fmla="*/ 1468581 h 2147454"/>
              <a:gd name="connsiteX64" fmla="*/ 1341341 w 2436026"/>
              <a:gd name="connsiteY64" fmla="*/ 1510145 h 2147454"/>
              <a:gd name="connsiteX65" fmla="*/ 1327487 w 2436026"/>
              <a:gd name="connsiteY65" fmla="*/ 1565563 h 2147454"/>
              <a:gd name="connsiteX66" fmla="*/ 1258214 w 2436026"/>
              <a:gd name="connsiteY66" fmla="*/ 1579418 h 2147454"/>
              <a:gd name="connsiteX67" fmla="*/ 1272068 w 2436026"/>
              <a:gd name="connsiteY67" fmla="*/ 1662545 h 2147454"/>
              <a:gd name="connsiteX68" fmla="*/ 1313632 w 2436026"/>
              <a:gd name="connsiteY68" fmla="*/ 1704109 h 2147454"/>
              <a:gd name="connsiteX69" fmla="*/ 1341341 w 2436026"/>
              <a:gd name="connsiteY69" fmla="*/ 1759527 h 2147454"/>
              <a:gd name="connsiteX70" fmla="*/ 1327487 w 2436026"/>
              <a:gd name="connsiteY70" fmla="*/ 1801091 h 2147454"/>
              <a:gd name="connsiteX71" fmla="*/ 1424468 w 2436026"/>
              <a:gd name="connsiteY71" fmla="*/ 1856509 h 2147454"/>
              <a:gd name="connsiteX72" fmla="*/ 1452177 w 2436026"/>
              <a:gd name="connsiteY72" fmla="*/ 1995054 h 2147454"/>
              <a:gd name="connsiteX73" fmla="*/ 1479887 w 2436026"/>
              <a:gd name="connsiteY73" fmla="*/ 2022763 h 2147454"/>
              <a:gd name="connsiteX74" fmla="*/ 1244359 w 2436026"/>
              <a:gd name="connsiteY74" fmla="*/ 2022763 h 2147454"/>
              <a:gd name="connsiteX75" fmla="*/ 1133523 w 2436026"/>
              <a:gd name="connsiteY75" fmla="*/ 2036618 h 2147454"/>
              <a:gd name="connsiteX76" fmla="*/ 1091959 w 2436026"/>
              <a:gd name="connsiteY76" fmla="*/ 2064327 h 2147454"/>
              <a:gd name="connsiteX77" fmla="*/ 1064250 w 2436026"/>
              <a:gd name="connsiteY77" fmla="*/ 2147454 h 2147454"/>
              <a:gd name="connsiteX78" fmla="*/ 925705 w 2436026"/>
              <a:gd name="connsiteY78" fmla="*/ 2133600 h 2147454"/>
              <a:gd name="connsiteX79" fmla="*/ 884141 w 2436026"/>
              <a:gd name="connsiteY79" fmla="*/ 2119745 h 2147454"/>
              <a:gd name="connsiteX80" fmla="*/ 897996 w 2436026"/>
              <a:gd name="connsiteY80" fmla="*/ 2022763 h 2147454"/>
              <a:gd name="connsiteX81" fmla="*/ 801014 w 2436026"/>
              <a:gd name="connsiteY81" fmla="*/ 1953491 h 2147454"/>
              <a:gd name="connsiteX82" fmla="*/ 814868 w 2436026"/>
              <a:gd name="connsiteY82" fmla="*/ 1911927 h 2147454"/>
              <a:gd name="connsiteX83" fmla="*/ 648614 w 2436026"/>
              <a:gd name="connsiteY83" fmla="*/ 1884218 h 2147454"/>
              <a:gd name="connsiteX84" fmla="*/ 607050 w 2436026"/>
              <a:gd name="connsiteY84" fmla="*/ 1898072 h 2147454"/>
              <a:gd name="connsiteX85" fmla="*/ 108287 w 2436026"/>
              <a:gd name="connsiteY85" fmla="*/ 1898072 h 2147454"/>
              <a:gd name="connsiteX86" fmla="*/ 80577 w 2436026"/>
              <a:gd name="connsiteY86" fmla="*/ 1870363 h 2147454"/>
              <a:gd name="connsiteX87" fmla="*/ 94432 w 2436026"/>
              <a:gd name="connsiteY87" fmla="*/ 1828800 h 2147454"/>
              <a:gd name="connsiteX88" fmla="*/ 122141 w 2436026"/>
              <a:gd name="connsiteY88" fmla="*/ 1787236 h 2147454"/>
              <a:gd name="connsiteX89" fmla="*/ 177559 w 2436026"/>
              <a:gd name="connsiteY89" fmla="*/ 1717963 h 2147454"/>
              <a:gd name="connsiteX90" fmla="*/ 288396 w 2436026"/>
              <a:gd name="connsiteY90" fmla="*/ 1704109 h 2147454"/>
              <a:gd name="connsiteX91" fmla="*/ 399232 w 2436026"/>
              <a:gd name="connsiteY91" fmla="*/ 1634836 h 2147454"/>
              <a:gd name="connsiteX92" fmla="*/ 302250 w 2436026"/>
              <a:gd name="connsiteY92" fmla="*/ 1607127 h 2147454"/>
              <a:gd name="connsiteX93" fmla="*/ 288396 w 2436026"/>
              <a:gd name="connsiteY93" fmla="*/ 1565563 h 2147454"/>
              <a:gd name="connsiteX94" fmla="*/ 260687 w 2436026"/>
              <a:gd name="connsiteY94" fmla="*/ 1524000 h 2147454"/>
              <a:gd name="connsiteX95" fmla="*/ 246832 w 2436026"/>
              <a:gd name="connsiteY95" fmla="*/ 1413163 h 2147454"/>
              <a:gd name="connsiteX96" fmla="*/ 149850 w 2436026"/>
              <a:gd name="connsiteY96" fmla="*/ 1399309 h 2147454"/>
              <a:gd name="connsiteX97" fmla="*/ 80577 w 2436026"/>
              <a:gd name="connsiteY97" fmla="*/ 1302327 h 2147454"/>
              <a:gd name="connsiteX98" fmla="*/ 66723 w 2436026"/>
              <a:gd name="connsiteY98" fmla="*/ 1260763 h 2147454"/>
              <a:gd name="connsiteX99" fmla="*/ 11305 w 2436026"/>
              <a:gd name="connsiteY99" fmla="*/ 1233054 h 2147454"/>
              <a:gd name="connsiteX100" fmla="*/ 11305 w 2436026"/>
              <a:gd name="connsiteY100" fmla="*/ 1149927 h 214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36026" h="2147454">
                <a:moveTo>
                  <a:pt x="11305" y="1149927"/>
                </a:moveTo>
                <a:cubicBezTo>
                  <a:pt x="22850" y="1145309"/>
                  <a:pt x="55501" y="1189673"/>
                  <a:pt x="80577" y="1205345"/>
                </a:cubicBezTo>
                <a:cubicBezTo>
                  <a:pt x="92961" y="1213085"/>
                  <a:pt x="107537" y="1219200"/>
                  <a:pt x="122141" y="1219200"/>
                </a:cubicBezTo>
                <a:cubicBezTo>
                  <a:pt x="205397" y="1219200"/>
                  <a:pt x="288396" y="1209963"/>
                  <a:pt x="371523" y="1205345"/>
                </a:cubicBezTo>
                <a:cubicBezTo>
                  <a:pt x="385378" y="1200727"/>
                  <a:pt x="398483" y="1191491"/>
                  <a:pt x="413087" y="1191491"/>
                </a:cubicBezTo>
                <a:cubicBezTo>
                  <a:pt x="453188" y="1191491"/>
                  <a:pt x="471224" y="1221919"/>
                  <a:pt x="496214" y="1246909"/>
                </a:cubicBezTo>
                <a:cubicBezTo>
                  <a:pt x="565487" y="1242291"/>
                  <a:pt x="635030" y="1240721"/>
                  <a:pt x="704032" y="1233054"/>
                </a:cubicBezTo>
                <a:cubicBezTo>
                  <a:pt x="718547" y="1231441"/>
                  <a:pt x="733445" y="1227301"/>
                  <a:pt x="745596" y="1219200"/>
                </a:cubicBezTo>
                <a:cubicBezTo>
                  <a:pt x="761899" y="1208332"/>
                  <a:pt x="774616" y="1192688"/>
                  <a:pt x="787159" y="1177636"/>
                </a:cubicBezTo>
                <a:cubicBezTo>
                  <a:pt x="797819" y="1164844"/>
                  <a:pt x="805632" y="1149927"/>
                  <a:pt x="814868" y="1136072"/>
                </a:cubicBezTo>
                <a:cubicBezTo>
                  <a:pt x="819486" y="1103745"/>
                  <a:pt x="823355" y="1071302"/>
                  <a:pt x="828723" y="1039091"/>
                </a:cubicBezTo>
                <a:cubicBezTo>
                  <a:pt x="832594" y="1015863"/>
                  <a:pt x="822131" y="981501"/>
                  <a:pt x="842577" y="969818"/>
                </a:cubicBezTo>
                <a:cubicBezTo>
                  <a:pt x="852918" y="963909"/>
                  <a:pt x="960521" y="992376"/>
                  <a:pt x="981123" y="997527"/>
                </a:cubicBezTo>
                <a:cubicBezTo>
                  <a:pt x="1084319" y="928731"/>
                  <a:pt x="957575" y="1017151"/>
                  <a:pt x="1064250" y="928254"/>
                </a:cubicBezTo>
                <a:cubicBezTo>
                  <a:pt x="1077042" y="917594"/>
                  <a:pt x="1120707" y="907991"/>
                  <a:pt x="1105814" y="900545"/>
                </a:cubicBezTo>
                <a:cubicBezTo>
                  <a:pt x="1084752" y="890014"/>
                  <a:pt x="1012993" y="914400"/>
                  <a:pt x="1036541" y="914400"/>
                </a:cubicBezTo>
                <a:cubicBezTo>
                  <a:pt x="1101360" y="914400"/>
                  <a:pt x="1165850" y="905163"/>
                  <a:pt x="1230505" y="900545"/>
                </a:cubicBezTo>
                <a:cubicBezTo>
                  <a:pt x="1251055" y="869720"/>
                  <a:pt x="1266332" y="854702"/>
                  <a:pt x="1272068" y="817418"/>
                </a:cubicBezTo>
                <a:cubicBezTo>
                  <a:pt x="1279125" y="771545"/>
                  <a:pt x="1258624" y="716407"/>
                  <a:pt x="1285923" y="678872"/>
                </a:cubicBezTo>
                <a:cubicBezTo>
                  <a:pt x="1305130" y="652462"/>
                  <a:pt x="1350578" y="669636"/>
                  <a:pt x="1382905" y="665018"/>
                </a:cubicBezTo>
                <a:cubicBezTo>
                  <a:pt x="1378287" y="641927"/>
                  <a:pt x="1380733" y="616191"/>
                  <a:pt x="1369050" y="595745"/>
                </a:cubicBezTo>
                <a:cubicBezTo>
                  <a:pt x="1360789" y="581288"/>
                  <a:pt x="1337889" y="581038"/>
                  <a:pt x="1327487" y="568036"/>
                </a:cubicBezTo>
                <a:cubicBezTo>
                  <a:pt x="1270684" y="497032"/>
                  <a:pt x="1356555" y="535057"/>
                  <a:pt x="1382905" y="540327"/>
                </a:cubicBezTo>
                <a:cubicBezTo>
                  <a:pt x="1398874" y="538875"/>
                  <a:pt x="1576868" y="560719"/>
                  <a:pt x="1576868" y="471054"/>
                </a:cubicBezTo>
                <a:lnTo>
                  <a:pt x="1535305" y="429491"/>
                </a:lnTo>
                <a:cubicBezTo>
                  <a:pt x="1544541" y="420254"/>
                  <a:pt x="1556294" y="412982"/>
                  <a:pt x="1563014" y="401781"/>
                </a:cubicBezTo>
                <a:cubicBezTo>
                  <a:pt x="1600289" y="339655"/>
                  <a:pt x="1564932" y="193113"/>
                  <a:pt x="1563014" y="166254"/>
                </a:cubicBezTo>
                <a:cubicBezTo>
                  <a:pt x="1575598" y="147379"/>
                  <a:pt x="1596499" y="110141"/>
                  <a:pt x="1618432" y="96981"/>
                </a:cubicBezTo>
                <a:cubicBezTo>
                  <a:pt x="1630955" y="89467"/>
                  <a:pt x="1646141" y="87745"/>
                  <a:pt x="1659996" y="83127"/>
                </a:cubicBezTo>
                <a:cubicBezTo>
                  <a:pt x="1776039" y="5764"/>
                  <a:pt x="1604964" y="109929"/>
                  <a:pt x="1895523" y="41563"/>
                </a:cubicBezTo>
                <a:cubicBezTo>
                  <a:pt x="1914595" y="37075"/>
                  <a:pt x="1923232" y="13854"/>
                  <a:pt x="1937087" y="0"/>
                </a:cubicBezTo>
                <a:cubicBezTo>
                  <a:pt x="1955560" y="4618"/>
                  <a:pt x="1973685" y="10959"/>
                  <a:pt x="1992505" y="13854"/>
                </a:cubicBezTo>
                <a:cubicBezTo>
                  <a:pt x="2164853" y="40369"/>
                  <a:pt x="2065949" y="10627"/>
                  <a:pt x="2158759" y="41563"/>
                </a:cubicBezTo>
                <a:cubicBezTo>
                  <a:pt x="2167995" y="55418"/>
                  <a:pt x="2175808" y="70335"/>
                  <a:pt x="2186468" y="83127"/>
                </a:cubicBezTo>
                <a:cubicBezTo>
                  <a:pt x="2199011" y="98179"/>
                  <a:pt x="2220074" y="106786"/>
                  <a:pt x="2228032" y="124691"/>
                </a:cubicBezTo>
                <a:cubicBezTo>
                  <a:pt x="2239441" y="150361"/>
                  <a:pt x="2223389" y="186677"/>
                  <a:pt x="2241887" y="207818"/>
                </a:cubicBezTo>
                <a:cubicBezTo>
                  <a:pt x="2251332" y="218613"/>
                  <a:pt x="2356489" y="243395"/>
                  <a:pt x="2380432" y="249381"/>
                </a:cubicBezTo>
                <a:cubicBezTo>
                  <a:pt x="2389751" y="258701"/>
                  <a:pt x="2439345" y="304674"/>
                  <a:pt x="2435850" y="318654"/>
                </a:cubicBezTo>
                <a:cubicBezTo>
                  <a:pt x="2432308" y="332822"/>
                  <a:pt x="2408329" y="328497"/>
                  <a:pt x="2394287" y="332509"/>
                </a:cubicBezTo>
                <a:cubicBezTo>
                  <a:pt x="2375978" y="337740"/>
                  <a:pt x="2357177" y="341132"/>
                  <a:pt x="2338868" y="346363"/>
                </a:cubicBezTo>
                <a:cubicBezTo>
                  <a:pt x="2199726" y="386118"/>
                  <a:pt x="2415148" y="330758"/>
                  <a:pt x="2241887" y="374072"/>
                </a:cubicBezTo>
                <a:cubicBezTo>
                  <a:pt x="2232650" y="383308"/>
                  <a:pt x="2227120" y="400016"/>
                  <a:pt x="2214177" y="401781"/>
                </a:cubicBezTo>
                <a:cubicBezTo>
                  <a:pt x="2122546" y="414276"/>
                  <a:pt x="2020663" y="376047"/>
                  <a:pt x="1937087" y="415636"/>
                </a:cubicBezTo>
                <a:cubicBezTo>
                  <a:pt x="1903438" y="431575"/>
                  <a:pt x="1946323" y="489527"/>
                  <a:pt x="1950941" y="526472"/>
                </a:cubicBezTo>
                <a:cubicBezTo>
                  <a:pt x="1937629" y="566407"/>
                  <a:pt x="1904488" y="610414"/>
                  <a:pt x="1937087" y="651163"/>
                </a:cubicBezTo>
                <a:cubicBezTo>
                  <a:pt x="1947489" y="664165"/>
                  <a:pt x="1963757" y="671425"/>
                  <a:pt x="1978650" y="678872"/>
                </a:cubicBezTo>
                <a:cubicBezTo>
                  <a:pt x="1991712" y="685403"/>
                  <a:pt x="2006359" y="688109"/>
                  <a:pt x="2020214" y="692727"/>
                </a:cubicBezTo>
                <a:cubicBezTo>
                  <a:pt x="2052541" y="789709"/>
                  <a:pt x="2020214" y="766617"/>
                  <a:pt x="2089487" y="789709"/>
                </a:cubicBezTo>
                <a:cubicBezTo>
                  <a:pt x="2080250" y="798945"/>
                  <a:pt x="2071977" y="809258"/>
                  <a:pt x="2061777" y="817418"/>
                </a:cubicBezTo>
                <a:cubicBezTo>
                  <a:pt x="2048775" y="827820"/>
                  <a:pt x="2031988" y="833353"/>
                  <a:pt x="2020214" y="845127"/>
                </a:cubicBezTo>
                <a:cubicBezTo>
                  <a:pt x="1993358" y="871984"/>
                  <a:pt x="1989918" y="894450"/>
                  <a:pt x="1978650" y="928254"/>
                </a:cubicBezTo>
                <a:cubicBezTo>
                  <a:pt x="1992505" y="942109"/>
                  <a:pt x="2014018" y="951230"/>
                  <a:pt x="2020214" y="969818"/>
                </a:cubicBezTo>
                <a:cubicBezTo>
                  <a:pt x="2037032" y="1020271"/>
                  <a:pt x="1972683" y="1019800"/>
                  <a:pt x="1950941" y="1025236"/>
                </a:cubicBezTo>
                <a:cubicBezTo>
                  <a:pt x="1937086" y="1039091"/>
                  <a:pt x="1916654" y="1048608"/>
                  <a:pt x="1909377" y="1066800"/>
                </a:cubicBezTo>
                <a:cubicBezTo>
                  <a:pt x="1897249" y="1097120"/>
                  <a:pt x="1918614" y="1140690"/>
                  <a:pt x="1895523" y="1163781"/>
                </a:cubicBezTo>
                <a:cubicBezTo>
                  <a:pt x="1872432" y="1186872"/>
                  <a:pt x="1830868" y="1173018"/>
                  <a:pt x="1798541" y="1177636"/>
                </a:cubicBezTo>
                <a:cubicBezTo>
                  <a:pt x="1698811" y="1244122"/>
                  <a:pt x="1820118" y="1148338"/>
                  <a:pt x="1743123" y="1302327"/>
                </a:cubicBezTo>
                <a:cubicBezTo>
                  <a:pt x="1736592" y="1315389"/>
                  <a:pt x="1715601" y="1312169"/>
                  <a:pt x="1701559" y="1316181"/>
                </a:cubicBezTo>
                <a:cubicBezTo>
                  <a:pt x="1613533" y="1341331"/>
                  <a:pt x="1676808" y="1314702"/>
                  <a:pt x="1590723" y="1357745"/>
                </a:cubicBezTo>
                <a:cubicBezTo>
                  <a:pt x="1581487" y="1371600"/>
                  <a:pt x="1569777" y="1384093"/>
                  <a:pt x="1563014" y="1399309"/>
                </a:cubicBezTo>
                <a:cubicBezTo>
                  <a:pt x="1551152" y="1425999"/>
                  <a:pt x="1535305" y="1482436"/>
                  <a:pt x="1535305" y="1482436"/>
                </a:cubicBezTo>
                <a:cubicBezTo>
                  <a:pt x="1502978" y="1477818"/>
                  <a:pt x="1470344" y="1474985"/>
                  <a:pt x="1438323" y="1468581"/>
                </a:cubicBezTo>
                <a:cubicBezTo>
                  <a:pt x="1424003" y="1465717"/>
                  <a:pt x="1411363" y="1454727"/>
                  <a:pt x="1396759" y="1454727"/>
                </a:cubicBezTo>
                <a:cubicBezTo>
                  <a:pt x="1382155" y="1454727"/>
                  <a:pt x="1369050" y="1463963"/>
                  <a:pt x="1355196" y="1468581"/>
                </a:cubicBezTo>
                <a:cubicBezTo>
                  <a:pt x="1350578" y="1482436"/>
                  <a:pt x="1345353" y="1496103"/>
                  <a:pt x="1341341" y="1510145"/>
                </a:cubicBezTo>
                <a:cubicBezTo>
                  <a:pt x="1336110" y="1528454"/>
                  <a:pt x="1342115" y="1553373"/>
                  <a:pt x="1327487" y="1565563"/>
                </a:cubicBezTo>
                <a:cubicBezTo>
                  <a:pt x="1309397" y="1580638"/>
                  <a:pt x="1281305" y="1574800"/>
                  <a:pt x="1258214" y="1579418"/>
                </a:cubicBezTo>
                <a:cubicBezTo>
                  <a:pt x="1262832" y="1607127"/>
                  <a:pt x="1260659" y="1636875"/>
                  <a:pt x="1272068" y="1662545"/>
                </a:cubicBezTo>
                <a:cubicBezTo>
                  <a:pt x="1280026" y="1680450"/>
                  <a:pt x="1302244" y="1688165"/>
                  <a:pt x="1313632" y="1704109"/>
                </a:cubicBezTo>
                <a:cubicBezTo>
                  <a:pt x="1325636" y="1720915"/>
                  <a:pt x="1332105" y="1741054"/>
                  <a:pt x="1341341" y="1759527"/>
                </a:cubicBezTo>
                <a:cubicBezTo>
                  <a:pt x="1336723" y="1773382"/>
                  <a:pt x="1327487" y="1786487"/>
                  <a:pt x="1327487" y="1801091"/>
                </a:cubicBezTo>
                <a:cubicBezTo>
                  <a:pt x="1327487" y="1865514"/>
                  <a:pt x="1370672" y="1847543"/>
                  <a:pt x="1424468" y="1856509"/>
                </a:cubicBezTo>
                <a:cubicBezTo>
                  <a:pt x="1426207" y="1866940"/>
                  <a:pt x="1441845" y="1974390"/>
                  <a:pt x="1452177" y="1995054"/>
                </a:cubicBezTo>
                <a:cubicBezTo>
                  <a:pt x="1458019" y="2006737"/>
                  <a:pt x="1470650" y="2013527"/>
                  <a:pt x="1479887" y="2022763"/>
                </a:cubicBezTo>
                <a:cubicBezTo>
                  <a:pt x="1366762" y="2060472"/>
                  <a:pt x="1497576" y="2022763"/>
                  <a:pt x="1244359" y="2022763"/>
                </a:cubicBezTo>
                <a:cubicBezTo>
                  <a:pt x="1207126" y="2022763"/>
                  <a:pt x="1170468" y="2032000"/>
                  <a:pt x="1133523" y="2036618"/>
                </a:cubicBezTo>
                <a:cubicBezTo>
                  <a:pt x="1119668" y="2045854"/>
                  <a:pt x="1100784" y="2050207"/>
                  <a:pt x="1091959" y="2064327"/>
                </a:cubicBezTo>
                <a:cubicBezTo>
                  <a:pt x="1076479" y="2089095"/>
                  <a:pt x="1064250" y="2147454"/>
                  <a:pt x="1064250" y="2147454"/>
                </a:cubicBezTo>
                <a:cubicBezTo>
                  <a:pt x="1018068" y="2142836"/>
                  <a:pt x="971577" y="2140657"/>
                  <a:pt x="925705" y="2133600"/>
                </a:cubicBezTo>
                <a:cubicBezTo>
                  <a:pt x="911271" y="2131379"/>
                  <a:pt x="887683" y="2133913"/>
                  <a:pt x="884141" y="2119745"/>
                </a:cubicBezTo>
                <a:cubicBezTo>
                  <a:pt x="876221" y="2088064"/>
                  <a:pt x="893378" y="2055090"/>
                  <a:pt x="897996" y="2022763"/>
                </a:cubicBezTo>
                <a:cubicBezTo>
                  <a:pt x="801014" y="1990436"/>
                  <a:pt x="824104" y="2022763"/>
                  <a:pt x="801014" y="1953491"/>
                </a:cubicBezTo>
                <a:cubicBezTo>
                  <a:pt x="805632" y="1939636"/>
                  <a:pt x="814868" y="1926531"/>
                  <a:pt x="814868" y="1911927"/>
                </a:cubicBezTo>
                <a:cubicBezTo>
                  <a:pt x="814868" y="1819245"/>
                  <a:pt x="710829" y="1878562"/>
                  <a:pt x="648614" y="1884218"/>
                </a:cubicBezTo>
                <a:cubicBezTo>
                  <a:pt x="634759" y="1888836"/>
                  <a:pt x="621092" y="1894060"/>
                  <a:pt x="607050" y="1898072"/>
                </a:cubicBezTo>
                <a:cubicBezTo>
                  <a:pt x="430593" y="1948488"/>
                  <a:pt x="396731" y="1907086"/>
                  <a:pt x="108287" y="1898072"/>
                </a:cubicBezTo>
                <a:cubicBezTo>
                  <a:pt x="99050" y="1888836"/>
                  <a:pt x="83139" y="1883172"/>
                  <a:pt x="80577" y="1870363"/>
                </a:cubicBezTo>
                <a:cubicBezTo>
                  <a:pt x="77713" y="1856043"/>
                  <a:pt x="87901" y="1841862"/>
                  <a:pt x="94432" y="1828800"/>
                </a:cubicBezTo>
                <a:cubicBezTo>
                  <a:pt x="101879" y="1813907"/>
                  <a:pt x="114694" y="1802129"/>
                  <a:pt x="122141" y="1787236"/>
                </a:cubicBezTo>
                <a:cubicBezTo>
                  <a:pt x="141586" y="1748347"/>
                  <a:pt x="123475" y="1732713"/>
                  <a:pt x="177559" y="1717963"/>
                </a:cubicBezTo>
                <a:cubicBezTo>
                  <a:pt x="213480" y="1708166"/>
                  <a:pt x="251450" y="1708727"/>
                  <a:pt x="288396" y="1704109"/>
                </a:cubicBezTo>
                <a:cubicBezTo>
                  <a:pt x="387320" y="1671134"/>
                  <a:pt x="355322" y="1700702"/>
                  <a:pt x="399232" y="1634836"/>
                </a:cubicBezTo>
                <a:cubicBezTo>
                  <a:pt x="398755" y="1634717"/>
                  <a:pt x="308873" y="1613750"/>
                  <a:pt x="302250" y="1607127"/>
                </a:cubicBezTo>
                <a:cubicBezTo>
                  <a:pt x="291923" y="1596800"/>
                  <a:pt x="294927" y="1578625"/>
                  <a:pt x="288396" y="1565563"/>
                </a:cubicBezTo>
                <a:cubicBezTo>
                  <a:pt x="280950" y="1550670"/>
                  <a:pt x="269923" y="1537854"/>
                  <a:pt x="260687" y="1524000"/>
                </a:cubicBezTo>
                <a:cubicBezTo>
                  <a:pt x="280824" y="1463588"/>
                  <a:pt x="320017" y="1435118"/>
                  <a:pt x="246832" y="1413163"/>
                </a:cubicBezTo>
                <a:cubicBezTo>
                  <a:pt x="215554" y="1403780"/>
                  <a:pt x="182177" y="1403927"/>
                  <a:pt x="149850" y="1399309"/>
                </a:cubicBezTo>
                <a:cubicBezTo>
                  <a:pt x="80579" y="1376217"/>
                  <a:pt x="112904" y="1399308"/>
                  <a:pt x="80577" y="1302327"/>
                </a:cubicBezTo>
                <a:cubicBezTo>
                  <a:pt x="75959" y="1288472"/>
                  <a:pt x="79785" y="1267294"/>
                  <a:pt x="66723" y="1260763"/>
                </a:cubicBezTo>
                <a:lnTo>
                  <a:pt x="11305" y="1233054"/>
                </a:lnTo>
                <a:cubicBezTo>
                  <a:pt x="-6931" y="1178347"/>
                  <a:pt x="-240" y="1154545"/>
                  <a:pt x="11305" y="1149927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44C733E-17CC-4527-A560-AD5085D109DD}"/>
              </a:ext>
            </a:extLst>
          </p:cNvPr>
          <p:cNvSpPr/>
          <p:nvPr/>
        </p:nvSpPr>
        <p:spPr>
          <a:xfrm>
            <a:off x="2165864" y="1215921"/>
            <a:ext cx="1995054" cy="1583553"/>
          </a:xfrm>
          <a:custGeom>
            <a:avLst/>
            <a:gdLst>
              <a:gd name="connsiteX0" fmla="*/ 124691 w 1995054"/>
              <a:gd name="connsiteY0" fmla="*/ 572171 h 1583553"/>
              <a:gd name="connsiteX1" fmla="*/ 193963 w 1995054"/>
              <a:gd name="connsiteY1" fmla="*/ 627589 h 1583553"/>
              <a:gd name="connsiteX2" fmla="*/ 235527 w 1995054"/>
              <a:gd name="connsiteY2" fmla="*/ 599880 h 1583553"/>
              <a:gd name="connsiteX3" fmla="*/ 277091 w 1995054"/>
              <a:gd name="connsiteY3" fmla="*/ 586026 h 1583553"/>
              <a:gd name="connsiteX4" fmla="*/ 374072 w 1995054"/>
              <a:gd name="connsiteY4" fmla="*/ 655299 h 1583553"/>
              <a:gd name="connsiteX5" fmla="*/ 401782 w 1995054"/>
              <a:gd name="connsiteY5" fmla="*/ 544462 h 1583553"/>
              <a:gd name="connsiteX6" fmla="*/ 540327 w 1995054"/>
              <a:gd name="connsiteY6" fmla="*/ 502899 h 1583553"/>
              <a:gd name="connsiteX7" fmla="*/ 581891 w 1995054"/>
              <a:gd name="connsiteY7" fmla="*/ 489044 h 1583553"/>
              <a:gd name="connsiteX8" fmla="*/ 609600 w 1995054"/>
              <a:gd name="connsiteY8" fmla="*/ 447480 h 1583553"/>
              <a:gd name="connsiteX9" fmla="*/ 651163 w 1995054"/>
              <a:gd name="connsiteY9" fmla="*/ 405917 h 1583553"/>
              <a:gd name="connsiteX10" fmla="*/ 678872 w 1995054"/>
              <a:gd name="connsiteY10" fmla="*/ 350499 h 1583553"/>
              <a:gd name="connsiteX11" fmla="*/ 692727 w 1995054"/>
              <a:gd name="connsiteY11" fmla="*/ 281226 h 1583553"/>
              <a:gd name="connsiteX12" fmla="*/ 831272 w 1995054"/>
              <a:gd name="connsiteY12" fmla="*/ 267371 h 1583553"/>
              <a:gd name="connsiteX13" fmla="*/ 872836 w 1995054"/>
              <a:gd name="connsiteY13" fmla="*/ 253517 h 1583553"/>
              <a:gd name="connsiteX14" fmla="*/ 928254 w 1995054"/>
              <a:gd name="connsiteY14" fmla="*/ 239662 h 1583553"/>
              <a:gd name="connsiteX15" fmla="*/ 1094509 w 1995054"/>
              <a:gd name="connsiteY15" fmla="*/ 281226 h 1583553"/>
              <a:gd name="connsiteX16" fmla="*/ 1136072 w 1995054"/>
              <a:gd name="connsiteY16" fmla="*/ 308935 h 1583553"/>
              <a:gd name="connsiteX17" fmla="*/ 1246909 w 1995054"/>
              <a:gd name="connsiteY17" fmla="*/ 295080 h 1583553"/>
              <a:gd name="connsiteX18" fmla="*/ 1302327 w 1995054"/>
              <a:gd name="connsiteY18" fmla="*/ 308935 h 1583553"/>
              <a:gd name="connsiteX19" fmla="*/ 1316182 w 1995054"/>
              <a:gd name="connsiteY19" fmla="*/ 225808 h 1583553"/>
              <a:gd name="connsiteX20" fmla="*/ 1454727 w 1995054"/>
              <a:gd name="connsiteY20" fmla="*/ 267371 h 1583553"/>
              <a:gd name="connsiteX21" fmla="*/ 1468582 w 1995054"/>
              <a:gd name="connsiteY21" fmla="*/ 211953 h 1583553"/>
              <a:gd name="connsiteX22" fmla="*/ 1510145 w 1995054"/>
              <a:gd name="connsiteY22" fmla="*/ 198099 h 1583553"/>
              <a:gd name="connsiteX23" fmla="*/ 1537854 w 1995054"/>
              <a:gd name="connsiteY23" fmla="*/ 170389 h 1583553"/>
              <a:gd name="connsiteX24" fmla="*/ 1496291 w 1995054"/>
              <a:gd name="connsiteY24" fmla="*/ 184244 h 1583553"/>
              <a:gd name="connsiteX25" fmla="*/ 1510145 w 1995054"/>
              <a:gd name="connsiteY25" fmla="*/ 142680 h 1583553"/>
              <a:gd name="connsiteX26" fmla="*/ 1524000 w 1995054"/>
              <a:gd name="connsiteY26" fmla="*/ 4135 h 1583553"/>
              <a:gd name="connsiteX27" fmla="*/ 1551709 w 1995054"/>
              <a:gd name="connsiteY27" fmla="*/ 87262 h 1583553"/>
              <a:gd name="connsiteX28" fmla="*/ 1607127 w 1995054"/>
              <a:gd name="connsiteY28" fmla="*/ 170389 h 1583553"/>
              <a:gd name="connsiteX29" fmla="*/ 1634836 w 1995054"/>
              <a:gd name="connsiteY29" fmla="*/ 267371 h 1583553"/>
              <a:gd name="connsiteX30" fmla="*/ 1662545 w 1995054"/>
              <a:gd name="connsiteY30" fmla="*/ 308935 h 1583553"/>
              <a:gd name="connsiteX31" fmla="*/ 1648691 w 1995054"/>
              <a:gd name="connsiteY31" fmla="*/ 378208 h 1583553"/>
              <a:gd name="connsiteX32" fmla="*/ 1690254 w 1995054"/>
              <a:gd name="connsiteY32" fmla="*/ 350499 h 1583553"/>
              <a:gd name="connsiteX33" fmla="*/ 1717963 w 1995054"/>
              <a:gd name="connsiteY33" fmla="*/ 308935 h 1583553"/>
              <a:gd name="connsiteX34" fmla="*/ 1842654 w 1995054"/>
              <a:gd name="connsiteY34" fmla="*/ 322789 h 1583553"/>
              <a:gd name="connsiteX35" fmla="*/ 1939636 w 1995054"/>
              <a:gd name="connsiteY35" fmla="*/ 295080 h 1583553"/>
              <a:gd name="connsiteX36" fmla="*/ 1953491 w 1995054"/>
              <a:gd name="connsiteY36" fmla="*/ 253517 h 1583553"/>
              <a:gd name="connsiteX37" fmla="*/ 1995054 w 1995054"/>
              <a:gd name="connsiteY37" fmla="*/ 281226 h 1583553"/>
              <a:gd name="connsiteX38" fmla="*/ 1911927 w 1995054"/>
              <a:gd name="connsiteY38" fmla="*/ 336644 h 1583553"/>
              <a:gd name="connsiteX39" fmla="*/ 1676400 w 1995054"/>
              <a:gd name="connsiteY39" fmla="*/ 392062 h 1583553"/>
              <a:gd name="connsiteX40" fmla="*/ 1662545 w 1995054"/>
              <a:gd name="connsiteY40" fmla="*/ 433626 h 1583553"/>
              <a:gd name="connsiteX41" fmla="*/ 1634836 w 1995054"/>
              <a:gd name="connsiteY41" fmla="*/ 475189 h 1583553"/>
              <a:gd name="connsiteX42" fmla="*/ 1634836 w 1995054"/>
              <a:gd name="connsiteY42" fmla="*/ 696862 h 1583553"/>
              <a:gd name="connsiteX43" fmla="*/ 1620982 w 1995054"/>
              <a:gd name="connsiteY43" fmla="*/ 779989 h 1583553"/>
              <a:gd name="connsiteX44" fmla="*/ 1593272 w 1995054"/>
              <a:gd name="connsiteY44" fmla="*/ 890826 h 1583553"/>
              <a:gd name="connsiteX45" fmla="*/ 1496291 w 1995054"/>
              <a:gd name="connsiteY45" fmla="*/ 876971 h 1583553"/>
              <a:gd name="connsiteX46" fmla="*/ 1454727 w 1995054"/>
              <a:gd name="connsiteY46" fmla="*/ 863117 h 1583553"/>
              <a:gd name="connsiteX47" fmla="*/ 1399309 w 1995054"/>
              <a:gd name="connsiteY47" fmla="*/ 876971 h 1583553"/>
              <a:gd name="connsiteX48" fmla="*/ 1413163 w 1995054"/>
              <a:gd name="connsiteY48" fmla="*/ 932389 h 1583553"/>
              <a:gd name="connsiteX49" fmla="*/ 1468582 w 1995054"/>
              <a:gd name="connsiteY49" fmla="*/ 1001662 h 1583553"/>
              <a:gd name="connsiteX50" fmla="*/ 1385454 w 1995054"/>
              <a:gd name="connsiteY50" fmla="*/ 1015517 h 1583553"/>
              <a:gd name="connsiteX51" fmla="*/ 1330036 w 1995054"/>
              <a:gd name="connsiteY51" fmla="*/ 1098644 h 1583553"/>
              <a:gd name="connsiteX52" fmla="*/ 1288472 w 1995054"/>
              <a:gd name="connsiteY52" fmla="*/ 1264899 h 1583553"/>
              <a:gd name="connsiteX53" fmla="*/ 1233054 w 1995054"/>
              <a:gd name="connsiteY53" fmla="*/ 1251044 h 1583553"/>
              <a:gd name="connsiteX54" fmla="*/ 1191491 w 1995054"/>
              <a:gd name="connsiteY54" fmla="*/ 1209480 h 1583553"/>
              <a:gd name="connsiteX55" fmla="*/ 1094509 w 1995054"/>
              <a:gd name="connsiteY55" fmla="*/ 1237189 h 1583553"/>
              <a:gd name="connsiteX56" fmla="*/ 1025236 w 1995054"/>
              <a:gd name="connsiteY56" fmla="*/ 1306462 h 1583553"/>
              <a:gd name="connsiteX57" fmla="*/ 983672 w 1995054"/>
              <a:gd name="connsiteY57" fmla="*/ 1334171 h 1583553"/>
              <a:gd name="connsiteX58" fmla="*/ 955963 w 1995054"/>
              <a:gd name="connsiteY58" fmla="*/ 1292608 h 1583553"/>
              <a:gd name="connsiteX59" fmla="*/ 900545 w 1995054"/>
              <a:gd name="connsiteY59" fmla="*/ 1375735 h 1583553"/>
              <a:gd name="connsiteX60" fmla="*/ 872836 w 1995054"/>
              <a:gd name="connsiteY60" fmla="*/ 1417299 h 1583553"/>
              <a:gd name="connsiteX61" fmla="*/ 831272 w 1995054"/>
              <a:gd name="connsiteY61" fmla="*/ 1500426 h 1583553"/>
              <a:gd name="connsiteX62" fmla="*/ 789709 w 1995054"/>
              <a:gd name="connsiteY62" fmla="*/ 1528135 h 1583553"/>
              <a:gd name="connsiteX63" fmla="*/ 540327 w 1995054"/>
              <a:gd name="connsiteY63" fmla="*/ 1569699 h 1583553"/>
              <a:gd name="connsiteX64" fmla="*/ 484909 w 1995054"/>
              <a:gd name="connsiteY64" fmla="*/ 1583553 h 1583553"/>
              <a:gd name="connsiteX65" fmla="*/ 415636 w 1995054"/>
              <a:gd name="connsiteY65" fmla="*/ 1569699 h 1583553"/>
              <a:gd name="connsiteX66" fmla="*/ 332509 w 1995054"/>
              <a:gd name="connsiteY66" fmla="*/ 1555844 h 1583553"/>
              <a:gd name="connsiteX67" fmla="*/ 277091 w 1995054"/>
              <a:gd name="connsiteY67" fmla="*/ 1541989 h 1583553"/>
              <a:gd name="connsiteX68" fmla="*/ 110836 w 1995054"/>
              <a:gd name="connsiteY68" fmla="*/ 1528135 h 1583553"/>
              <a:gd name="connsiteX69" fmla="*/ 69272 w 1995054"/>
              <a:gd name="connsiteY69" fmla="*/ 1500426 h 1583553"/>
              <a:gd name="connsiteX70" fmla="*/ 152400 w 1995054"/>
              <a:gd name="connsiteY70" fmla="*/ 1445008 h 1583553"/>
              <a:gd name="connsiteX71" fmla="*/ 193963 w 1995054"/>
              <a:gd name="connsiteY71" fmla="*/ 1348026 h 1583553"/>
              <a:gd name="connsiteX72" fmla="*/ 207818 w 1995054"/>
              <a:gd name="connsiteY72" fmla="*/ 1292608 h 1583553"/>
              <a:gd name="connsiteX73" fmla="*/ 221672 w 1995054"/>
              <a:gd name="connsiteY73" fmla="*/ 1251044 h 1583553"/>
              <a:gd name="connsiteX74" fmla="*/ 41563 w 1995054"/>
              <a:gd name="connsiteY74" fmla="*/ 1195626 h 1583553"/>
              <a:gd name="connsiteX75" fmla="*/ 55418 w 1995054"/>
              <a:gd name="connsiteY75" fmla="*/ 1112499 h 1583553"/>
              <a:gd name="connsiteX76" fmla="*/ 83127 w 1995054"/>
              <a:gd name="connsiteY76" fmla="*/ 1084789 h 1583553"/>
              <a:gd name="connsiteX77" fmla="*/ 69272 w 1995054"/>
              <a:gd name="connsiteY77" fmla="*/ 1015517 h 1583553"/>
              <a:gd name="connsiteX78" fmla="*/ 27709 w 1995054"/>
              <a:gd name="connsiteY78" fmla="*/ 904680 h 1583553"/>
              <a:gd name="connsiteX79" fmla="*/ 0 w 1995054"/>
              <a:gd name="connsiteY79" fmla="*/ 863117 h 1583553"/>
              <a:gd name="connsiteX80" fmla="*/ 27709 w 1995054"/>
              <a:gd name="connsiteY80" fmla="*/ 807699 h 1583553"/>
              <a:gd name="connsiteX81" fmla="*/ 96982 w 1995054"/>
              <a:gd name="connsiteY81" fmla="*/ 752280 h 1583553"/>
              <a:gd name="connsiteX82" fmla="*/ 110836 w 1995054"/>
              <a:gd name="connsiteY82" fmla="*/ 710717 h 1583553"/>
              <a:gd name="connsiteX83" fmla="*/ 124691 w 1995054"/>
              <a:gd name="connsiteY83" fmla="*/ 586026 h 1583553"/>
              <a:gd name="connsiteX84" fmla="*/ 180109 w 1995054"/>
              <a:gd name="connsiteY84" fmla="*/ 586026 h 158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995054" h="1583553">
                <a:moveTo>
                  <a:pt x="124691" y="572171"/>
                </a:moveTo>
                <a:cubicBezTo>
                  <a:pt x="147782" y="590644"/>
                  <a:pt x="165275" y="620417"/>
                  <a:pt x="193963" y="627589"/>
                </a:cubicBezTo>
                <a:cubicBezTo>
                  <a:pt x="210117" y="631628"/>
                  <a:pt x="220634" y="607326"/>
                  <a:pt x="235527" y="599880"/>
                </a:cubicBezTo>
                <a:cubicBezTo>
                  <a:pt x="248589" y="593349"/>
                  <a:pt x="263236" y="590644"/>
                  <a:pt x="277091" y="586026"/>
                </a:cubicBezTo>
                <a:cubicBezTo>
                  <a:pt x="340610" y="681304"/>
                  <a:pt x="300916" y="679684"/>
                  <a:pt x="374072" y="655299"/>
                </a:cubicBezTo>
                <a:cubicBezTo>
                  <a:pt x="383309" y="618353"/>
                  <a:pt x="364836" y="553698"/>
                  <a:pt x="401782" y="544462"/>
                </a:cubicBezTo>
                <a:cubicBezTo>
                  <a:pt x="485534" y="523525"/>
                  <a:pt x="439139" y="536629"/>
                  <a:pt x="540327" y="502899"/>
                </a:cubicBezTo>
                <a:lnTo>
                  <a:pt x="581891" y="489044"/>
                </a:lnTo>
                <a:cubicBezTo>
                  <a:pt x="591127" y="475189"/>
                  <a:pt x="598940" y="460272"/>
                  <a:pt x="609600" y="447480"/>
                </a:cubicBezTo>
                <a:cubicBezTo>
                  <a:pt x="622143" y="432428"/>
                  <a:pt x="639775" y="421860"/>
                  <a:pt x="651163" y="405917"/>
                </a:cubicBezTo>
                <a:cubicBezTo>
                  <a:pt x="663167" y="389111"/>
                  <a:pt x="669636" y="368972"/>
                  <a:pt x="678872" y="350499"/>
                </a:cubicBezTo>
                <a:cubicBezTo>
                  <a:pt x="683490" y="327408"/>
                  <a:pt x="672054" y="292502"/>
                  <a:pt x="692727" y="281226"/>
                </a:cubicBezTo>
                <a:cubicBezTo>
                  <a:pt x="733472" y="259001"/>
                  <a:pt x="785400" y="274428"/>
                  <a:pt x="831272" y="267371"/>
                </a:cubicBezTo>
                <a:cubicBezTo>
                  <a:pt x="845706" y="265150"/>
                  <a:pt x="858794" y="257529"/>
                  <a:pt x="872836" y="253517"/>
                </a:cubicBezTo>
                <a:cubicBezTo>
                  <a:pt x="891145" y="248286"/>
                  <a:pt x="909781" y="244280"/>
                  <a:pt x="928254" y="239662"/>
                </a:cubicBezTo>
                <a:cubicBezTo>
                  <a:pt x="1038032" y="276254"/>
                  <a:pt x="982571" y="262569"/>
                  <a:pt x="1094509" y="281226"/>
                </a:cubicBezTo>
                <a:cubicBezTo>
                  <a:pt x="1108363" y="290462"/>
                  <a:pt x="1119489" y="307428"/>
                  <a:pt x="1136072" y="308935"/>
                </a:cubicBezTo>
                <a:cubicBezTo>
                  <a:pt x="1173152" y="312306"/>
                  <a:pt x="1209676" y="295080"/>
                  <a:pt x="1246909" y="295080"/>
                </a:cubicBezTo>
                <a:cubicBezTo>
                  <a:pt x="1265950" y="295080"/>
                  <a:pt x="1283854" y="304317"/>
                  <a:pt x="1302327" y="308935"/>
                </a:cubicBezTo>
                <a:cubicBezTo>
                  <a:pt x="1306945" y="281226"/>
                  <a:pt x="1292361" y="240696"/>
                  <a:pt x="1316182" y="225808"/>
                </a:cubicBezTo>
                <a:cubicBezTo>
                  <a:pt x="1362195" y="197050"/>
                  <a:pt x="1420386" y="244478"/>
                  <a:pt x="1454727" y="267371"/>
                </a:cubicBezTo>
                <a:cubicBezTo>
                  <a:pt x="1459345" y="248898"/>
                  <a:pt x="1456687" y="226822"/>
                  <a:pt x="1468582" y="211953"/>
                </a:cubicBezTo>
                <a:cubicBezTo>
                  <a:pt x="1477705" y="200549"/>
                  <a:pt x="1497622" y="205613"/>
                  <a:pt x="1510145" y="198099"/>
                </a:cubicBezTo>
                <a:cubicBezTo>
                  <a:pt x="1521346" y="191378"/>
                  <a:pt x="1547090" y="179626"/>
                  <a:pt x="1537854" y="170389"/>
                </a:cubicBezTo>
                <a:cubicBezTo>
                  <a:pt x="1527528" y="160062"/>
                  <a:pt x="1510145" y="179626"/>
                  <a:pt x="1496291" y="184244"/>
                </a:cubicBezTo>
                <a:cubicBezTo>
                  <a:pt x="1500909" y="170389"/>
                  <a:pt x="1507924" y="157114"/>
                  <a:pt x="1510145" y="142680"/>
                </a:cubicBezTo>
                <a:cubicBezTo>
                  <a:pt x="1517202" y="96808"/>
                  <a:pt x="1496153" y="41264"/>
                  <a:pt x="1524000" y="4135"/>
                </a:cubicBezTo>
                <a:cubicBezTo>
                  <a:pt x="1541525" y="-19231"/>
                  <a:pt x="1535507" y="62960"/>
                  <a:pt x="1551709" y="87262"/>
                </a:cubicBezTo>
                <a:lnTo>
                  <a:pt x="1607127" y="170389"/>
                </a:lnTo>
                <a:cubicBezTo>
                  <a:pt x="1611565" y="188141"/>
                  <a:pt x="1624899" y="247497"/>
                  <a:pt x="1634836" y="267371"/>
                </a:cubicBezTo>
                <a:cubicBezTo>
                  <a:pt x="1642283" y="282264"/>
                  <a:pt x="1653309" y="295080"/>
                  <a:pt x="1662545" y="308935"/>
                </a:cubicBezTo>
                <a:cubicBezTo>
                  <a:pt x="1657927" y="332026"/>
                  <a:pt x="1635629" y="358615"/>
                  <a:pt x="1648691" y="378208"/>
                </a:cubicBezTo>
                <a:cubicBezTo>
                  <a:pt x="1657927" y="392062"/>
                  <a:pt x="1678480" y="362273"/>
                  <a:pt x="1690254" y="350499"/>
                </a:cubicBezTo>
                <a:cubicBezTo>
                  <a:pt x="1702028" y="338725"/>
                  <a:pt x="1708727" y="322790"/>
                  <a:pt x="1717963" y="308935"/>
                </a:cubicBezTo>
                <a:cubicBezTo>
                  <a:pt x="1759527" y="313553"/>
                  <a:pt x="1800835" y="322789"/>
                  <a:pt x="1842654" y="322789"/>
                </a:cubicBezTo>
                <a:cubicBezTo>
                  <a:pt x="1860054" y="322789"/>
                  <a:pt x="1920034" y="301614"/>
                  <a:pt x="1939636" y="295080"/>
                </a:cubicBezTo>
                <a:cubicBezTo>
                  <a:pt x="1944254" y="281226"/>
                  <a:pt x="1939323" y="257059"/>
                  <a:pt x="1953491" y="253517"/>
                </a:cubicBezTo>
                <a:cubicBezTo>
                  <a:pt x="1969645" y="249479"/>
                  <a:pt x="1995054" y="264575"/>
                  <a:pt x="1995054" y="281226"/>
                </a:cubicBezTo>
                <a:cubicBezTo>
                  <a:pt x="1995054" y="315819"/>
                  <a:pt x="1933401" y="329486"/>
                  <a:pt x="1911927" y="336644"/>
                </a:cubicBezTo>
                <a:cubicBezTo>
                  <a:pt x="1807346" y="441225"/>
                  <a:pt x="1946750" y="319969"/>
                  <a:pt x="1676400" y="392062"/>
                </a:cubicBezTo>
                <a:cubicBezTo>
                  <a:pt x="1662289" y="395825"/>
                  <a:pt x="1669076" y="420564"/>
                  <a:pt x="1662545" y="433626"/>
                </a:cubicBezTo>
                <a:cubicBezTo>
                  <a:pt x="1655098" y="448519"/>
                  <a:pt x="1644072" y="461335"/>
                  <a:pt x="1634836" y="475189"/>
                </a:cubicBezTo>
                <a:cubicBezTo>
                  <a:pt x="1598310" y="584773"/>
                  <a:pt x="1634836" y="457268"/>
                  <a:pt x="1634836" y="696862"/>
                </a:cubicBezTo>
                <a:cubicBezTo>
                  <a:pt x="1634836" y="724953"/>
                  <a:pt x="1626868" y="752521"/>
                  <a:pt x="1620982" y="779989"/>
                </a:cubicBezTo>
                <a:cubicBezTo>
                  <a:pt x="1613002" y="817226"/>
                  <a:pt x="1593272" y="890826"/>
                  <a:pt x="1593272" y="890826"/>
                </a:cubicBezTo>
                <a:cubicBezTo>
                  <a:pt x="1560945" y="886208"/>
                  <a:pt x="1528312" y="883375"/>
                  <a:pt x="1496291" y="876971"/>
                </a:cubicBezTo>
                <a:cubicBezTo>
                  <a:pt x="1481971" y="874107"/>
                  <a:pt x="1469331" y="863117"/>
                  <a:pt x="1454727" y="863117"/>
                </a:cubicBezTo>
                <a:cubicBezTo>
                  <a:pt x="1435686" y="863117"/>
                  <a:pt x="1417782" y="872353"/>
                  <a:pt x="1399309" y="876971"/>
                </a:cubicBezTo>
                <a:cubicBezTo>
                  <a:pt x="1403927" y="895444"/>
                  <a:pt x="1405662" y="914887"/>
                  <a:pt x="1413163" y="932389"/>
                </a:cubicBezTo>
                <a:cubicBezTo>
                  <a:pt x="1426272" y="962976"/>
                  <a:pt x="1446235" y="979316"/>
                  <a:pt x="1468582" y="1001662"/>
                </a:cubicBezTo>
                <a:cubicBezTo>
                  <a:pt x="1440873" y="1006280"/>
                  <a:pt x="1408468" y="999408"/>
                  <a:pt x="1385454" y="1015517"/>
                </a:cubicBezTo>
                <a:cubicBezTo>
                  <a:pt x="1358172" y="1034614"/>
                  <a:pt x="1330036" y="1098644"/>
                  <a:pt x="1330036" y="1098644"/>
                </a:cubicBezTo>
                <a:cubicBezTo>
                  <a:pt x="1293444" y="1208421"/>
                  <a:pt x="1307129" y="1152961"/>
                  <a:pt x="1288472" y="1264899"/>
                </a:cubicBezTo>
                <a:cubicBezTo>
                  <a:pt x="1269999" y="1260281"/>
                  <a:pt x="1249586" y="1260491"/>
                  <a:pt x="1233054" y="1251044"/>
                </a:cubicBezTo>
                <a:cubicBezTo>
                  <a:pt x="1216042" y="1241323"/>
                  <a:pt x="1210330" y="1214863"/>
                  <a:pt x="1191491" y="1209480"/>
                </a:cubicBezTo>
                <a:lnTo>
                  <a:pt x="1094509" y="1237189"/>
                </a:lnTo>
                <a:cubicBezTo>
                  <a:pt x="983666" y="1311086"/>
                  <a:pt x="1117605" y="1214095"/>
                  <a:pt x="1025236" y="1306462"/>
                </a:cubicBezTo>
                <a:cubicBezTo>
                  <a:pt x="1013462" y="1318236"/>
                  <a:pt x="997527" y="1324935"/>
                  <a:pt x="983672" y="1334171"/>
                </a:cubicBezTo>
                <a:cubicBezTo>
                  <a:pt x="974436" y="1320317"/>
                  <a:pt x="970856" y="1285161"/>
                  <a:pt x="955963" y="1292608"/>
                </a:cubicBezTo>
                <a:cubicBezTo>
                  <a:pt x="926177" y="1307501"/>
                  <a:pt x="919018" y="1348026"/>
                  <a:pt x="900545" y="1375735"/>
                </a:cubicBezTo>
                <a:lnTo>
                  <a:pt x="872836" y="1417299"/>
                </a:lnTo>
                <a:cubicBezTo>
                  <a:pt x="861567" y="1451106"/>
                  <a:pt x="858131" y="1473567"/>
                  <a:pt x="831272" y="1500426"/>
                </a:cubicBezTo>
                <a:cubicBezTo>
                  <a:pt x="819498" y="1512200"/>
                  <a:pt x="804925" y="1521372"/>
                  <a:pt x="789709" y="1528135"/>
                </a:cubicBezTo>
                <a:cubicBezTo>
                  <a:pt x="695636" y="1569945"/>
                  <a:pt x="656082" y="1560052"/>
                  <a:pt x="540327" y="1569699"/>
                </a:cubicBezTo>
                <a:cubicBezTo>
                  <a:pt x="521854" y="1574317"/>
                  <a:pt x="503950" y="1583553"/>
                  <a:pt x="484909" y="1583553"/>
                </a:cubicBezTo>
                <a:cubicBezTo>
                  <a:pt x="461361" y="1583553"/>
                  <a:pt x="438804" y="1573911"/>
                  <a:pt x="415636" y="1569699"/>
                </a:cubicBezTo>
                <a:cubicBezTo>
                  <a:pt x="387998" y="1564674"/>
                  <a:pt x="360055" y="1561353"/>
                  <a:pt x="332509" y="1555844"/>
                </a:cubicBezTo>
                <a:cubicBezTo>
                  <a:pt x="313838" y="1552110"/>
                  <a:pt x="295985" y="1544351"/>
                  <a:pt x="277091" y="1541989"/>
                </a:cubicBezTo>
                <a:cubicBezTo>
                  <a:pt x="221910" y="1535091"/>
                  <a:pt x="166254" y="1532753"/>
                  <a:pt x="110836" y="1528135"/>
                </a:cubicBezTo>
                <a:cubicBezTo>
                  <a:pt x="96981" y="1518899"/>
                  <a:pt x="61825" y="1515319"/>
                  <a:pt x="69272" y="1500426"/>
                </a:cubicBezTo>
                <a:cubicBezTo>
                  <a:pt x="84165" y="1470640"/>
                  <a:pt x="152400" y="1445008"/>
                  <a:pt x="152400" y="1445008"/>
                </a:cubicBezTo>
                <a:cubicBezTo>
                  <a:pt x="192171" y="1285914"/>
                  <a:pt x="136559" y="1481966"/>
                  <a:pt x="193963" y="1348026"/>
                </a:cubicBezTo>
                <a:cubicBezTo>
                  <a:pt x="201464" y="1330524"/>
                  <a:pt x="202587" y="1310917"/>
                  <a:pt x="207818" y="1292608"/>
                </a:cubicBezTo>
                <a:cubicBezTo>
                  <a:pt x="211830" y="1278566"/>
                  <a:pt x="217054" y="1264899"/>
                  <a:pt x="221672" y="1251044"/>
                </a:cubicBezTo>
                <a:cubicBezTo>
                  <a:pt x="197122" y="1248812"/>
                  <a:pt x="50420" y="1275345"/>
                  <a:pt x="41563" y="1195626"/>
                </a:cubicBezTo>
                <a:cubicBezTo>
                  <a:pt x="38461" y="1167707"/>
                  <a:pt x="45554" y="1138802"/>
                  <a:pt x="55418" y="1112499"/>
                </a:cubicBezTo>
                <a:cubicBezTo>
                  <a:pt x="60005" y="1100268"/>
                  <a:pt x="73891" y="1094026"/>
                  <a:pt x="83127" y="1084789"/>
                </a:cubicBezTo>
                <a:cubicBezTo>
                  <a:pt x="78509" y="1061698"/>
                  <a:pt x="74983" y="1038362"/>
                  <a:pt x="69272" y="1015517"/>
                </a:cubicBezTo>
                <a:cubicBezTo>
                  <a:pt x="63276" y="991531"/>
                  <a:pt x="34069" y="917399"/>
                  <a:pt x="27709" y="904680"/>
                </a:cubicBezTo>
                <a:cubicBezTo>
                  <a:pt x="20262" y="889787"/>
                  <a:pt x="9236" y="876971"/>
                  <a:pt x="0" y="863117"/>
                </a:cubicBezTo>
                <a:cubicBezTo>
                  <a:pt x="9236" y="844644"/>
                  <a:pt x="16253" y="824883"/>
                  <a:pt x="27709" y="807699"/>
                </a:cubicBezTo>
                <a:cubicBezTo>
                  <a:pt x="43504" y="784007"/>
                  <a:pt x="74746" y="767104"/>
                  <a:pt x="96982" y="752280"/>
                </a:cubicBezTo>
                <a:cubicBezTo>
                  <a:pt x="101600" y="738426"/>
                  <a:pt x="108435" y="725122"/>
                  <a:pt x="110836" y="710717"/>
                </a:cubicBezTo>
                <a:cubicBezTo>
                  <a:pt x="117711" y="669467"/>
                  <a:pt x="104382" y="622583"/>
                  <a:pt x="124691" y="586026"/>
                </a:cubicBezTo>
                <a:cubicBezTo>
                  <a:pt x="133662" y="569878"/>
                  <a:pt x="161636" y="586026"/>
                  <a:pt x="180109" y="586026"/>
                </a:cubicBezTo>
              </a:path>
            </a:pathLst>
          </a:cu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আফগানিস্তান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A7D6D2-7D81-440D-8CE2-DE2263C480BE}"/>
              </a:ext>
            </a:extLst>
          </p:cNvPr>
          <p:cNvGrpSpPr/>
          <p:nvPr/>
        </p:nvGrpSpPr>
        <p:grpSpPr>
          <a:xfrm>
            <a:off x="4736586" y="2597724"/>
            <a:ext cx="1223481" cy="638970"/>
            <a:chOff x="3563671" y="1135649"/>
            <a:chExt cx="1223481" cy="63897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99CC169-28BC-4E31-B89E-D8C8E13084B9}"/>
                </a:ext>
              </a:extLst>
            </p:cNvPr>
            <p:cNvSpPr/>
            <p:nvPr/>
          </p:nvSpPr>
          <p:spPr>
            <a:xfrm>
              <a:off x="3563671" y="1135649"/>
              <a:ext cx="1223481" cy="638970"/>
            </a:xfrm>
            <a:custGeom>
              <a:avLst/>
              <a:gdLst>
                <a:gd name="connsiteX0" fmla="*/ 401782 w 1223481"/>
                <a:gd name="connsiteY0" fmla="*/ 70933 h 638970"/>
                <a:gd name="connsiteX1" fmla="*/ 360219 w 1223481"/>
                <a:gd name="connsiteY1" fmla="*/ 43224 h 638970"/>
                <a:gd name="connsiteX2" fmla="*/ 332509 w 1223481"/>
                <a:gd name="connsiteY2" fmla="*/ 1661 h 638970"/>
                <a:gd name="connsiteX3" fmla="*/ 249382 w 1223481"/>
                <a:gd name="connsiteY3" fmla="*/ 15515 h 638970"/>
                <a:gd name="connsiteX4" fmla="*/ 166255 w 1223481"/>
                <a:gd name="connsiteY4" fmla="*/ 15515 h 638970"/>
                <a:gd name="connsiteX5" fmla="*/ 138546 w 1223481"/>
                <a:gd name="connsiteY5" fmla="*/ 57079 h 638970"/>
                <a:gd name="connsiteX6" fmla="*/ 69273 w 1223481"/>
                <a:gd name="connsiteY6" fmla="*/ 70933 h 638970"/>
                <a:gd name="connsiteX7" fmla="*/ 41564 w 1223481"/>
                <a:gd name="connsiteY7" fmla="*/ 98643 h 638970"/>
                <a:gd name="connsiteX8" fmla="*/ 27709 w 1223481"/>
                <a:gd name="connsiteY8" fmla="*/ 140206 h 638970"/>
                <a:gd name="connsiteX9" fmla="*/ 0 w 1223481"/>
                <a:gd name="connsiteY9" fmla="*/ 181770 h 638970"/>
                <a:gd name="connsiteX10" fmla="*/ 27709 w 1223481"/>
                <a:gd name="connsiteY10" fmla="*/ 264897 h 638970"/>
                <a:gd name="connsiteX11" fmla="*/ 124691 w 1223481"/>
                <a:gd name="connsiteY11" fmla="*/ 278752 h 638970"/>
                <a:gd name="connsiteX12" fmla="*/ 110837 w 1223481"/>
                <a:gd name="connsiteY12" fmla="*/ 348024 h 638970"/>
                <a:gd name="connsiteX13" fmla="*/ 152400 w 1223481"/>
                <a:gd name="connsiteY13" fmla="*/ 320315 h 638970"/>
                <a:gd name="connsiteX14" fmla="*/ 180109 w 1223481"/>
                <a:gd name="connsiteY14" fmla="*/ 361879 h 638970"/>
                <a:gd name="connsiteX15" fmla="*/ 263237 w 1223481"/>
                <a:gd name="connsiteY15" fmla="*/ 389588 h 638970"/>
                <a:gd name="connsiteX16" fmla="*/ 277091 w 1223481"/>
                <a:gd name="connsiteY16" fmla="*/ 458861 h 638970"/>
                <a:gd name="connsiteX17" fmla="*/ 332509 w 1223481"/>
                <a:gd name="connsiteY17" fmla="*/ 445006 h 638970"/>
                <a:gd name="connsiteX18" fmla="*/ 360219 w 1223481"/>
                <a:gd name="connsiteY18" fmla="*/ 403443 h 638970"/>
                <a:gd name="connsiteX19" fmla="*/ 387928 w 1223481"/>
                <a:gd name="connsiteY19" fmla="*/ 375733 h 638970"/>
                <a:gd name="connsiteX20" fmla="*/ 415637 w 1223481"/>
                <a:gd name="connsiteY20" fmla="*/ 458861 h 638970"/>
                <a:gd name="connsiteX21" fmla="*/ 471055 w 1223481"/>
                <a:gd name="connsiteY21" fmla="*/ 541988 h 638970"/>
                <a:gd name="connsiteX22" fmla="*/ 401782 w 1223481"/>
                <a:gd name="connsiteY22" fmla="*/ 445006 h 638970"/>
                <a:gd name="connsiteX23" fmla="*/ 318655 w 1223481"/>
                <a:gd name="connsiteY23" fmla="*/ 458861 h 638970"/>
                <a:gd name="connsiteX24" fmla="*/ 374073 w 1223481"/>
                <a:gd name="connsiteY24" fmla="*/ 472715 h 638970"/>
                <a:gd name="connsiteX25" fmla="*/ 457200 w 1223481"/>
                <a:gd name="connsiteY25" fmla="*/ 500424 h 638970"/>
                <a:gd name="connsiteX26" fmla="*/ 512619 w 1223481"/>
                <a:gd name="connsiteY26" fmla="*/ 486570 h 638970"/>
                <a:gd name="connsiteX27" fmla="*/ 554182 w 1223481"/>
                <a:gd name="connsiteY27" fmla="*/ 472715 h 638970"/>
                <a:gd name="connsiteX28" fmla="*/ 623455 w 1223481"/>
                <a:gd name="connsiteY28" fmla="*/ 486570 h 638970"/>
                <a:gd name="connsiteX29" fmla="*/ 665019 w 1223481"/>
                <a:gd name="connsiteY29" fmla="*/ 514279 h 638970"/>
                <a:gd name="connsiteX30" fmla="*/ 706582 w 1223481"/>
                <a:gd name="connsiteY30" fmla="*/ 528133 h 638970"/>
                <a:gd name="connsiteX31" fmla="*/ 775855 w 1223481"/>
                <a:gd name="connsiteY31" fmla="*/ 569697 h 638970"/>
                <a:gd name="connsiteX32" fmla="*/ 872837 w 1223481"/>
                <a:gd name="connsiteY32" fmla="*/ 597406 h 638970"/>
                <a:gd name="connsiteX33" fmla="*/ 955964 w 1223481"/>
                <a:gd name="connsiteY33" fmla="*/ 638970 h 638970"/>
                <a:gd name="connsiteX34" fmla="*/ 997528 w 1223481"/>
                <a:gd name="connsiteY34" fmla="*/ 611261 h 638970"/>
                <a:gd name="connsiteX35" fmla="*/ 1094509 w 1223481"/>
                <a:gd name="connsiteY35" fmla="*/ 638970 h 638970"/>
                <a:gd name="connsiteX36" fmla="*/ 1219200 w 1223481"/>
                <a:gd name="connsiteY36" fmla="*/ 625115 h 638970"/>
                <a:gd name="connsiteX37" fmla="*/ 1205346 w 1223481"/>
                <a:gd name="connsiteY37" fmla="*/ 583552 h 638970"/>
                <a:gd name="connsiteX38" fmla="*/ 1163782 w 1223481"/>
                <a:gd name="connsiteY38" fmla="*/ 500424 h 638970"/>
                <a:gd name="connsiteX39" fmla="*/ 1177637 w 1223481"/>
                <a:gd name="connsiteY39" fmla="*/ 445006 h 638970"/>
                <a:gd name="connsiteX40" fmla="*/ 1094509 w 1223481"/>
                <a:gd name="connsiteY40" fmla="*/ 431152 h 638970"/>
                <a:gd name="connsiteX41" fmla="*/ 1052946 w 1223481"/>
                <a:gd name="connsiteY41" fmla="*/ 403443 h 638970"/>
                <a:gd name="connsiteX42" fmla="*/ 1025237 w 1223481"/>
                <a:gd name="connsiteY42" fmla="*/ 375733 h 638970"/>
                <a:gd name="connsiteX43" fmla="*/ 983673 w 1223481"/>
                <a:gd name="connsiteY43" fmla="*/ 389588 h 638970"/>
                <a:gd name="connsiteX44" fmla="*/ 914400 w 1223481"/>
                <a:gd name="connsiteY44" fmla="*/ 375733 h 638970"/>
                <a:gd name="connsiteX45" fmla="*/ 831273 w 1223481"/>
                <a:gd name="connsiteY45" fmla="*/ 320315 h 638970"/>
                <a:gd name="connsiteX46" fmla="*/ 734291 w 1223481"/>
                <a:gd name="connsiteY46" fmla="*/ 292606 h 638970"/>
                <a:gd name="connsiteX47" fmla="*/ 678873 w 1223481"/>
                <a:gd name="connsiteY47" fmla="*/ 264897 h 638970"/>
                <a:gd name="connsiteX48" fmla="*/ 637309 w 1223481"/>
                <a:gd name="connsiteY48" fmla="*/ 251043 h 638970"/>
                <a:gd name="connsiteX49" fmla="*/ 623455 w 1223481"/>
                <a:gd name="connsiteY49" fmla="*/ 209479 h 638970"/>
                <a:gd name="connsiteX50" fmla="*/ 609600 w 1223481"/>
                <a:gd name="connsiteY50" fmla="*/ 154061 h 638970"/>
                <a:gd name="connsiteX51" fmla="*/ 581891 w 1223481"/>
                <a:gd name="connsiteY51" fmla="*/ 209479 h 638970"/>
                <a:gd name="connsiteX52" fmla="*/ 540328 w 1223481"/>
                <a:gd name="connsiteY52" fmla="*/ 237188 h 638970"/>
                <a:gd name="connsiteX53" fmla="*/ 484909 w 1223481"/>
                <a:gd name="connsiteY53" fmla="*/ 167915 h 638970"/>
                <a:gd name="connsiteX54" fmla="*/ 443346 w 1223481"/>
                <a:gd name="connsiteY54" fmla="*/ 126352 h 638970"/>
                <a:gd name="connsiteX55" fmla="*/ 401782 w 1223481"/>
                <a:gd name="connsiteY55" fmla="*/ 70933 h 63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223481" h="638970">
                  <a:moveTo>
                    <a:pt x="401782" y="70933"/>
                  </a:moveTo>
                  <a:cubicBezTo>
                    <a:pt x="387928" y="57078"/>
                    <a:pt x="371993" y="54998"/>
                    <a:pt x="360219" y="43224"/>
                  </a:cubicBezTo>
                  <a:cubicBezTo>
                    <a:pt x="348445" y="31450"/>
                    <a:pt x="348663" y="5699"/>
                    <a:pt x="332509" y="1661"/>
                  </a:cubicBezTo>
                  <a:cubicBezTo>
                    <a:pt x="305257" y="-5152"/>
                    <a:pt x="277091" y="10897"/>
                    <a:pt x="249382" y="15515"/>
                  </a:cubicBezTo>
                  <a:cubicBezTo>
                    <a:pt x="216784" y="4649"/>
                    <a:pt x="198853" y="-10563"/>
                    <a:pt x="166255" y="15515"/>
                  </a:cubicBezTo>
                  <a:cubicBezTo>
                    <a:pt x="153253" y="25917"/>
                    <a:pt x="153003" y="48818"/>
                    <a:pt x="138546" y="57079"/>
                  </a:cubicBezTo>
                  <a:cubicBezTo>
                    <a:pt x="118100" y="68762"/>
                    <a:pt x="92364" y="66315"/>
                    <a:pt x="69273" y="70933"/>
                  </a:cubicBezTo>
                  <a:cubicBezTo>
                    <a:pt x="60037" y="80170"/>
                    <a:pt x="48285" y="87442"/>
                    <a:pt x="41564" y="98643"/>
                  </a:cubicBezTo>
                  <a:cubicBezTo>
                    <a:pt x="34050" y="111166"/>
                    <a:pt x="34240" y="127144"/>
                    <a:pt x="27709" y="140206"/>
                  </a:cubicBezTo>
                  <a:cubicBezTo>
                    <a:pt x="20262" y="155099"/>
                    <a:pt x="9236" y="167915"/>
                    <a:pt x="0" y="181770"/>
                  </a:cubicBezTo>
                  <a:cubicBezTo>
                    <a:pt x="9236" y="209479"/>
                    <a:pt x="4654" y="246965"/>
                    <a:pt x="27709" y="264897"/>
                  </a:cubicBezTo>
                  <a:cubicBezTo>
                    <a:pt x="53486" y="284946"/>
                    <a:pt x="101600" y="255661"/>
                    <a:pt x="124691" y="278752"/>
                  </a:cubicBezTo>
                  <a:cubicBezTo>
                    <a:pt x="141342" y="295403"/>
                    <a:pt x="97775" y="328431"/>
                    <a:pt x="110837" y="348024"/>
                  </a:cubicBezTo>
                  <a:cubicBezTo>
                    <a:pt x="120073" y="361878"/>
                    <a:pt x="138546" y="329551"/>
                    <a:pt x="152400" y="320315"/>
                  </a:cubicBezTo>
                  <a:cubicBezTo>
                    <a:pt x="161636" y="334170"/>
                    <a:pt x="165989" y="353054"/>
                    <a:pt x="180109" y="361879"/>
                  </a:cubicBezTo>
                  <a:cubicBezTo>
                    <a:pt x="204877" y="377359"/>
                    <a:pt x="263237" y="389588"/>
                    <a:pt x="263237" y="389588"/>
                  </a:cubicBezTo>
                  <a:cubicBezTo>
                    <a:pt x="267855" y="412679"/>
                    <a:pt x="258703" y="444150"/>
                    <a:pt x="277091" y="458861"/>
                  </a:cubicBezTo>
                  <a:cubicBezTo>
                    <a:pt x="291960" y="470756"/>
                    <a:pt x="316666" y="455568"/>
                    <a:pt x="332509" y="445006"/>
                  </a:cubicBezTo>
                  <a:cubicBezTo>
                    <a:pt x="346364" y="435770"/>
                    <a:pt x="349817" y="416445"/>
                    <a:pt x="360219" y="403443"/>
                  </a:cubicBezTo>
                  <a:cubicBezTo>
                    <a:pt x="368379" y="393243"/>
                    <a:pt x="378692" y="384970"/>
                    <a:pt x="387928" y="375733"/>
                  </a:cubicBezTo>
                  <a:cubicBezTo>
                    <a:pt x="397164" y="403442"/>
                    <a:pt x="399435" y="434558"/>
                    <a:pt x="415637" y="458861"/>
                  </a:cubicBezTo>
                  <a:cubicBezTo>
                    <a:pt x="434110" y="486570"/>
                    <a:pt x="481586" y="573581"/>
                    <a:pt x="471055" y="541988"/>
                  </a:cubicBezTo>
                  <a:cubicBezTo>
                    <a:pt x="438728" y="445006"/>
                    <a:pt x="471055" y="468098"/>
                    <a:pt x="401782" y="445006"/>
                  </a:cubicBezTo>
                  <a:cubicBezTo>
                    <a:pt x="374073" y="449624"/>
                    <a:pt x="338519" y="438997"/>
                    <a:pt x="318655" y="458861"/>
                  </a:cubicBezTo>
                  <a:cubicBezTo>
                    <a:pt x="305191" y="472325"/>
                    <a:pt x="355835" y="467244"/>
                    <a:pt x="374073" y="472715"/>
                  </a:cubicBezTo>
                  <a:cubicBezTo>
                    <a:pt x="402049" y="481108"/>
                    <a:pt x="457200" y="500424"/>
                    <a:pt x="457200" y="500424"/>
                  </a:cubicBezTo>
                  <a:cubicBezTo>
                    <a:pt x="475673" y="495806"/>
                    <a:pt x="494310" y="491801"/>
                    <a:pt x="512619" y="486570"/>
                  </a:cubicBezTo>
                  <a:cubicBezTo>
                    <a:pt x="526661" y="482558"/>
                    <a:pt x="539578" y="472715"/>
                    <a:pt x="554182" y="472715"/>
                  </a:cubicBezTo>
                  <a:cubicBezTo>
                    <a:pt x="577730" y="472715"/>
                    <a:pt x="600364" y="481952"/>
                    <a:pt x="623455" y="486570"/>
                  </a:cubicBezTo>
                  <a:cubicBezTo>
                    <a:pt x="637310" y="495806"/>
                    <a:pt x="650126" y="506832"/>
                    <a:pt x="665019" y="514279"/>
                  </a:cubicBezTo>
                  <a:cubicBezTo>
                    <a:pt x="678081" y="520810"/>
                    <a:pt x="694059" y="520619"/>
                    <a:pt x="706582" y="528133"/>
                  </a:cubicBezTo>
                  <a:cubicBezTo>
                    <a:pt x="801668" y="585186"/>
                    <a:pt x="658115" y="530452"/>
                    <a:pt x="775855" y="569697"/>
                  </a:cubicBezTo>
                  <a:cubicBezTo>
                    <a:pt x="801409" y="646362"/>
                    <a:pt x="769885" y="597406"/>
                    <a:pt x="872837" y="597406"/>
                  </a:cubicBezTo>
                  <a:cubicBezTo>
                    <a:pt x="901515" y="597406"/>
                    <a:pt x="934951" y="624962"/>
                    <a:pt x="955964" y="638970"/>
                  </a:cubicBezTo>
                  <a:cubicBezTo>
                    <a:pt x="969819" y="629734"/>
                    <a:pt x="981044" y="613616"/>
                    <a:pt x="997528" y="611261"/>
                  </a:cubicBezTo>
                  <a:cubicBezTo>
                    <a:pt x="1009709" y="609521"/>
                    <a:pt x="1078910" y="633770"/>
                    <a:pt x="1094509" y="638970"/>
                  </a:cubicBezTo>
                  <a:cubicBezTo>
                    <a:pt x="1136073" y="634352"/>
                    <a:pt x="1181795" y="643817"/>
                    <a:pt x="1219200" y="625115"/>
                  </a:cubicBezTo>
                  <a:cubicBezTo>
                    <a:pt x="1232262" y="618584"/>
                    <a:pt x="1211877" y="596614"/>
                    <a:pt x="1205346" y="583552"/>
                  </a:cubicBezTo>
                  <a:cubicBezTo>
                    <a:pt x="1151629" y="476117"/>
                    <a:pt x="1198608" y="604900"/>
                    <a:pt x="1163782" y="500424"/>
                  </a:cubicBezTo>
                  <a:cubicBezTo>
                    <a:pt x="1168400" y="481951"/>
                    <a:pt x="1183658" y="463070"/>
                    <a:pt x="1177637" y="445006"/>
                  </a:cubicBezTo>
                  <a:cubicBezTo>
                    <a:pt x="1161522" y="396662"/>
                    <a:pt x="1118891" y="423024"/>
                    <a:pt x="1094509" y="431152"/>
                  </a:cubicBezTo>
                  <a:cubicBezTo>
                    <a:pt x="1080655" y="421916"/>
                    <a:pt x="1065948" y="413845"/>
                    <a:pt x="1052946" y="403443"/>
                  </a:cubicBezTo>
                  <a:cubicBezTo>
                    <a:pt x="1042746" y="395283"/>
                    <a:pt x="1038046" y="378295"/>
                    <a:pt x="1025237" y="375733"/>
                  </a:cubicBezTo>
                  <a:cubicBezTo>
                    <a:pt x="1010916" y="372869"/>
                    <a:pt x="997528" y="384970"/>
                    <a:pt x="983673" y="389588"/>
                  </a:cubicBezTo>
                  <a:cubicBezTo>
                    <a:pt x="960582" y="384970"/>
                    <a:pt x="935838" y="385477"/>
                    <a:pt x="914400" y="375733"/>
                  </a:cubicBezTo>
                  <a:cubicBezTo>
                    <a:pt x="884083" y="361952"/>
                    <a:pt x="863581" y="328392"/>
                    <a:pt x="831273" y="320315"/>
                  </a:cubicBezTo>
                  <a:cubicBezTo>
                    <a:pt x="761687" y="302919"/>
                    <a:pt x="793919" y="312482"/>
                    <a:pt x="734291" y="292606"/>
                  </a:cubicBezTo>
                  <a:cubicBezTo>
                    <a:pt x="651165" y="320316"/>
                    <a:pt x="725055" y="311079"/>
                    <a:pt x="678873" y="264897"/>
                  </a:cubicBezTo>
                  <a:cubicBezTo>
                    <a:pt x="668546" y="254570"/>
                    <a:pt x="651164" y="255661"/>
                    <a:pt x="637309" y="251043"/>
                  </a:cubicBezTo>
                  <a:cubicBezTo>
                    <a:pt x="632691" y="237188"/>
                    <a:pt x="627467" y="223521"/>
                    <a:pt x="623455" y="209479"/>
                  </a:cubicBezTo>
                  <a:cubicBezTo>
                    <a:pt x="618224" y="191170"/>
                    <a:pt x="628641" y="154061"/>
                    <a:pt x="609600" y="154061"/>
                  </a:cubicBezTo>
                  <a:cubicBezTo>
                    <a:pt x="588947" y="154061"/>
                    <a:pt x="595113" y="193613"/>
                    <a:pt x="581891" y="209479"/>
                  </a:cubicBezTo>
                  <a:cubicBezTo>
                    <a:pt x="571231" y="222271"/>
                    <a:pt x="554182" y="227952"/>
                    <a:pt x="540328" y="237188"/>
                  </a:cubicBezTo>
                  <a:cubicBezTo>
                    <a:pt x="447373" y="175219"/>
                    <a:pt x="538445" y="248219"/>
                    <a:pt x="484909" y="167915"/>
                  </a:cubicBezTo>
                  <a:cubicBezTo>
                    <a:pt x="474041" y="151613"/>
                    <a:pt x="455889" y="141404"/>
                    <a:pt x="443346" y="126352"/>
                  </a:cubicBezTo>
                  <a:cubicBezTo>
                    <a:pt x="432686" y="113560"/>
                    <a:pt x="415636" y="84788"/>
                    <a:pt x="401782" y="70933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965E0DB-14DB-45B8-BA4E-F2CDB60E5FF6}"/>
                </a:ext>
              </a:extLst>
            </p:cNvPr>
            <p:cNvSpPr txBox="1"/>
            <p:nvPr/>
          </p:nvSpPr>
          <p:spPr>
            <a:xfrm rot="1641662">
              <a:off x="3838026" y="1296113"/>
              <a:ext cx="67476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নেপাল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614F426-4A85-456C-84AF-1A3D9500AD52}"/>
              </a:ext>
            </a:extLst>
          </p:cNvPr>
          <p:cNvSpPr/>
          <p:nvPr/>
        </p:nvSpPr>
        <p:spPr>
          <a:xfrm>
            <a:off x="6079772" y="2917209"/>
            <a:ext cx="516468" cy="304800"/>
          </a:xfrm>
          <a:custGeom>
            <a:avLst/>
            <a:gdLst>
              <a:gd name="connsiteX0" fmla="*/ 419486 w 516468"/>
              <a:gd name="connsiteY0" fmla="*/ 83127 h 304800"/>
              <a:gd name="connsiteX1" fmla="*/ 474904 w 516468"/>
              <a:gd name="connsiteY1" fmla="*/ 152400 h 304800"/>
              <a:gd name="connsiteX2" fmla="*/ 488759 w 516468"/>
              <a:gd name="connsiteY2" fmla="*/ 193963 h 304800"/>
              <a:gd name="connsiteX3" fmla="*/ 516468 w 516468"/>
              <a:gd name="connsiteY3" fmla="*/ 235527 h 304800"/>
              <a:gd name="connsiteX4" fmla="*/ 502613 w 516468"/>
              <a:gd name="connsiteY4" fmla="*/ 277091 h 304800"/>
              <a:gd name="connsiteX5" fmla="*/ 447195 w 516468"/>
              <a:gd name="connsiteY5" fmla="*/ 290945 h 304800"/>
              <a:gd name="connsiteX6" fmla="*/ 405631 w 516468"/>
              <a:gd name="connsiteY6" fmla="*/ 304800 h 304800"/>
              <a:gd name="connsiteX7" fmla="*/ 197813 w 516468"/>
              <a:gd name="connsiteY7" fmla="*/ 304800 h 304800"/>
              <a:gd name="connsiteX8" fmla="*/ 86977 w 516468"/>
              <a:gd name="connsiteY8" fmla="*/ 290945 h 304800"/>
              <a:gd name="connsiteX9" fmla="*/ 45413 w 516468"/>
              <a:gd name="connsiteY9" fmla="*/ 263236 h 304800"/>
              <a:gd name="connsiteX10" fmla="*/ 17704 w 516468"/>
              <a:gd name="connsiteY10" fmla="*/ 166254 h 304800"/>
              <a:gd name="connsiteX11" fmla="*/ 59268 w 516468"/>
              <a:gd name="connsiteY11" fmla="*/ 152400 h 304800"/>
              <a:gd name="connsiteX12" fmla="*/ 114686 w 516468"/>
              <a:gd name="connsiteY12" fmla="*/ 83127 h 304800"/>
              <a:gd name="connsiteX13" fmla="*/ 170104 w 516468"/>
              <a:gd name="connsiteY13" fmla="*/ 0 h 304800"/>
              <a:gd name="connsiteX14" fmla="*/ 211668 w 516468"/>
              <a:gd name="connsiteY14" fmla="*/ 13854 h 304800"/>
              <a:gd name="connsiteX15" fmla="*/ 322504 w 516468"/>
              <a:gd name="connsiteY15" fmla="*/ 41563 h 304800"/>
              <a:gd name="connsiteX16" fmla="*/ 405631 w 516468"/>
              <a:gd name="connsiteY16" fmla="*/ 69272 h 304800"/>
              <a:gd name="connsiteX17" fmla="*/ 419486 w 516468"/>
              <a:gd name="connsiteY17" fmla="*/ 83127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6468" h="304800">
                <a:moveTo>
                  <a:pt x="419486" y="83127"/>
                </a:moveTo>
                <a:cubicBezTo>
                  <a:pt x="431031" y="96982"/>
                  <a:pt x="459231" y="127324"/>
                  <a:pt x="474904" y="152400"/>
                </a:cubicBezTo>
                <a:cubicBezTo>
                  <a:pt x="482644" y="164784"/>
                  <a:pt x="482228" y="180901"/>
                  <a:pt x="488759" y="193963"/>
                </a:cubicBezTo>
                <a:cubicBezTo>
                  <a:pt x="496206" y="208856"/>
                  <a:pt x="507232" y="221672"/>
                  <a:pt x="516468" y="235527"/>
                </a:cubicBezTo>
                <a:cubicBezTo>
                  <a:pt x="511850" y="249382"/>
                  <a:pt x="514017" y="267968"/>
                  <a:pt x="502613" y="277091"/>
                </a:cubicBezTo>
                <a:cubicBezTo>
                  <a:pt x="487744" y="288986"/>
                  <a:pt x="465504" y="285714"/>
                  <a:pt x="447195" y="290945"/>
                </a:cubicBezTo>
                <a:cubicBezTo>
                  <a:pt x="433153" y="294957"/>
                  <a:pt x="419486" y="300182"/>
                  <a:pt x="405631" y="304800"/>
                </a:cubicBezTo>
                <a:cubicBezTo>
                  <a:pt x="277466" y="272758"/>
                  <a:pt x="431490" y="304800"/>
                  <a:pt x="197813" y="304800"/>
                </a:cubicBezTo>
                <a:cubicBezTo>
                  <a:pt x="160580" y="304800"/>
                  <a:pt x="123922" y="295563"/>
                  <a:pt x="86977" y="290945"/>
                </a:cubicBezTo>
                <a:cubicBezTo>
                  <a:pt x="73122" y="281709"/>
                  <a:pt x="58205" y="273896"/>
                  <a:pt x="45413" y="263236"/>
                </a:cubicBezTo>
                <a:cubicBezTo>
                  <a:pt x="11256" y="234772"/>
                  <a:pt x="-21186" y="214865"/>
                  <a:pt x="17704" y="166254"/>
                </a:cubicBezTo>
                <a:cubicBezTo>
                  <a:pt x="26827" y="154850"/>
                  <a:pt x="45413" y="157018"/>
                  <a:pt x="59268" y="152400"/>
                </a:cubicBezTo>
                <a:cubicBezTo>
                  <a:pt x="136064" y="101202"/>
                  <a:pt x="75321" y="153984"/>
                  <a:pt x="114686" y="83127"/>
                </a:cubicBezTo>
                <a:cubicBezTo>
                  <a:pt x="130859" y="54016"/>
                  <a:pt x="170104" y="0"/>
                  <a:pt x="170104" y="0"/>
                </a:cubicBezTo>
                <a:cubicBezTo>
                  <a:pt x="183959" y="4618"/>
                  <a:pt x="197579" y="10011"/>
                  <a:pt x="211668" y="13854"/>
                </a:cubicBezTo>
                <a:cubicBezTo>
                  <a:pt x="248409" y="23874"/>
                  <a:pt x="286376" y="29520"/>
                  <a:pt x="322504" y="41563"/>
                </a:cubicBezTo>
                <a:lnTo>
                  <a:pt x="405631" y="69272"/>
                </a:lnTo>
                <a:cubicBezTo>
                  <a:pt x="456992" y="120633"/>
                  <a:pt x="407941" y="69272"/>
                  <a:pt x="419486" y="8312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ভুটান</a:t>
            </a:r>
            <a:endParaRPr lang="en-US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DA9C58-7B9C-4573-B685-BF5919961964}"/>
              </a:ext>
            </a:extLst>
          </p:cNvPr>
          <p:cNvGrpSpPr/>
          <p:nvPr/>
        </p:nvGrpSpPr>
        <p:grpSpPr>
          <a:xfrm>
            <a:off x="5829534" y="3111173"/>
            <a:ext cx="928254" cy="942109"/>
            <a:chOff x="4447308" y="2818160"/>
            <a:chExt cx="928254" cy="942109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59B944-121A-468C-96CA-B384791DF77C}"/>
                </a:ext>
              </a:extLst>
            </p:cNvPr>
            <p:cNvSpPr/>
            <p:nvPr/>
          </p:nvSpPr>
          <p:spPr>
            <a:xfrm>
              <a:off x="4559922" y="2818160"/>
              <a:ext cx="695056" cy="942109"/>
            </a:xfrm>
            <a:custGeom>
              <a:avLst/>
              <a:gdLst>
                <a:gd name="connsiteX0" fmla="*/ 55418 w 695056"/>
                <a:gd name="connsiteY0" fmla="*/ 0 h 942109"/>
                <a:gd name="connsiteX1" fmla="*/ 69272 w 695056"/>
                <a:gd name="connsiteY1" fmla="*/ 69273 h 942109"/>
                <a:gd name="connsiteX2" fmla="*/ 138545 w 695056"/>
                <a:gd name="connsiteY2" fmla="*/ 55418 h 942109"/>
                <a:gd name="connsiteX3" fmla="*/ 180109 w 695056"/>
                <a:gd name="connsiteY3" fmla="*/ 69273 h 942109"/>
                <a:gd name="connsiteX4" fmla="*/ 221672 w 695056"/>
                <a:gd name="connsiteY4" fmla="*/ 138546 h 942109"/>
                <a:gd name="connsiteX5" fmla="*/ 263236 w 695056"/>
                <a:gd name="connsiteY5" fmla="*/ 110836 h 942109"/>
                <a:gd name="connsiteX6" fmla="*/ 304800 w 695056"/>
                <a:gd name="connsiteY6" fmla="*/ 124691 h 942109"/>
                <a:gd name="connsiteX7" fmla="*/ 277091 w 695056"/>
                <a:gd name="connsiteY7" fmla="*/ 235527 h 942109"/>
                <a:gd name="connsiteX8" fmla="*/ 595745 w 695056"/>
                <a:gd name="connsiteY8" fmla="*/ 277091 h 942109"/>
                <a:gd name="connsiteX9" fmla="*/ 665018 w 695056"/>
                <a:gd name="connsiteY9" fmla="*/ 290946 h 942109"/>
                <a:gd name="connsiteX10" fmla="*/ 678872 w 695056"/>
                <a:gd name="connsiteY10" fmla="*/ 332509 h 942109"/>
                <a:gd name="connsiteX11" fmla="*/ 595745 w 695056"/>
                <a:gd name="connsiteY11" fmla="*/ 360218 h 942109"/>
                <a:gd name="connsiteX12" fmla="*/ 581891 w 695056"/>
                <a:gd name="connsiteY12" fmla="*/ 401782 h 942109"/>
                <a:gd name="connsiteX13" fmla="*/ 623454 w 695056"/>
                <a:gd name="connsiteY13" fmla="*/ 443346 h 942109"/>
                <a:gd name="connsiteX14" fmla="*/ 498763 w 695056"/>
                <a:gd name="connsiteY14" fmla="*/ 457200 h 942109"/>
                <a:gd name="connsiteX15" fmla="*/ 512618 w 695056"/>
                <a:gd name="connsiteY15" fmla="*/ 568036 h 942109"/>
                <a:gd name="connsiteX16" fmla="*/ 581891 w 695056"/>
                <a:gd name="connsiteY16" fmla="*/ 554182 h 942109"/>
                <a:gd name="connsiteX17" fmla="*/ 595745 w 695056"/>
                <a:gd name="connsiteY17" fmla="*/ 471055 h 942109"/>
                <a:gd name="connsiteX18" fmla="*/ 637309 w 695056"/>
                <a:gd name="connsiteY18" fmla="*/ 484909 h 942109"/>
                <a:gd name="connsiteX19" fmla="*/ 651163 w 695056"/>
                <a:gd name="connsiteY19" fmla="*/ 581891 h 942109"/>
                <a:gd name="connsiteX20" fmla="*/ 678872 w 695056"/>
                <a:gd name="connsiteY20" fmla="*/ 623455 h 942109"/>
                <a:gd name="connsiteX21" fmla="*/ 692727 w 695056"/>
                <a:gd name="connsiteY21" fmla="*/ 845127 h 942109"/>
                <a:gd name="connsiteX22" fmla="*/ 651163 w 695056"/>
                <a:gd name="connsiteY22" fmla="*/ 858982 h 942109"/>
                <a:gd name="connsiteX23" fmla="*/ 595745 w 695056"/>
                <a:gd name="connsiteY23" fmla="*/ 942109 h 942109"/>
                <a:gd name="connsiteX24" fmla="*/ 568036 w 695056"/>
                <a:gd name="connsiteY24" fmla="*/ 831273 h 942109"/>
                <a:gd name="connsiteX25" fmla="*/ 554181 w 695056"/>
                <a:gd name="connsiteY25" fmla="*/ 789709 h 942109"/>
                <a:gd name="connsiteX26" fmla="*/ 540327 w 695056"/>
                <a:gd name="connsiteY26" fmla="*/ 692727 h 942109"/>
                <a:gd name="connsiteX27" fmla="*/ 498763 w 695056"/>
                <a:gd name="connsiteY27" fmla="*/ 706582 h 942109"/>
                <a:gd name="connsiteX28" fmla="*/ 457200 w 695056"/>
                <a:gd name="connsiteY28" fmla="*/ 734291 h 942109"/>
                <a:gd name="connsiteX29" fmla="*/ 374072 w 695056"/>
                <a:gd name="connsiteY29" fmla="*/ 775855 h 942109"/>
                <a:gd name="connsiteX30" fmla="*/ 304800 w 695056"/>
                <a:gd name="connsiteY30" fmla="*/ 762000 h 942109"/>
                <a:gd name="connsiteX31" fmla="*/ 277091 w 695056"/>
                <a:gd name="connsiteY31" fmla="*/ 803564 h 942109"/>
                <a:gd name="connsiteX32" fmla="*/ 207818 w 695056"/>
                <a:gd name="connsiteY32" fmla="*/ 858982 h 942109"/>
                <a:gd name="connsiteX33" fmla="*/ 166254 w 695056"/>
                <a:gd name="connsiteY33" fmla="*/ 831273 h 942109"/>
                <a:gd name="connsiteX34" fmla="*/ 124691 w 695056"/>
                <a:gd name="connsiteY34" fmla="*/ 858982 h 942109"/>
                <a:gd name="connsiteX35" fmla="*/ 138545 w 695056"/>
                <a:gd name="connsiteY35" fmla="*/ 762000 h 942109"/>
                <a:gd name="connsiteX36" fmla="*/ 166254 w 695056"/>
                <a:gd name="connsiteY36" fmla="*/ 678873 h 942109"/>
                <a:gd name="connsiteX37" fmla="*/ 110836 w 695056"/>
                <a:gd name="connsiteY37" fmla="*/ 623455 h 942109"/>
                <a:gd name="connsiteX38" fmla="*/ 96981 w 695056"/>
                <a:gd name="connsiteY38" fmla="*/ 581891 h 942109"/>
                <a:gd name="connsiteX39" fmla="*/ 110836 w 695056"/>
                <a:gd name="connsiteY39" fmla="*/ 498764 h 942109"/>
                <a:gd name="connsiteX40" fmla="*/ 138545 w 695056"/>
                <a:gd name="connsiteY40" fmla="*/ 457200 h 942109"/>
                <a:gd name="connsiteX41" fmla="*/ 96981 w 695056"/>
                <a:gd name="connsiteY41" fmla="*/ 443346 h 942109"/>
                <a:gd name="connsiteX42" fmla="*/ 0 w 695056"/>
                <a:gd name="connsiteY42" fmla="*/ 387927 h 942109"/>
                <a:gd name="connsiteX43" fmla="*/ 96981 w 695056"/>
                <a:gd name="connsiteY43" fmla="*/ 290946 h 942109"/>
                <a:gd name="connsiteX44" fmla="*/ 138545 w 695056"/>
                <a:gd name="connsiteY44" fmla="*/ 277091 h 942109"/>
                <a:gd name="connsiteX45" fmla="*/ 152400 w 695056"/>
                <a:gd name="connsiteY45" fmla="*/ 235527 h 942109"/>
                <a:gd name="connsiteX46" fmla="*/ 69272 w 695056"/>
                <a:gd name="connsiteY46" fmla="*/ 193964 h 942109"/>
                <a:gd name="connsiteX47" fmla="*/ 13854 w 695056"/>
                <a:gd name="connsiteY47" fmla="*/ 124691 h 942109"/>
                <a:gd name="connsiteX48" fmla="*/ 41563 w 695056"/>
                <a:gd name="connsiteY48" fmla="*/ 69273 h 942109"/>
                <a:gd name="connsiteX49" fmla="*/ 55418 w 695056"/>
                <a:gd name="connsiteY49" fmla="*/ 0 h 942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95056" h="942109">
                  <a:moveTo>
                    <a:pt x="55418" y="0"/>
                  </a:moveTo>
                  <a:cubicBezTo>
                    <a:pt x="60036" y="23091"/>
                    <a:pt x="49679" y="56211"/>
                    <a:pt x="69272" y="69273"/>
                  </a:cubicBezTo>
                  <a:cubicBezTo>
                    <a:pt x="88865" y="82335"/>
                    <a:pt x="114997" y="55418"/>
                    <a:pt x="138545" y="55418"/>
                  </a:cubicBezTo>
                  <a:cubicBezTo>
                    <a:pt x="153149" y="55418"/>
                    <a:pt x="166254" y="64655"/>
                    <a:pt x="180109" y="69273"/>
                  </a:cubicBezTo>
                  <a:cubicBezTo>
                    <a:pt x="183919" y="80703"/>
                    <a:pt x="196315" y="138546"/>
                    <a:pt x="221672" y="138546"/>
                  </a:cubicBezTo>
                  <a:cubicBezTo>
                    <a:pt x="238323" y="138546"/>
                    <a:pt x="249381" y="120073"/>
                    <a:pt x="263236" y="110836"/>
                  </a:cubicBezTo>
                  <a:cubicBezTo>
                    <a:pt x="277091" y="115454"/>
                    <a:pt x="300182" y="110836"/>
                    <a:pt x="304800" y="124691"/>
                  </a:cubicBezTo>
                  <a:cubicBezTo>
                    <a:pt x="310372" y="141408"/>
                    <a:pt x="284567" y="213098"/>
                    <a:pt x="277091" y="235527"/>
                  </a:cubicBezTo>
                  <a:cubicBezTo>
                    <a:pt x="398305" y="316338"/>
                    <a:pt x="287004" y="252391"/>
                    <a:pt x="595745" y="277091"/>
                  </a:cubicBezTo>
                  <a:cubicBezTo>
                    <a:pt x="619218" y="278969"/>
                    <a:pt x="641927" y="286328"/>
                    <a:pt x="665018" y="290946"/>
                  </a:cubicBezTo>
                  <a:cubicBezTo>
                    <a:pt x="669636" y="304800"/>
                    <a:pt x="689198" y="322183"/>
                    <a:pt x="678872" y="332509"/>
                  </a:cubicBezTo>
                  <a:cubicBezTo>
                    <a:pt x="658219" y="353162"/>
                    <a:pt x="595745" y="360218"/>
                    <a:pt x="595745" y="360218"/>
                  </a:cubicBezTo>
                  <a:cubicBezTo>
                    <a:pt x="591127" y="374073"/>
                    <a:pt x="577273" y="387927"/>
                    <a:pt x="581891" y="401782"/>
                  </a:cubicBezTo>
                  <a:cubicBezTo>
                    <a:pt x="588087" y="420370"/>
                    <a:pt x="639757" y="432478"/>
                    <a:pt x="623454" y="443346"/>
                  </a:cubicBezTo>
                  <a:cubicBezTo>
                    <a:pt x="588658" y="466543"/>
                    <a:pt x="540327" y="452582"/>
                    <a:pt x="498763" y="457200"/>
                  </a:cubicBezTo>
                  <a:cubicBezTo>
                    <a:pt x="503381" y="494145"/>
                    <a:pt x="488387" y="539767"/>
                    <a:pt x="512618" y="568036"/>
                  </a:cubicBezTo>
                  <a:cubicBezTo>
                    <a:pt x="527943" y="585915"/>
                    <a:pt x="566566" y="572061"/>
                    <a:pt x="581891" y="554182"/>
                  </a:cubicBezTo>
                  <a:cubicBezTo>
                    <a:pt x="600173" y="532854"/>
                    <a:pt x="591127" y="498764"/>
                    <a:pt x="595745" y="471055"/>
                  </a:cubicBezTo>
                  <a:cubicBezTo>
                    <a:pt x="609600" y="475673"/>
                    <a:pt x="630778" y="471847"/>
                    <a:pt x="637309" y="484909"/>
                  </a:cubicBezTo>
                  <a:cubicBezTo>
                    <a:pt x="651913" y="514117"/>
                    <a:pt x="641780" y="550613"/>
                    <a:pt x="651163" y="581891"/>
                  </a:cubicBezTo>
                  <a:cubicBezTo>
                    <a:pt x="655948" y="597840"/>
                    <a:pt x="669636" y="609600"/>
                    <a:pt x="678872" y="623455"/>
                  </a:cubicBezTo>
                  <a:cubicBezTo>
                    <a:pt x="683490" y="697346"/>
                    <a:pt x="701377" y="771599"/>
                    <a:pt x="692727" y="845127"/>
                  </a:cubicBezTo>
                  <a:cubicBezTo>
                    <a:pt x="691021" y="859631"/>
                    <a:pt x="661490" y="848655"/>
                    <a:pt x="651163" y="858982"/>
                  </a:cubicBezTo>
                  <a:cubicBezTo>
                    <a:pt x="627615" y="882530"/>
                    <a:pt x="595745" y="942109"/>
                    <a:pt x="595745" y="942109"/>
                  </a:cubicBezTo>
                  <a:cubicBezTo>
                    <a:pt x="564075" y="847095"/>
                    <a:pt x="601477" y="965032"/>
                    <a:pt x="568036" y="831273"/>
                  </a:cubicBezTo>
                  <a:cubicBezTo>
                    <a:pt x="564494" y="817105"/>
                    <a:pt x="558799" y="803564"/>
                    <a:pt x="554181" y="789709"/>
                  </a:cubicBezTo>
                  <a:cubicBezTo>
                    <a:pt x="549563" y="757382"/>
                    <a:pt x="558441" y="719898"/>
                    <a:pt x="540327" y="692727"/>
                  </a:cubicBezTo>
                  <a:cubicBezTo>
                    <a:pt x="532226" y="680576"/>
                    <a:pt x="511825" y="700051"/>
                    <a:pt x="498763" y="706582"/>
                  </a:cubicBezTo>
                  <a:cubicBezTo>
                    <a:pt x="483870" y="714029"/>
                    <a:pt x="472093" y="726844"/>
                    <a:pt x="457200" y="734291"/>
                  </a:cubicBezTo>
                  <a:cubicBezTo>
                    <a:pt x="342475" y="791654"/>
                    <a:pt x="493193" y="696442"/>
                    <a:pt x="374072" y="775855"/>
                  </a:cubicBezTo>
                  <a:cubicBezTo>
                    <a:pt x="308770" y="873807"/>
                    <a:pt x="390724" y="779184"/>
                    <a:pt x="304800" y="762000"/>
                  </a:cubicBezTo>
                  <a:cubicBezTo>
                    <a:pt x="288472" y="758735"/>
                    <a:pt x="287493" y="790562"/>
                    <a:pt x="277091" y="803564"/>
                  </a:cubicBezTo>
                  <a:cubicBezTo>
                    <a:pt x="254531" y="831764"/>
                    <a:pt x="238676" y="838410"/>
                    <a:pt x="207818" y="858982"/>
                  </a:cubicBezTo>
                  <a:cubicBezTo>
                    <a:pt x="185892" y="749357"/>
                    <a:pt x="210423" y="787104"/>
                    <a:pt x="166254" y="831273"/>
                  </a:cubicBezTo>
                  <a:cubicBezTo>
                    <a:pt x="154480" y="843047"/>
                    <a:pt x="138545" y="849746"/>
                    <a:pt x="124691" y="858982"/>
                  </a:cubicBezTo>
                  <a:cubicBezTo>
                    <a:pt x="101546" y="766404"/>
                    <a:pt x="104866" y="837777"/>
                    <a:pt x="138545" y="762000"/>
                  </a:cubicBezTo>
                  <a:cubicBezTo>
                    <a:pt x="150407" y="735310"/>
                    <a:pt x="166254" y="678873"/>
                    <a:pt x="166254" y="678873"/>
                  </a:cubicBezTo>
                  <a:cubicBezTo>
                    <a:pt x="129311" y="568038"/>
                    <a:pt x="184726" y="697344"/>
                    <a:pt x="110836" y="623455"/>
                  </a:cubicBezTo>
                  <a:cubicBezTo>
                    <a:pt x="100509" y="613128"/>
                    <a:pt x="101599" y="595746"/>
                    <a:pt x="96981" y="581891"/>
                  </a:cubicBezTo>
                  <a:cubicBezTo>
                    <a:pt x="101599" y="554182"/>
                    <a:pt x="101953" y="525414"/>
                    <a:pt x="110836" y="498764"/>
                  </a:cubicBezTo>
                  <a:cubicBezTo>
                    <a:pt x="116102" y="482967"/>
                    <a:pt x="142584" y="473354"/>
                    <a:pt x="138545" y="457200"/>
                  </a:cubicBezTo>
                  <a:cubicBezTo>
                    <a:pt x="135003" y="443032"/>
                    <a:pt x="110404" y="449099"/>
                    <a:pt x="96981" y="443346"/>
                  </a:cubicBezTo>
                  <a:cubicBezTo>
                    <a:pt x="47767" y="422254"/>
                    <a:pt x="41739" y="415753"/>
                    <a:pt x="0" y="387927"/>
                  </a:cubicBezTo>
                  <a:cubicBezTo>
                    <a:pt x="37364" y="275835"/>
                    <a:pt x="-2712" y="315869"/>
                    <a:pt x="96981" y="290946"/>
                  </a:cubicBezTo>
                  <a:cubicBezTo>
                    <a:pt x="111149" y="287404"/>
                    <a:pt x="124690" y="281709"/>
                    <a:pt x="138545" y="277091"/>
                  </a:cubicBezTo>
                  <a:cubicBezTo>
                    <a:pt x="143163" y="263236"/>
                    <a:pt x="157824" y="249087"/>
                    <a:pt x="152400" y="235527"/>
                  </a:cubicBezTo>
                  <a:cubicBezTo>
                    <a:pt x="144136" y="214867"/>
                    <a:pt x="86769" y="199796"/>
                    <a:pt x="69272" y="193964"/>
                  </a:cubicBezTo>
                  <a:cubicBezTo>
                    <a:pt x="43992" y="177111"/>
                    <a:pt x="8035" y="165425"/>
                    <a:pt x="13854" y="124691"/>
                  </a:cubicBezTo>
                  <a:cubicBezTo>
                    <a:pt x="16775" y="104245"/>
                    <a:pt x="32327" y="87746"/>
                    <a:pt x="41563" y="69273"/>
                  </a:cubicBezTo>
                  <a:lnTo>
                    <a:pt x="55418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D31261-E16F-40D9-9425-3132BE54FB84}"/>
                </a:ext>
              </a:extLst>
            </p:cNvPr>
            <p:cNvSpPr txBox="1"/>
            <p:nvPr/>
          </p:nvSpPr>
          <p:spPr>
            <a:xfrm rot="20354429">
              <a:off x="4447308" y="3149585"/>
              <a:ext cx="9282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 </a:t>
              </a:r>
              <a:endParaRPr lang="en-US" sz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7F4FB1D-C442-4BC6-89A6-77D01C2F2BBA}"/>
              </a:ext>
            </a:extLst>
          </p:cNvPr>
          <p:cNvGrpSpPr/>
          <p:nvPr/>
        </p:nvGrpSpPr>
        <p:grpSpPr>
          <a:xfrm>
            <a:off x="4666246" y="5768813"/>
            <a:ext cx="1005471" cy="653101"/>
            <a:chOff x="4666244" y="5768811"/>
            <a:chExt cx="1005471" cy="653101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C04898-88A4-4BBF-9A33-137F00249417}"/>
                </a:ext>
              </a:extLst>
            </p:cNvPr>
            <p:cNvSpPr/>
            <p:nvPr/>
          </p:nvSpPr>
          <p:spPr>
            <a:xfrm>
              <a:off x="4666244" y="5768811"/>
              <a:ext cx="379761" cy="653101"/>
            </a:xfrm>
            <a:custGeom>
              <a:avLst/>
              <a:gdLst>
                <a:gd name="connsiteX0" fmla="*/ 124690 w 379761"/>
                <a:gd name="connsiteY0" fmla="*/ 1157 h 653101"/>
                <a:gd name="connsiteX1" fmla="*/ 152400 w 379761"/>
                <a:gd name="connsiteY1" fmla="*/ 70430 h 653101"/>
                <a:gd name="connsiteX2" fmla="*/ 207818 w 379761"/>
                <a:gd name="connsiteY2" fmla="*/ 84284 h 653101"/>
                <a:gd name="connsiteX3" fmla="*/ 249381 w 379761"/>
                <a:gd name="connsiteY3" fmla="*/ 125848 h 653101"/>
                <a:gd name="connsiteX4" fmla="*/ 263236 w 379761"/>
                <a:gd name="connsiteY4" fmla="*/ 181266 h 653101"/>
                <a:gd name="connsiteX5" fmla="*/ 304800 w 379761"/>
                <a:gd name="connsiteY5" fmla="*/ 208975 h 653101"/>
                <a:gd name="connsiteX6" fmla="*/ 249381 w 379761"/>
                <a:gd name="connsiteY6" fmla="*/ 264393 h 653101"/>
                <a:gd name="connsiteX7" fmla="*/ 290945 w 379761"/>
                <a:gd name="connsiteY7" fmla="*/ 292102 h 653101"/>
                <a:gd name="connsiteX8" fmla="*/ 374072 w 379761"/>
                <a:gd name="connsiteY8" fmla="*/ 305957 h 653101"/>
                <a:gd name="connsiteX9" fmla="*/ 346363 w 379761"/>
                <a:gd name="connsiteY9" fmla="*/ 499921 h 653101"/>
                <a:gd name="connsiteX10" fmla="*/ 332509 w 379761"/>
                <a:gd name="connsiteY10" fmla="*/ 541484 h 653101"/>
                <a:gd name="connsiteX11" fmla="*/ 290945 w 379761"/>
                <a:gd name="connsiteY11" fmla="*/ 555339 h 653101"/>
                <a:gd name="connsiteX12" fmla="*/ 207818 w 379761"/>
                <a:gd name="connsiteY12" fmla="*/ 596902 h 653101"/>
                <a:gd name="connsiteX13" fmla="*/ 193963 w 379761"/>
                <a:gd name="connsiteY13" fmla="*/ 638466 h 653101"/>
                <a:gd name="connsiteX14" fmla="*/ 110836 w 379761"/>
                <a:gd name="connsiteY14" fmla="*/ 638466 h 653101"/>
                <a:gd name="connsiteX15" fmla="*/ 55418 w 379761"/>
                <a:gd name="connsiteY15" fmla="*/ 555339 h 653101"/>
                <a:gd name="connsiteX16" fmla="*/ 27709 w 379761"/>
                <a:gd name="connsiteY16" fmla="*/ 513775 h 653101"/>
                <a:gd name="connsiteX17" fmla="*/ 0 w 379761"/>
                <a:gd name="connsiteY17" fmla="*/ 458357 h 653101"/>
                <a:gd name="connsiteX18" fmla="*/ 13854 w 379761"/>
                <a:gd name="connsiteY18" fmla="*/ 402939 h 653101"/>
                <a:gd name="connsiteX19" fmla="*/ 41563 w 379761"/>
                <a:gd name="connsiteY19" fmla="*/ 319812 h 653101"/>
                <a:gd name="connsiteX20" fmla="*/ 41563 w 379761"/>
                <a:gd name="connsiteY20" fmla="*/ 111993 h 653101"/>
                <a:gd name="connsiteX21" fmla="*/ 83127 w 379761"/>
                <a:gd name="connsiteY21" fmla="*/ 28866 h 653101"/>
                <a:gd name="connsiteX22" fmla="*/ 124690 w 379761"/>
                <a:gd name="connsiteY22" fmla="*/ 1157 h 6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79761" h="653101">
                  <a:moveTo>
                    <a:pt x="124690" y="1157"/>
                  </a:moveTo>
                  <a:cubicBezTo>
                    <a:pt x="136235" y="8084"/>
                    <a:pt x="134814" y="52844"/>
                    <a:pt x="152400" y="70430"/>
                  </a:cubicBezTo>
                  <a:cubicBezTo>
                    <a:pt x="165864" y="83894"/>
                    <a:pt x="191286" y="74837"/>
                    <a:pt x="207818" y="84284"/>
                  </a:cubicBezTo>
                  <a:cubicBezTo>
                    <a:pt x="224830" y="94005"/>
                    <a:pt x="235527" y="111993"/>
                    <a:pt x="249381" y="125848"/>
                  </a:cubicBezTo>
                  <a:cubicBezTo>
                    <a:pt x="253999" y="144321"/>
                    <a:pt x="252674" y="165423"/>
                    <a:pt x="263236" y="181266"/>
                  </a:cubicBezTo>
                  <a:cubicBezTo>
                    <a:pt x="272473" y="195121"/>
                    <a:pt x="298616" y="193515"/>
                    <a:pt x="304800" y="208975"/>
                  </a:cubicBezTo>
                  <a:cubicBezTo>
                    <a:pt x="322186" y="252441"/>
                    <a:pt x="268940" y="257873"/>
                    <a:pt x="249381" y="264393"/>
                  </a:cubicBezTo>
                  <a:cubicBezTo>
                    <a:pt x="263236" y="273629"/>
                    <a:pt x="275148" y="286836"/>
                    <a:pt x="290945" y="292102"/>
                  </a:cubicBezTo>
                  <a:cubicBezTo>
                    <a:pt x="317595" y="300985"/>
                    <a:pt x="366834" y="278814"/>
                    <a:pt x="374072" y="305957"/>
                  </a:cubicBezTo>
                  <a:cubicBezTo>
                    <a:pt x="390900" y="369063"/>
                    <a:pt x="367016" y="437961"/>
                    <a:pt x="346363" y="499921"/>
                  </a:cubicBezTo>
                  <a:cubicBezTo>
                    <a:pt x="341745" y="513775"/>
                    <a:pt x="342835" y="531158"/>
                    <a:pt x="332509" y="541484"/>
                  </a:cubicBezTo>
                  <a:cubicBezTo>
                    <a:pt x="322182" y="551811"/>
                    <a:pt x="304007" y="548808"/>
                    <a:pt x="290945" y="555339"/>
                  </a:cubicBezTo>
                  <a:cubicBezTo>
                    <a:pt x="183520" y="609051"/>
                    <a:pt x="312283" y="562081"/>
                    <a:pt x="207818" y="596902"/>
                  </a:cubicBezTo>
                  <a:cubicBezTo>
                    <a:pt x="203200" y="610757"/>
                    <a:pt x="204290" y="628139"/>
                    <a:pt x="193963" y="638466"/>
                  </a:cubicBezTo>
                  <a:cubicBezTo>
                    <a:pt x="166254" y="666176"/>
                    <a:pt x="138545" y="647703"/>
                    <a:pt x="110836" y="638466"/>
                  </a:cubicBezTo>
                  <a:lnTo>
                    <a:pt x="55418" y="555339"/>
                  </a:lnTo>
                  <a:cubicBezTo>
                    <a:pt x="46182" y="541484"/>
                    <a:pt x="35156" y="528668"/>
                    <a:pt x="27709" y="513775"/>
                  </a:cubicBezTo>
                  <a:lnTo>
                    <a:pt x="0" y="458357"/>
                  </a:lnTo>
                  <a:cubicBezTo>
                    <a:pt x="4618" y="439884"/>
                    <a:pt x="8383" y="421177"/>
                    <a:pt x="13854" y="402939"/>
                  </a:cubicBezTo>
                  <a:cubicBezTo>
                    <a:pt x="22247" y="374963"/>
                    <a:pt x="41563" y="319812"/>
                    <a:pt x="41563" y="319812"/>
                  </a:cubicBezTo>
                  <a:cubicBezTo>
                    <a:pt x="28598" y="190160"/>
                    <a:pt x="16967" y="210376"/>
                    <a:pt x="41563" y="111993"/>
                  </a:cubicBezTo>
                  <a:cubicBezTo>
                    <a:pt x="68873" y="2754"/>
                    <a:pt x="37980" y="141733"/>
                    <a:pt x="83127" y="28866"/>
                  </a:cubicBezTo>
                  <a:cubicBezTo>
                    <a:pt x="86557" y="20290"/>
                    <a:pt x="113145" y="-5770"/>
                    <a:pt x="124690" y="1157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ECF6266-54ED-469A-A543-9B75D6335185}"/>
                </a:ext>
              </a:extLst>
            </p:cNvPr>
            <p:cNvSpPr txBox="1"/>
            <p:nvPr/>
          </p:nvSpPr>
          <p:spPr>
            <a:xfrm>
              <a:off x="4960802" y="6029284"/>
              <a:ext cx="710913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1600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শ্রীলংকা</a:t>
              </a:r>
              <a:endParaRPr lang="en-US" sz="1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6670C4D-A679-46A8-88A8-C667818C2750}"/>
              </a:ext>
            </a:extLst>
          </p:cNvPr>
          <p:cNvGrpSpPr/>
          <p:nvPr/>
        </p:nvGrpSpPr>
        <p:grpSpPr>
          <a:xfrm>
            <a:off x="2259492" y="5585944"/>
            <a:ext cx="834145" cy="546847"/>
            <a:chOff x="2259490" y="5585942"/>
            <a:chExt cx="834145" cy="546847"/>
          </a:xfrm>
          <a:solidFill>
            <a:schemeClr val="bg2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6150345-502B-4E31-81E5-39FFC7E7396E}"/>
                </a:ext>
              </a:extLst>
            </p:cNvPr>
            <p:cNvSpPr/>
            <p:nvPr/>
          </p:nvSpPr>
          <p:spPr>
            <a:xfrm>
              <a:off x="2910648" y="5585942"/>
              <a:ext cx="182987" cy="464233"/>
            </a:xfrm>
            <a:custGeom>
              <a:avLst/>
              <a:gdLst>
                <a:gd name="connsiteX0" fmla="*/ 42311 w 182987"/>
                <a:gd name="connsiteY0" fmla="*/ 422030 h 464233"/>
                <a:gd name="connsiteX1" fmla="*/ 107 w 182987"/>
                <a:gd name="connsiteY1" fmla="*/ 351692 h 464233"/>
                <a:gd name="connsiteX2" fmla="*/ 28243 w 182987"/>
                <a:gd name="connsiteY2" fmla="*/ 323557 h 464233"/>
                <a:gd name="connsiteX3" fmla="*/ 42311 w 182987"/>
                <a:gd name="connsiteY3" fmla="*/ 281353 h 464233"/>
                <a:gd name="connsiteX4" fmla="*/ 84514 w 182987"/>
                <a:gd name="connsiteY4" fmla="*/ 295421 h 464233"/>
                <a:gd name="connsiteX5" fmla="*/ 98581 w 182987"/>
                <a:gd name="connsiteY5" fmla="*/ 253218 h 464233"/>
                <a:gd name="connsiteX6" fmla="*/ 28243 w 182987"/>
                <a:gd name="connsiteY6" fmla="*/ 154744 h 464233"/>
                <a:gd name="connsiteX7" fmla="*/ 56378 w 182987"/>
                <a:gd name="connsiteY7" fmla="*/ 98473 h 464233"/>
                <a:gd name="connsiteX8" fmla="*/ 84514 w 182987"/>
                <a:gd name="connsiteY8" fmla="*/ 42203 h 464233"/>
                <a:gd name="connsiteX9" fmla="*/ 98581 w 182987"/>
                <a:gd name="connsiteY9" fmla="*/ 0 h 464233"/>
                <a:gd name="connsiteX10" fmla="*/ 126717 w 182987"/>
                <a:gd name="connsiteY10" fmla="*/ 42203 h 464233"/>
                <a:gd name="connsiteX11" fmla="*/ 154852 w 182987"/>
                <a:gd name="connsiteY11" fmla="*/ 140677 h 464233"/>
                <a:gd name="connsiteX12" fmla="*/ 182987 w 182987"/>
                <a:gd name="connsiteY12" fmla="*/ 182880 h 464233"/>
                <a:gd name="connsiteX13" fmla="*/ 168920 w 182987"/>
                <a:gd name="connsiteY13" fmla="*/ 239150 h 464233"/>
                <a:gd name="connsiteX14" fmla="*/ 154852 w 182987"/>
                <a:gd name="connsiteY14" fmla="*/ 281353 h 464233"/>
                <a:gd name="connsiteX15" fmla="*/ 140784 w 182987"/>
                <a:gd name="connsiteY15" fmla="*/ 351692 h 464233"/>
                <a:gd name="connsiteX16" fmla="*/ 112649 w 182987"/>
                <a:gd name="connsiteY16" fmla="*/ 464233 h 464233"/>
                <a:gd name="connsiteX17" fmla="*/ 70446 w 182987"/>
                <a:gd name="connsiteY17" fmla="*/ 450166 h 464233"/>
                <a:gd name="connsiteX18" fmla="*/ 14175 w 182987"/>
                <a:gd name="connsiteY18" fmla="*/ 393895 h 464233"/>
                <a:gd name="connsiteX19" fmla="*/ 28243 w 182987"/>
                <a:gd name="connsiteY19" fmla="*/ 323557 h 464233"/>
                <a:gd name="connsiteX20" fmla="*/ 70446 w 182987"/>
                <a:gd name="connsiteY20" fmla="*/ 309489 h 464233"/>
                <a:gd name="connsiteX21" fmla="*/ 70446 w 182987"/>
                <a:gd name="connsiteY21" fmla="*/ 211015 h 464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2987" h="464233">
                  <a:moveTo>
                    <a:pt x="42311" y="422030"/>
                  </a:moveTo>
                  <a:cubicBezTo>
                    <a:pt x="28243" y="398584"/>
                    <a:pt x="3974" y="378760"/>
                    <a:pt x="107" y="351692"/>
                  </a:cubicBezTo>
                  <a:cubicBezTo>
                    <a:pt x="-1769" y="338562"/>
                    <a:pt x="21419" y="334930"/>
                    <a:pt x="28243" y="323557"/>
                  </a:cubicBezTo>
                  <a:cubicBezTo>
                    <a:pt x="35873" y="310841"/>
                    <a:pt x="37622" y="295421"/>
                    <a:pt x="42311" y="281353"/>
                  </a:cubicBezTo>
                  <a:cubicBezTo>
                    <a:pt x="56379" y="286042"/>
                    <a:pt x="71251" y="302053"/>
                    <a:pt x="84514" y="295421"/>
                  </a:cubicBezTo>
                  <a:cubicBezTo>
                    <a:pt x="97777" y="288789"/>
                    <a:pt x="100219" y="267956"/>
                    <a:pt x="98581" y="253218"/>
                  </a:cubicBezTo>
                  <a:cubicBezTo>
                    <a:pt x="88481" y="162319"/>
                    <a:pt x="87219" y="174403"/>
                    <a:pt x="28243" y="154744"/>
                  </a:cubicBezTo>
                  <a:cubicBezTo>
                    <a:pt x="37621" y="135987"/>
                    <a:pt x="41549" y="113302"/>
                    <a:pt x="56378" y="98473"/>
                  </a:cubicBezTo>
                  <a:cubicBezTo>
                    <a:pt x="103270" y="51581"/>
                    <a:pt x="112648" y="126610"/>
                    <a:pt x="84514" y="42203"/>
                  </a:cubicBezTo>
                  <a:cubicBezTo>
                    <a:pt x="89203" y="28135"/>
                    <a:pt x="83752" y="0"/>
                    <a:pt x="98581" y="0"/>
                  </a:cubicBezTo>
                  <a:cubicBezTo>
                    <a:pt x="115488" y="0"/>
                    <a:pt x="119156" y="27081"/>
                    <a:pt x="126717" y="42203"/>
                  </a:cubicBezTo>
                  <a:cubicBezTo>
                    <a:pt x="154083" y="96935"/>
                    <a:pt x="127819" y="77600"/>
                    <a:pt x="154852" y="140677"/>
                  </a:cubicBezTo>
                  <a:cubicBezTo>
                    <a:pt x="161512" y="156217"/>
                    <a:pt x="173609" y="168812"/>
                    <a:pt x="182987" y="182880"/>
                  </a:cubicBezTo>
                  <a:cubicBezTo>
                    <a:pt x="178298" y="201637"/>
                    <a:pt x="174231" y="220560"/>
                    <a:pt x="168920" y="239150"/>
                  </a:cubicBezTo>
                  <a:cubicBezTo>
                    <a:pt x="164846" y="253408"/>
                    <a:pt x="158449" y="266967"/>
                    <a:pt x="154852" y="281353"/>
                  </a:cubicBezTo>
                  <a:cubicBezTo>
                    <a:pt x="149053" y="304550"/>
                    <a:pt x="146161" y="328394"/>
                    <a:pt x="140784" y="351692"/>
                  </a:cubicBezTo>
                  <a:cubicBezTo>
                    <a:pt x="132089" y="389370"/>
                    <a:pt x="112649" y="464233"/>
                    <a:pt x="112649" y="464233"/>
                  </a:cubicBezTo>
                  <a:cubicBezTo>
                    <a:pt x="98581" y="459544"/>
                    <a:pt x="82513" y="458785"/>
                    <a:pt x="70446" y="450166"/>
                  </a:cubicBezTo>
                  <a:cubicBezTo>
                    <a:pt x="48861" y="434748"/>
                    <a:pt x="14175" y="393895"/>
                    <a:pt x="14175" y="393895"/>
                  </a:cubicBezTo>
                  <a:cubicBezTo>
                    <a:pt x="18864" y="370449"/>
                    <a:pt x="14980" y="343452"/>
                    <a:pt x="28243" y="323557"/>
                  </a:cubicBezTo>
                  <a:cubicBezTo>
                    <a:pt x="36468" y="311219"/>
                    <a:pt x="65239" y="323374"/>
                    <a:pt x="70446" y="309489"/>
                  </a:cubicBezTo>
                  <a:cubicBezTo>
                    <a:pt x="81971" y="278754"/>
                    <a:pt x="70446" y="243840"/>
                    <a:pt x="70446" y="211015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386FBA-F215-4DE3-8837-CD1EF2FD653B}"/>
                </a:ext>
              </a:extLst>
            </p:cNvPr>
            <p:cNvSpPr txBox="1"/>
            <p:nvPr/>
          </p:nvSpPr>
          <p:spPr>
            <a:xfrm>
              <a:off x="2259490" y="5763457"/>
              <a:ext cx="83127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মালদ্বীপ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F9A4615-751D-4E50-8374-376AA5B59303}"/>
              </a:ext>
            </a:extLst>
          </p:cNvPr>
          <p:cNvSpPr txBox="1"/>
          <p:nvPr/>
        </p:nvSpPr>
        <p:spPr>
          <a:xfrm>
            <a:off x="9492667" y="948642"/>
            <a:ext cx="2230951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AABCEB-3162-43A0-89F0-5FC97704C28B}"/>
              </a:ext>
            </a:extLst>
          </p:cNvPr>
          <p:cNvSpPr txBox="1"/>
          <p:nvPr/>
        </p:nvSpPr>
        <p:spPr>
          <a:xfrm>
            <a:off x="9492668" y="1653732"/>
            <a:ext cx="223095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846EEC-17B5-4711-A74C-ED6499C68FC2}"/>
              </a:ext>
            </a:extLst>
          </p:cNvPr>
          <p:cNvSpPr txBox="1"/>
          <p:nvPr/>
        </p:nvSpPr>
        <p:spPr>
          <a:xfrm>
            <a:off x="9653457" y="2380703"/>
            <a:ext cx="2070161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641A56-49B5-4E14-828F-4168CA1530BC}"/>
              </a:ext>
            </a:extLst>
          </p:cNvPr>
          <p:cNvSpPr txBox="1"/>
          <p:nvPr/>
        </p:nvSpPr>
        <p:spPr>
          <a:xfrm>
            <a:off x="10256416" y="3169043"/>
            <a:ext cx="146720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নেপাল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D5989A-97E5-4CC9-ADDE-FBF725A89901}"/>
              </a:ext>
            </a:extLst>
          </p:cNvPr>
          <p:cNvSpPr txBox="1"/>
          <p:nvPr/>
        </p:nvSpPr>
        <p:spPr>
          <a:xfrm>
            <a:off x="10598093" y="3799669"/>
            <a:ext cx="1125525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ভুটান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AB44806-2A55-4063-84F8-332B5F8BC4F0}"/>
              </a:ext>
            </a:extLst>
          </p:cNvPr>
          <p:cNvSpPr txBox="1"/>
          <p:nvPr/>
        </p:nvSpPr>
        <p:spPr>
          <a:xfrm>
            <a:off x="10176022" y="4491665"/>
            <a:ext cx="1547596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শ্রীলংকা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0FDFFE-4623-43CD-A645-EC759D7ABADC}"/>
              </a:ext>
            </a:extLst>
          </p:cNvPr>
          <p:cNvSpPr txBox="1"/>
          <p:nvPr/>
        </p:nvSpPr>
        <p:spPr>
          <a:xfrm>
            <a:off x="10135824" y="5251206"/>
            <a:ext cx="1587794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মালদ্বীপ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B8488B-2B50-45C0-A154-22D012DF808A}"/>
              </a:ext>
            </a:extLst>
          </p:cNvPr>
          <p:cNvSpPr txBox="1"/>
          <p:nvPr/>
        </p:nvSpPr>
        <p:spPr>
          <a:xfrm>
            <a:off x="9342239" y="5956296"/>
            <a:ext cx="238137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9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73A005-B106-44FD-A8CD-599090E8FB50}"/>
              </a:ext>
            </a:extLst>
          </p:cNvPr>
          <p:cNvSpPr txBox="1"/>
          <p:nvPr/>
        </p:nvSpPr>
        <p:spPr>
          <a:xfrm>
            <a:off x="1517922" y="298385"/>
            <a:ext cx="88011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6" descr="Image result for আত্মনির্ভরশীলতা">
            <a:extLst>
              <a:ext uri="{FF2B5EF4-FFF2-40B4-BE49-F238E27FC236}">
                <a16:creationId xmlns:a16="http://schemas.microsoft.com/office/drawing/2014/main" id="{9759BFA0-1027-4980-AF23-EB2EA0F43C03}"/>
              </a:ext>
            </a:extLst>
          </p:cNvPr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848" y="1210722"/>
            <a:ext cx="4832120" cy="417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AB369F0-3D19-47CD-8758-8DEF00260E94}"/>
              </a:ext>
            </a:extLst>
          </p:cNvPr>
          <p:cNvSpPr/>
          <p:nvPr/>
        </p:nvSpPr>
        <p:spPr>
          <a:xfrm>
            <a:off x="3026089" y="295269"/>
            <a:ext cx="613982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সার্ক গঠনের লক্ষ্য ও উদ্দেশ্য</a:t>
            </a:r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BD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39F05DA-29E9-4AF7-ADA6-BA22DDC2F80D}"/>
              </a:ext>
            </a:extLst>
          </p:cNvPr>
          <p:cNvPicPr>
            <a:picLocks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128"/>
          <a:stretch/>
        </p:blipFill>
        <p:spPr>
          <a:xfrm>
            <a:off x="6531032" y="1207606"/>
            <a:ext cx="4832120" cy="417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CD3111-8056-4BD6-95D3-6EF9D8A6E5BA}"/>
              </a:ext>
            </a:extLst>
          </p:cNvPr>
          <p:cNvSpPr txBox="1"/>
          <p:nvPr/>
        </p:nvSpPr>
        <p:spPr>
          <a:xfrm>
            <a:off x="1147156" y="5386647"/>
            <a:ext cx="342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কর্ম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BD586A-B8D9-4451-9181-81577F5929C1}"/>
              </a:ext>
            </a:extLst>
          </p:cNvPr>
          <p:cNvSpPr txBox="1"/>
          <p:nvPr/>
        </p:nvSpPr>
        <p:spPr>
          <a:xfrm>
            <a:off x="7137863" y="5386647"/>
            <a:ext cx="3906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কর্ম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7F6E0C-0CC6-4D10-9722-48ACFEE106A6}"/>
              </a:ext>
            </a:extLst>
          </p:cNvPr>
          <p:cNvSpPr txBox="1"/>
          <p:nvPr/>
        </p:nvSpPr>
        <p:spPr>
          <a:xfrm>
            <a:off x="396765" y="5913284"/>
            <a:ext cx="11398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সদস্য দেশগুলোর সামাজিক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সাংস্কৃতি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অর্থনৈতিক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অবস্থার দ্রুত উন্নয়ন করা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7" grpId="0"/>
      <p:bldP spid="5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wrap="none">
        <a:spAutoFit/>
      </a:bodyPr>
      <a:lstStyle>
        <a:defPPr algn="ctr">
          <a:defRPr sz="3600" dirty="0" smtClean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algn="ctr"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370</Words>
  <Application>Microsoft Office PowerPoint</Application>
  <PresentationFormat>Widescreen</PresentationFormat>
  <Paragraphs>88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73</cp:revision>
  <dcterms:created xsi:type="dcterms:W3CDTF">2019-08-24T03:27:03Z</dcterms:created>
  <dcterms:modified xsi:type="dcterms:W3CDTF">2019-11-02T09:32:11Z</dcterms:modified>
</cp:coreProperties>
</file>