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663" y="388321"/>
            <a:ext cx="778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</a:t>
            </a:r>
            <a:endParaRPr lang="en-US" sz="8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9906" y="4996071"/>
            <a:ext cx="305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8D0929-12F8-48C2-A6F4-70B2D368E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915"/>
          <a:stretch/>
        </p:blipFill>
        <p:spPr>
          <a:xfrm>
            <a:off x="587109" y="1895175"/>
            <a:ext cx="5243847" cy="3284311"/>
          </a:xfrm>
          <a:prstGeom prst="rect">
            <a:avLst/>
          </a:prstGeom>
        </p:spPr>
      </p:pic>
      <p:pic>
        <p:nvPicPr>
          <p:cNvPr id="9" name="Picture 8" descr="Animated_Flag_of_Banglades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57" y="1895175"/>
            <a:ext cx="6497115" cy="31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607" y="2161672"/>
            <a:ext cx="3081992" cy="19985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411" y="2058086"/>
            <a:ext cx="3007057" cy="1998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77" y="2161672"/>
            <a:ext cx="2846818" cy="19898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0403" y="4141700"/>
            <a:ext cx="201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স্থাপনা তৈরী 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3665" y="4264810"/>
            <a:ext cx="163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নদী খনন 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6090" y="4264810"/>
            <a:ext cx="226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 তৈরী 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625" y="5175900"/>
            <a:ext cx="1070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 বিশ্বের বিভিন্ন দেশের উন্নয়নে বিভিন্ন প্রকল্পে সাহায্য দিয়ে থাকে।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 ওয়াশিংটনে বিশ্বব্যাংক এর সদর দপ্তর। 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03" y="450812"/>
            <a:ext cx="2110815" cy="1097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1918" y="579228"/>
            <a:ext cx="324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407" y="450812"/>
            <a:ext cx="1856187" cy="10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3934213" y="1212220"/>
            <a:ext cx="4057733" cy="283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146490" y="389371"/>
            <a:ext cx="189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7256" y="4150006"/>
            <a:ext cx="453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ইউএনডিপি এর কাজ কী?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9015" y="4901719"/>
            <a:ext cx="518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সদরদপ্তর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9015" y="5680728"/>
            <a:ext cx="518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সদরদপ্তর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15188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" t="14176" r="6840" b="13736"/>
          <a:stretch/>
        </p:blipFill>
        <p:spPr>
          <a:xfrm>
            <a:off x="1537268" y="2857548"/>
            <a:ext cx="2289986" cy="1437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0057" y="5633134"/>
            <a:ext cx="6560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ঘের একটি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06081" y="3229259"/>
            <a:ext cx="1471138" cy="837777"/>
          </a:xfrm>
          <a:prstGeom prst="rightArrow">
            <a:avLst>
              <a:gd name="adj1" fmla="val 50000"/>
              <a:gd name="adj2" fmla="val 522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পুর্ণরূপ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" t="14176" r="6840" b="13736"/>
          <a:stretch/>
        </p:blipFill>
        <p:spPr>
          <a:xfrm>
            <a:off x="5087006" y="404414"/>
            <a:ext cx="2017989" cy="1267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4626" y="2255123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9618" y="3028965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5765" y="3808248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762" y="4569636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402806" y="2484347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6271" y="2304467"/>
            <a:ext cx="188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United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02806" y="3242231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6270" y="3062351"/>
            <a:ext cx="203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Nations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402806" y="4037543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86271" y="3857663"/>
            <a:ext cx="32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Development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402806" y="4768574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86270" y="4588694"/>
            <a:ext cx="188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Projec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bn-BD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7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4444" y="3647841"/>
            <a:ext cx="652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4506" y="2321135"/>
            <a:ext cx="606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দূর্যোগ ব্যবস্থাপনা বিষয়ে কাজ করছে।</a:t>
            </a:r>
            <a:endParaRPr lang="en-US" sz="40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8973" y="4951523"/>
            <a:ext cx="636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দারিদ্র বিমোচনের ক্ষেত্রে ভূমিকা রাখছে।</a:t>
            </a:r>
            <a:endParaRPr lang="en-US" sz="40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35" y="2069888"/>
            <a:ext cx="1939261" cy="10908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35" y="3342291"/>
            <a:ext cx="1939261" cy="11817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35" y="4794266"/>
            <a:ext cx="1939261" cy="10767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loud Callout 15"/>
          <p:cNvSpPr/>
          <p:nvPr/>
        </p:nvSpPr>
        <p:spPr>
          <a:xfrm>
            <a:off x="3227695" y="548285"/>
            <a:ext cx="5736609" cy="109182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কার্যাবলী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85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280" y="375151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212735-F92D-438D-B5F3-0F3688855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06" y="1866450"/>
            <a:ext cx="3952330" cy="3125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2FF563-800E-486F-AB0A-E77C2A8776E7}"/>
              </a:ext>
            </a:extLst>
          </p:cNvPr>
          <p:cNvSpPr txBox="1"/>
          <p:nvPr/>
        </p:nvSpPr>
        <p:spPr>
          <a:xfrm>
            <a:off x="2530024" y="5483070"/>
            <a:ext cx="792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বিভিন্ন উন্নয়নমূলক সংস্থার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53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5303" y="406448"/>
            <a:ext cx="654139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৯৪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66053" y="1341712"/>
            <a:ext cx="8459894" cy="4949440"/>
            <a:chOff x="1953347" y="1341712"/>
            <a:chExt cx="8459894" cy="49494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3347" y="1341712"/>
              <a:ext cx="3998807" cy="494944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317638" y="1446547"/>
              <a:ext cx="4095603" cy="4817307"/>
              <a:chOff x="6317639" y="1678563"/>
              <a:chExt cx="4000510" cy="490741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17639" y="1678563"/>
                <a:ext cx="3998807" cy="107394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7639" y="2757167"/>
                <a:ext cx="4000509" cy="169200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4449" y="4425455"/>
                <a:ext cx="3903700" cy="21605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7671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069" y="551380"/>
            <a:ext cx="211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483" y="1860049"/>
            <a:ext cx="868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সংস্থাগুলোর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9483" y="2869984"/>
            <a:ext cx="692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9483" y="3879919"/>
            <a:ext cx="680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9482" y="4889854"/>
            <a:ext cx="680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6996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858" y="532763"/>
            <a:ext cx="21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spc="50" dirty="0" err="1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164" y="5124908"/>
            <a:ext cx="9557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সংস্থাগুলো বাংলাদেশে কী ধরণের সহায়তা প্রদান করছে সে সম্পর্কে যা জান তা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লিখে আনবে ।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625" y="871501"/>
            <a:ext cx="5736327" cy="37109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C:\Users\ATAUR RAHMAN\Desktop\pesha\unnamed-file.jpg">
            <a:extLst>
              <a:ext uri="{FF2B5EF4-FFF2-40B4-BE49-F238E27FC236}">
                <a16:creationId xmlns:a16="http://schemas.microsoft.com/office/drawing/2014/main" xmlns="" id="{11618886-265F-4294-A327-D0A6C710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15" y="1389920"/>
            <a:ext cx="3259104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143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155"/>
            <a:ext cx="12064621" cy="865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2866" y="5985726"/>
            <a:ext cx="386640" cy="404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629075" y="5547879"/>
            <a:ext cx="970423" cy="788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502395" y="5812894"/>
            <a:ext cx="676771" cy="538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37" y="5295080"/>
            <a:ext cx="1953063" cy="1279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22DB94-26EB-4BF9-9F77-894E04D49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88" y="1381321"/>
            <a:ext cx="6839098" cy="38394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15A24A0-F9B1-458E-8E77-5AC8C29F2E73}"/>
              </a:ext>
            </a:extLst>
          </p:cNvPr>
          <p:cNvSpPr/>
          <p:nvPr/>
        </p:nvSpPr>
        <p:spPr>
          <a:xfrm>
            <a:off x="1199433" y="437519"/>
            <a:ext cx="8707273" cy="860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8B402F-6C72-41E8-963A-E6AF092D3D14}"/>
              </a:ext>
            </a:extLst>
          </p:cNvPr>
          <p:cNvSpPr txBox="1"/>
          <p:nvPr/>
        </p:nvSpPr>
        <p:spPr>
          <a:xfrm>
            <a:off x="6504245" y="1675005"/>
            <a:ext cx="549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147918" y="388405"/>
            <a:ext cx="5100094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861154" y="954737"/>
            <a:ext cx="14990" cy="559133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02819" y="954737"/>
            <a:ext cx="14990" cy="559133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Down Ribbon 24"/>
          <p:cNvSpPr/>
          <p:nvPr/>
        </p:nvSpPr>
        <p:spPr>
          <a:xfrm>
            <a:off x="6892098" y="388405"/>
            <a:ext cx="4820290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60" y="1722782"/>
            <a:ext cx="1523827" cy="2002139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6194368" y="3809311"/>
            <a:ext cx="5766227" cy="3048689"/>
          </a:xfrm>
          <a:prstGeom prst="horizontalScroll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০০/১১/২০১৯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0" y="3982559"/>
            <a:ext cx="5738191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57" y="1615807"/>
            <a:ext cx="1588328" cy="20551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247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00" y="4119943"/>
            <a:ext cx="3348463" cy="2115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612" y="1286803"/>
            <a:ext cx="3760201" cy="211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00" y="1286803"/>
            <a:ext cx="3348463" cy="2118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288" y="4119943"/>
            <a:ext cx="3775364" cy="211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79" y="1309583"/>
            <a:ext cx="3733281" cy="2095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077" y="4119943"/>
            <a:ext cx="3693736" cy="21151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0562" y="332696"/>
            <a:ext cx="777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78377" y="370267"/>
            <a:ext cx="3640802" cy="1123712"/>
          </a:xfrm>
          <a:prstGeom prst="wedgeRoundRectCallout">
            <a:avLst>
              <a:gd name="adj1" fmla="val -68476"/>
              <a:gd name="adj2" fmla="val 1790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7073" y="1726591"/>
            <a:ext cx="56268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বিশ্ব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7073" y="3560544"/>
            <a:ext cx="6085320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7" y="2021099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363" y="2118118"/>
            <a:ext cx="49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789" y="3242746"/>
            <a:ext cx="10067265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১৬.3.4 জাতিসংঘের কয়েকটি উন্নয়নমূলক সংস্থার নাম 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200" b="1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674" y="4323776"/>
            <a:ext cx="1004338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16.3.5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2899" y="799846"/>
            <a:ext cx="2586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0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224523" y="5186295"/>
            <a:ext cx="1733457" cy="149797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2" name="Oval 11"/>
          <p:cNvSpPr/>
          <p:nvPr/>
        </p:nvSpPr>
        <p:spPr>
          <a:xfrm>
            <a:off x="2561182" y="3749290"/>
            <a:ext cx="1924116" cy="181339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5" name="Oval 14"/>
          <p:cNvSpPr/>
          <p:nvPr/>
        </p:nvSpPr>
        <p:spPr>
          <a:xfrm>
            <a:off x="2742895" y="1338132"/>
            <a:ext cx="1847918" cy="1745816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7" name="Left Arrow 16"/>
          <p:cNvSpPr/>
          <p:nvPr/>
        </p:nvSpPr>
        <p:spPr>
          <a:xfrm rot="20021475">
            <a:off x="4396874" y="388574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5726552" y="191198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985265">
            <a:off x="7023083" y="3917664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6200000">
            <a:off x="5809969" y="4622948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91671" y="3963933"/>
            <a:ext cx="1898017" cy="1873281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25" name="Oval 24"/>
          <p:cNvSpPr/>
          <p:nvPr/>
        </p:nvSpPr>
        <p:spPr>
          <a:xfrm>
            <a:off x="5224524" y="149770"/>
            <a:ext cx="1898017" cy="1657355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28" name="Oval 27"/>
          <p:cNvSpPr/>
          <p:nvPr/>
        </p:nvSpPr>
        <p:spPr>
          <a:xfrm>
            <a:off x="7654406" y="1684080"/>
            <a:ext cx="1781089" cy="1704880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0" name="Left Arrow 29"/>
          <p:cNvSpPr/>
          <p:nvPr/>
        </p:nvSpPr>
        <p:spPr>
          <a:xfrm rot="9549118">
            <a:off x="7023083" y="277429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4443747" y="260024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22075" y="2558042"/>
            <a:ext cx="2098624" cy="1978702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28065" y="352728"/>
            <a:ext cx="412324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 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895755" y="364971"/>
            <a:ext cx="412324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668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2" grpId="0" animBg="1"/>
      <p:bldP spid="33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766" y="318976"/>
            <a:ext cx="2362469" cy="787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72955" y="5953667"/>
            <a:ext cx="1154600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পুরো নাম জাতিসংঘ আন্তর্জাতিক শিশু তহবিল।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সদরদপ্তর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নিউইয়র্ক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64533" y="2259584"/>
            <a:ext cx="3554091" cy="1467650"/>
            <a:chOff x="864533" y="2259584"/>
            <a:chExt cx="3554091" cy="1467650"/>
          </a:xfrm>
        </p:grpSpPr>
        <p:sp>
          <p:nvSpPr>
            <p:cNvPr id="6" name="Right Arrow 5"/>
            <p:cNvSpPr/>
            <p:nvPr/>
          </p:nvSpPr>
          <p:spPr>
            <a:xfrm>
              <a:off x="2654510" y="2577392"/>
              <a:ext cx="1764114" cy="1034449"/>
            </a:xfrm>
            <a:prstGeom prst="rightArrow">
              <a:avLst>
                <a:gd name="adj1" fmla="val 50000"/>
                <a:gd name="adj2" fmla="val 6594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পূর্নরূপ</a:t>
              </a:r>
              <a:r>
                <a:rPr lang="bn-BD" sz="40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533" y="2259584"/>
              <a:ext cx="1738859" cy="14676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750531" y="1311679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523" y="2085521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1670" y="2864804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6667" y="3626192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6811" y="4418773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5523" y="5180184"/>
            <a:ext cx="8420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688711" y="1540903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2176" y="1361023"/>
            <a:ext cx="188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United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688711" y="2298787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72175" y="2118907"/>
            <a:ext cx="203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Nations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688711" y="3094099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72176" y="2914219"/>
            <a:ext cx="32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International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688711" y="3825130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72175" y="3645250"/>
            <a:ext cx="225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Children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688711" y="4620442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75" y="4440562"/>
            <a:ext cx="287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Emergency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688711" y="5313727"/>
            <a:ext cx="467249" cy="25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72176" y="5133847"/>
            <a:ext cx="188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Found</a:t>
            </a:r>
            <a:endParaRPr lang="en-US" sz="8000" b="1" dirty="0" err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8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278" y="1367078"/>
            <a:ext cx="1927196" cy="11580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277" y="5493928"/>
            <a:ext cx="1927195" cy="10936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49474" y="1694912"/>
            <a:ext cx="743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ইউনিসেফ শিশুদের প্রাথমিক শিক্ষা নিয়ে কাজ করে। 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9474" y="3022892"/>
            <a:ext cx="47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9475" y="4419110"/>
            <a:ext cx="47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পায়খানা তৈরী করা।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474" y="5768212"/>
            <a:ext cx="595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শিশুদের রোগ প্রতিরোধে টিকা দান করা। 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997958" y="232014"/>
            <a:ext cx="5736609" cy="1091821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 কার্যাবলী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278" y="2641864"/>
            <a:ext cx="1927195" cy="13889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277" y="4147512"/>
            <a:ext cx="1927195" cy="1229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985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185314" y="341612"/>
            <a:ext cx="3621206" cy="1105052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xmlns="" id="{55DDE543-2D4F-464E-9392-F26CE69E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14" y="2285651"/>
            <a:ext cx="3258385" cy="2431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F59C85-18F1-452A-82CA-8D827BF99780}"/>
              </a:ext>
            </a:extLst>
          </p:cNvPr>
          <p:cNvSpPr txBox="1"/>
          <p:nvPr/>
        </p:nvSpPr>
        <p:spPr>
          <a:xfrm>
            <a:off x="1291044" y="5596417"/>
            <a:ext cx="984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বিভিন্ন উন্নয়নমূলক সংস্থার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876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328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5</cp:revision>
  <dcterms:created xsi:type="dcterms:W3CDTF">2019-11-01T16:25:23Z</dcterms:created>
  <dcterms:modified xsi:type="dcterms:W3CDTF">2019-11-02T01:59:34Z</dcterms:modified>
</cp:coreProperties>
</file>