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65446E-5D35-42BC-9FCD-ECCCE84C751B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7CF21A-146D-4F31-A122-3A98C85EB6FD}">
      <dgm:prSet phldrT="[Text]"/>
      <dgm:spPr>
        <a:solidFill>
          <a:srgbClr val="FFFF00"/>
        </a:solidFill>
      </dgm:spPr>
      <dgm:t>
        <a:bodyPr/>
        <a:lstStyle/>
        <a:p>
          <a:r>
            <a:rPr lang="bn-BD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সৃর্য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08DF0EC-543B-4708-AB17-E9768764E4AF}" type="parTrans" cxnId="{661CFA20-63E7-4C3A-B814-95B3E37B884F}">
      <dgm:prSet/>
      <dgm:spPr/>
      <dgm:t>
        <a:bodyPr/>
        <a:lstStyle/>
        <a:p>
          <a:endParaRPr lang="en-US"/>
        </a:p>
      </dgm:t>
    </dgm:pt>
    <dgm:pt modelId="{078C99E2-89BC-4D02-A8D3-62E5B2870002}" type="sibTrans" cxnId="{661CFA20-63E7-4C3A-B814-95B3E37B884F}">
      <dgm:prSet/>
      <dgm:spPr/>
      <dgm:t>
        <a:bodyPr/>
        <a:lstStyle/>
        <a:p>
          <a:endParaRPr lang="en-US"/>
        </a:p>
      </dgm:t>
    </dgm:pt>
    <dgm:pt modelId="{C260F14A-EB0D-4CB0-9AD6-A82549D407B9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bn-BD" dirty="0"/>
            <a:t>শুক্র</a:t>
          </a:r>
          <a:endParaRPr lang="en-US" dirty="0"/>
        </a:p>
      </dgm:t>
    </dgm:pt>
    <dgm:pt modelId="{AC9ACA88-CA34-4EF7-8BF3-CAE10402E859}" type="parTrans" cxnId="{74D1945B-1BED-4C1B-A6F9-6C5B628971CE}">
      <dgm:prSet/>
      <dgm:spPr/>
      <dgm:t>
        <a:bodyPr/>
        <a:lstStyle/>
        <a:p>
          <a:endParaRPr lang="en-US"/>
        </a:p>
      </dgm:t>
    </dgm:pt>
    <dgm:pt modelId="{B92B7166-4043-42C5-B972-BEBA878A4A46}" type="sibTrans" cxnId="{74D1945B-1BED-4C1B-A6F9-6C5B628971CE}">
      <dgm:prSet/>
      <dgm:spPr/>
      <dgm:t>
        <a:bodyPr/>
        <a:lstStyle/>
        <a:p>
          <a:endParaRPr lang="en-US"/>
        </a:p>
      </dgm:t>
    </dgm:pt>
    <dgm:pt modelId="{6579AB1C-D05D-47C7-9C17-02EE396C57E5}">
      <dgm:prSet phldrT="[Text]"/>
      <dgm:spPr>
        <a:solidFill>
          <a:srgbClr val="00B050"/>
        </a:solidFill>
      </dgm:spPr>
      <dgm:t>
        <a:bodyPr/>
        <a:lstStyle/>
        <a:p>
          <a:r>
            <a:rPr lang="bn-BD" dirty="0"/>
            <a:t>পৃথিবী</a:t>
          </a:r>
          <a:endParaRPr lang="en-US" dirty="0"/>
        </a:p>
      </dgm:t>
    </dgm:pt>
    <dgm:pt modelId="{709B2070-DDB2-4C54-A1FB-411359D62725}" type="parTrans" cxnId="{5D087F22-130F-42AD-9304-E8800B1079AB}">
      <dgm:prSet/>
      <dgm:spPr/>
      <dgm:t>
        <a:bodyPr/>
        <a:lstStyle/>
        <a:p>
          <a:endParaRPr lang="en-US"/>
        </a:p>
      </dgm:t>
    </dgm:pt>
    <dgm:pt modelId="{A6DA2EC6-A022-427B-9DE5-92BEEEEE9864}" type="sibTrans" cxnId="{5D087F22-130F-42AD-9304-E8800B1079AB}">
      <dgm:prSet/>
      <dgm:spPr/>
      <dgm:t>
        <a:bodyPr/>
        <a:lstStyle/>
        <a:p>
          <a:endParaRPr lang="en-US"/>
        </a:p>
      </dgm:t>
    </dgm:pt>
    <dgm:pt modelId="{AB82A2E8-5E4A-459A-97BC-32F8011E37AB}">
      <dgm:prSet phldrT="[Text]"/>
      <dgm:spPr>
        <a:solidFill>
          <a:srgbClr val="FF0000"/>
        </a:solidFill>
      </dgm:spPr>
      <dgm:t>
        <a:bodyPr/>
        <a:lstStyle/>
        <a:p>
          <a:r>
            <a:rPr lang="bn-BD" dirty="0"/>
            <a:t>মঙ্গল</a:t>
          </a:r>
          <a:endParaRPr lang="en-US" dirty="0"/>
        </a:p>
      </dgm:t>
    </dgm:pt>
    <dgm:pt modelId="{395723B7-1290-449E-BA28-7B871324CA6D}" type="parTrans" cxnId="{AC5EDFD9-5EB7-48E7-B8E9-286F4ECD8145}">
      <dgm:prSet/>
      <dgm:spPr/>
      <dgm:t>
        <a:bodyPr/>
        <a:lstStyle/>
        <a:p>
          <a:endParaRPr lang="en-US"/>
        </a:p>
      </dgm:t>
    </dgm:pt>
    <dgm:pt modelId="{5296DD76-D12A-487F-BD55-DAB943CAE569}" type="sibTrans" cxnId="{AC5EDFD9-5EB7-48E7-B8E9-286F4ECD8145}">
      <dgm:prSet/>
      <dgm:spPr/>
      <dgm:t>
        <a:bodyPr/>
        <a:lstStyle/>
        <a:p>
          <a:endParaRPr lang="en-US"/>
        </a:p>
      </dgm:t>
    </dgm:pt>
    <dgm:pt modelId="{E2D37507-C636-4E07-B0E3-D4BA6FEFB9C5}">
      <dgm:prSet phldrT="[Text]"/>
      <dgm:spPr>
        <a:solidFill>
          <a:srgbClr val="00B0F0"/>
        </a:solidFill>
      </dgm:spPr>
      <dgm:t>
        <a:bodyPr/>
        <a:lstStyle/>
        <a:p>
          <a:r>
            <a:rPr lang="bn-BD" dirty="0"/>
            <a:t>শনি</a:t>
          </a:r>
          <a:endParaRPr lang="en-US" dirty="0"/>
        </a:p>
      </dgm:t>
    </dgm:pt>
    <dgm:pt modelId="{D4313329-639F-4383-B106-576D3940A3AE}" type="parTrans" cxnId="{7944BEE3-6509-4351-B9E6-067509CCAF28}">
      <dgm:prSet/>
      <dgm:spPr/>
      <dgm:t>
        <a:bodyPr/>
        <a:lstStyle/>
        <a:p>
          <a:endParaRPr lang="en-US"/>
        </a:p>
      </dgm:t>
    </dgm:pt>
    <dgm:pt modelId="{737E6501-FCC9-47E7-A3D9-08934CD45F55}" type="sibTrans" cxnId="{7944BEE3-6509-4351-B9E6-067509CCAF28}">
      <dgm:prSet/>
      <dgm:spPr/>
      <dgm:t>
        <a:bodyPr/>
        <a:lstStyle/>
        <a:p>
          <a:endParaRPr lang="en-US"/>
        </a:p>
      </dgm:t>
    </dgm:pt>
    <dgm:pt modelId="{011E22F6-08BC-470F-98E4-3A4BF50E0936}">
      <dgm:prSet/>
      <dgm:spPr>
        <a:solidFill>
          <a:srgbClr val="0070C0"/>
        </a:solidFill>
      </dgm:spPr>
      <dgm:t>
        <a:bodyPr/>
        <a:lstStyle/>
        <a:p>
          <a:r>
            <a:rPr lang="bn-BD" dirty="0"/>
            <a:t>নেপচুন</a:t>
          </a:r>
          <a:endParaRPr lang="en-US" dirty="0"/>
        </a:p>
      </dgm:t>
    </dgm:pt>
    <dgm:pt modelId="{DF7BE84D-9537-4E2B-BFEA-9DC2DF36063C}" type="parTrans" cxnId="{3DCAEE2A-6480-4FB4-84CD-DEAB0836F936}">
      <dgm:prSet/>
      <dgm:spPr/>
      <dgm:t>
        <a:bodyPr/>
        <a:lstStyle/>
        <a:p>
          <a:endParaRPr lang="en-US"/>
        </a:p>
      </dgm:t>
    </dgm:pt>
    <dgm:pt modelId="{2C2A75F5-E1DA-42D4-9884-38B4F5B8CCE3}" type="sibTrans" cxnId="{3DCAEE2A-6480-4FB4-84CD-DEAB0836F936}">
      <dgm:prSet/>
      <dgm:spPr/>
      <dgm:t>
        <a:bodyPr/>
        <a:lstStyle/>
        <a:p>
          <a:endParaRPr lang="en-US"/>
        </a:p>
      </dgm:t>
    </dgm:pt>
    <dgm:pt modelId="{F0892DC3-7BB1-45DF-8CED-56A72717CC4B}">
      <dgm:prSet/>
      <dgm:spPr/>
      <dgm:t>
        <a:bodyPr/>
        <a:lstStyle/>
        <a:p>
          <a:r>
            <a:rPr lang="bn-BD" dirty="0"/>
            <a:t>বৃহস্পতি</a:t>
          </a:r>
          <a:endParaRPr lang="en-US" dirty="0"/>
        </a:p>
      </dgm:t>
    </dgm:pt>
    <dgm:pt modelId="{23806596-BCC3-43C1-8F7E-A898401BFBFC}" type="parTrans" cxnId="{CEB2EF07-902C-42AE-88E3-10B6841F0978}">
      <dgm:prSet/>
      <dgm:spPr/>
      <dgm:t>
        <a:bodyPr/>
        <a:lstStyle/>
        <a:p>
          <a:endParaRPr lang="en-US"/>
        </a:p>
      </dgm:t>
    </dgm:pt>
    <dgm:pt modelId="{36273D55-A68E-45C3-B2D5-4936EF64359A}" type="sibTrans" cxnId="{CEB2EF07-902C-42AE-88E3-10B6841F0978}">
      <dgm:prSet/>
      <dgm:spPr/>
      <dgm:t>
        <a:bodyPr/>
        <a:lstStyle/>
        <a:p>
          <a:endParaRPr lang="en-US"/>
        </a:p>
      </dgm:t>
    </dgm:pt>
    <dgm:pt modelId="{881D3060-A0FE-4545-BE68-C3123CDB6BF9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US" dirty="0" err="1"/>
            <a:t>ইরেনাস</a:t>
          </a:r>
          <a:endParaRPr lang="en-US" dirty="0"/>
        </a:p>
      </dgm:t>
    </dgm:pt>
    <dgm:pt modelId="{AAE70B86-6248-4FD4-86F7-E2BBE136DC89}" type="parTrans" cxnId="{41672755-47DD-469B-A4F2-26A1C0B0AFE5}">
      <dgm:prSet/>
      <dgm:spPr/>
      <dgm:t>
        <a:bodyPr/>
        <a:lstStyle/>
        <a:p>
          <a:endParaRPr lang="en-US"/>
        </a:p>
      </dgm:t>
    </dgm:pt>
    <dgm:pt modelId="{419B0BF0-8C36-4FDD-8202-91FA0E37EC58}" type="sibTrans" cxnId="{41672755-47DD-469B-A4F2-26A1C0B0AFE5}">
      <dgm:prSet/>
      <dgm:spPr/>
      <dgm:t>
        <a:bodyPr/>
        <a:lstStyle/>
        <a:p>
          <a:endParaRPr lang="en-US"/>
        </a:p>
      </dgm:t>
    </dgm:pt>
    <dgm:pt modelId="{2C60E981-873B-46CA-A747-058E8D2F79AE}">
      <dgm:prSet/>
      <dgm:spPr>
        <a:solidFill>
          <a:srgbClr val="FFC000"/>
        </a:solidFill>
      </dgm:spPr>
      <dgm:t>
        <a:bodyPr/>
        <a:lstStyle/>
        <a:p>
          <a:r>
            <a:rPr lang="bn-BD" dirty="0"/>
            <a:t>বুধ</a:t>
          </a:r>
          <a:endParaRPr lang="en-US" dirty="0"/>
        </a:p>
      </dgm:t>
    </dgm:pt>
    <dgm:pt modelId="{60D0D154-57F4-4538-BE44-CBDBD595118E}" type="parTrans" cxnId="{19266B64-DF2E-4D8A-9958-7EB5FB284584}">
      <dgm:prSet/>
      <dgm:spPr/>
      <dgm:t>
        <a:bodyPr/>
        <a:lstStyle/>
        <a:p>
          <a:endParaRPr lang="en-US"/>
        </a:p>
      </dgm:t>
    </dgm:pt>
    <dgm:pt modelId="{2FD657A2-98FE-40B1-A01D-AECF987A37C0}" type="sibTrans" cxnId="{19266B64-DF2E-4D8A-9958-7EB5FB284584}">
      <dgm:prSet/>
      <dgm:spPr/>
      <dgm:t>
        <a:bodyPr/>
        <a:lstStyle/>
        <a:p>
          <a:endParaRPr lang="en-US"/>
        </a:p>
      </dgm:t>
    </dgm:pt>
    <dgm:pt modelId="{E2541296-38DB-4E53-A1FB-F07973C45C01}" type="pres">
      <dgm:prSet presAssocID="{D665446E-5D35-42BC-9FCD-ECCCE84C751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2C38A67-7528-402C-A36D-B96BD6A07F46}" type="pres">
      <dgm:prSet presAssocID="{497CF21A-146D-4F31-A122-3A98C85EB6FD}" presName="centerShape" presStyleLbl="node0" presStyleIdx="0" presStyleCnt="1"/>
      <dgm:spPr/>
    </dgm:pt>
    <dgm:pt modelId="{32E07850-7F9D-4601-91C8-7EE66E1D1325}" type="pres">
      <dgm:prSet presAssocID="{AC9ACA88-CA34-4EF7-8BF3-CAE10402E859}" presName="parTrans" presStyleLbl="sibTrans2D1" presStyleIdx="0" presStyleCnt="8"/>
      <dgm:spPr/>
    </dgm:pt>
    <dgm:pt modelId="{DE232A79-510C-4A5C-AE66-D9D0A0F85D6F}" type="pres">
      <dgm:prSet presAssocID="{AC9ACA88-CA34-4EF7-8BF3-CAE10402E859}" presName="connectorText" presStyleLbl="sibTrans2D1" presStyleIdx="0" presStyleCnt="8"/>
      <dgm:spPr/>
    </dgm:pt>
    <dgm:pt modelId="{4AE2E04B-8737-4E6E-87AC-2308B9F33DDC}" type="pres">
      <dgm:prSet presAssocID="{C260F14A-EB0D-4CB0-9AD6-A82549D407B9}" presName="node" presStyleLbl="node1" presStyleIdx="0" presStyleCnt="8">
        <dgm:presLayoutVars>
          <dgm:bulletEnabled val="1"/>
        </dgm:presLayoutVars>
      </dgm:prSet>
      <dgm:spPr/>
    </dgm:pt>
    <dgm:pt modelId="{7BFC90F0-B666-4F59-89EF-3961433D07A5}" type="pres">
      <dgm:prSet presAssocID="{709B2070-DDB2-4C54-A1FB-411359D62725}" presName="parTrans" presStyleLbl="sibTrans2D1" presStyleIdx="1" presStyleCnt="8"/>
      <dgm:spPr/>
    </dgm:pt>
    <dgm:pt modelId="{DA3929D8-7B13-4578-9F50-3915796B456F}" type="pres">
      <dgm:prSet presAssocID="{709B2070-DDB2-4C54-A1FB-411359D62725}" presName="connectorText" presStyleLbl="sibTrans2D1" presStyleIdx="1" presStyleCnt="8"/>
      <dgm:spPr/>
    </dgm:pt>
    <dgm:pt modelId="{2629EECC-559E-4204-AF31-39EFD1143A31}" type="pres">
      <dgm:prSet presAssocID="{6579AB1C-D05D-47C7-9C17-02EE396C57E5}" presName="node" presStyleLbl="node1" presStyleIdx="1" presStyleCnt="8">
        <dgm:presLayoutVars>
          <dgm:bulletEnabled val="1"/>
        </dgm:presLayoutVars>
      </dgm:prSet>
      <dgm:spPr/>
    </dgm:pt>
    <dgm:pt modelId="{2833197D-17DF-466C-92E1-82B109AB0DAA}" type="pres">
      <dgm:prSet presAssocID="{395723B7-1290-449E-BA28-7B871324CA6D}" presName="parTrans" presStyleLbl="sibTrans2D1" presStyleIdx="2" presStyleCnt="8"/>
      <dgm:spPr/>
    </dgm:pt>
    <dgm:pt modelId="{30F4917F-E41B-41B0-A046-8F351519B88E}" type="pres">
      <dgm:prSet presAssocID="{395723B7-1290-449E-BA28-7B871324CA6D}" presName="connectorText" presStyleLbl="sibTrans2D1" presStyleIdx="2" presStyleCnt="8"/>
      <dgm:spPr/>
    </dgm:pt>
    <dgm:pt modelId="{20D1CFC5-0104-4BDA-9C1D-4A17B81079B7}" type="pres">
      <dgm:prSet presAssocID="{AB82A2E8-5E4A-459A-97BC-32F8011E37AB}" presName="node" presStyleLbl="node1" presStyleIdx="2" presStyleCnt="8">
        <dgm:presLayoutVars>
          <dgm:bulletEnabled val="1"/>
        </dgm:presLayoutVars>
      </dgm:prSet>
      <dgm:spPr/>
    </dgm:pt>
    <dgm:pt modelId="{26A11F6D-D809-4694-BDBB-BC0E4FE1D127}" type="pres">
      <dgm:prSet presAssocID="{D4313329-639F-4383-B106-576D3940A3AE}" presName="parTrans" presStyleLbl="sibTrans2D1" presStyleIdx="3" presStyleCnt="8"/>
      <dgm:spPr/>
    </dgm:pt>
    <dgm:pt modelId="{C540DDDD-4F1C-4B22-BFBB-9119800BBB70}" type="pres">
      <dgm:prSet presAssocID="{D4313329-639F-4383-B106-576D3940A3AE}" presName="connectorText" presStyleLbl="sibTrans2D1" presStyleIdx="3" presStyleCnt="8"/>
      <dgm:spPr/>
    </dgm:pt>
    <dgm:pt modelId="{E2A35269-AED5-46FD-B10A-32C6283A3AA1}" type="pres">
      <dgm:prSet presAssocID="{E2D37507-C636-4E07-B0E3-D4BA6FEFB9C5}" presName="node" presStyleLbl="node1" presStyleIdx="3" presStyleCnt="8">
        <dgm:presLayoutVars>
          <dgm:bulletEnabled val="1"/>
        </dgm:presLayoutVars>
      </dgm:prSet>
      <dgm:spPr/>
    </dgm:pt>
    <dgm:pt modelId="{C0623885-C576-44B7-8DC0-5B671CE6428D}" type="pres">
      <dgm:prSet presAssocID="{DF7BE84D-9537-4E2B-BFEA-9DC2DF36063C}" presName="parTrans" presStyleLbl="sibTrans2D1" presStyleIdx="4" presStyleCnt="8"/>
      <dgm:spPr/>
    </dgm:pt>
    <dgm:pt modelId="{8AD229B7-A836-433B-BF29-CA71C471B020}" type="pres">
      <dgm:prSet presAssocID="{DF7BE84D-9537-4E2B-BFEA-9DC2DF36063C}" presName="connectorText" presStyleLbl="sibTrans2D1" presStyleIdx="4" presStyleCnt="8"/>
      <dgm:spPr/>
    </dgm:pt>
    <dgm:pt modelId="{DEE59B10-2B35-407A-AA0E-B6DE9C52FC80}" type="pres">
      <dgm:prSet presAssocID="{011E22F6-08BC-470F-98E4-3A4BF50E0936}" presName="node" presStyleLbl="node1" presStyleIdx="4" presStyleCnt="8">
        <dgm:presLayoutVars>
          <dgm:bulletEnabled val="1"/>
        </dgm:presLayoutVars>
      </dgm:prSet>
      <dgm:spPr/>
    </dgm:pt>
    <dgm:pt modelId="{FCACBA3B-2C85-47B7-A277-761960D272CE}" type="pres">
      <dgm:prSet presAssocID="{23806596-BCC3-43C1-8F7E-A898401BFBFC}" presName="parTrans" presStyleLbl="sibTrans2D1" presStyleIdx="5" presStyleCnt="8"/>
      <dgm:spPr/>
    </dgm:pt>
    <dgm:pt modelId="{D9A4FEB9-B02C-4007-805F-FC06C5ABC781}" type="pres">
      <dgm:prSet presAssocID="{23806596-BCC3-43C1-8F7E-A898401BFBFC}" presName="connectorText" presStyleLbl="sibTrans2D1" presStyleIdx="5" presStyleCnt="8"/>
      <dgm:spPr/>
    </dgm:pt>
    <dgm:pt modelId="{3F50D2F9-85F1-4BF3-87CC-E981A46AA123}" type="pres">
      <dgm:prSet presAssocID="{F0892DC3-7BB1-45DF-8CED-56A72717CC4B}" presName="node" presStyleLbl="node1" presStyleIdx="5" presStyleCnt="8">
        <dgm:presLayoutVars>
          <dgm:bulletEnabled val="1"/>
        </dgm:presLayoutVars>
      </dgm:prSet>
      <dgm:spPr/>
    </dgm:pt>
    <dgm:pt modelId="{28FD4DFE-2B57-4475-8D2B-2BEFE35A1284}" type="pres">
      <dgm:prSet presAssocID="{AAE70B86-6248-4FD4-86F7-E2BBE136DC89}" presName="parTrans" presStyleLbl="sibTrans2D1" presStyleIdx="6" presStyleCnt="8"/>
      <dgm:spPr/>
    </dgm:pt>
    <dgm:pt modelId="{DEB6769A-A341-4232-80DA-D952D5EA5EF7}" type="pres">
      <dgm:prSet presAssocID="{AAE70B86-6248-4FD4-86F7-E2BBE136DC89}" presName="connectorText" presStyleLbl="sibTrans2D1" presStyleIdx="6" presStyleCnt="8"/>
      <dgm:spPr/>
    </dgm:pt>
    <dgm:pt modelId="{6EF20CB8-723F-4CE2-988C-A12F8FECDE60}" type="pres">
      <dgm:prSet presAssocID="{881D3060-A0FE-4545-BE68-C3123CDB6BF9}" presName="node" presStyleLbl="node1" presStyleIdx="6" presStyleCnt="8" custRadScaleRad="98724" custRadScaleInc="0">
        <dgm:presLayoutVars>
          <dgm:bulletEnabled val="1"/>
        </dgm:presLayoutVars>
      </dgm:prSet>
      <dgm:spPr/>
    </dgm:pt>
    <dgm:pt modelId="{9B921323-F5D8-44A2-BE6F-1BA359DF26A7}" type="pres">
      <dgm:prSet presAssocID="{60D0D154-57F4-4538-BE44-CBDBD595118E}" presName="parTrans" presStyleLbl="sibTrans2D1" presStyleIdx="7" presStyleCnt="8"/>
      <dgm:spPr/>
    </dgm:pt>
    <dgm:pt modelId="{A995D2CB-EFE6-4EE2-9370-8AC5E3361E62}" type="pres">
      <dgm:prSet presAssocID="{60D0D154-57F4-4538-BE44-CBDBD595118E}" presName="connectorText" presStyleLbl="sibTrans2D1" presStyleIdx="7" presStyleCnt="8"/>
      <dgm:spPr/>
    </dgm:pt>
    <dgm:pt modelId="{F0E5C1ED-ED3E-4D7E-B528-685B46E9EDA1}" type="pres">
      <dgm:prSet presAssocID="{2C60E981-873B-46CA-A747-058E8D2F79AE}" presName="node" presStyleLbl="node1" presStyleIdx="7" presStyleCnt="8">
        <dgm:presLayoutVars>
          <dgm:bulletEnabled val="1"/>
        </dgm:presLayoutVars>
      </dgm:prSet>
      <dgm:spPr/>
    </dgm:pt>
  </dgm:ptLst>
  <dgm:cxnLst>
    <dgm:cxn modelId="{CEB2EF07-902C-42AE-88E3-10B6841F0978}" srcId="{497CF21A-146D-4F31-A122-3A98C85EB6FD}" destId="{F0892DC3-7BB1-45DF-8CED-56A72717CC4B}" srcOrd="5" destOrd="0" parTransId="{23806596-BCC3-43C1-8F7E-A898401BFBFC}" sibTransId="{36273D55-A68E-45C3-B2D5-4936EF64359A}"/>
    <dgm:cxn modelId="{3556FE10-3943-419E-BD5E-73075D47FC59}" type="presOf" srcId="{6579AB1C-D05D-47C7-9C17-02EE396C57E5}" destId="{2629EECC-559E-4204-AF31-39EFD1143A31}" srcOrd="0" destOrd="0" presId="urn:microsoft.com/office/officeart/2005/8/layout/radial5"/>
    <dgm:cxn modelId="{661CFA20-63E7-4C3A-B814-95B3E37B884F}" srcId="{D665446E-5D35-42BC-9FCD-ECCCE84C751B}" destId="{497CF21A-146D-4F31-A122-3A98C85EB6FD}" srcOrd="0" destOrd="0" parTransId="{C08DF0EC-543B-4708-AB17-E9768764E4AF}" sibTransId="{078C99E2-89BC-4D02-A8D3-62E5B2870002}"/>
    <dgm:cxn modelId="{5D087F22-130F-42AD-9304-E8800B1079AB}" srcId="{497CF21A-146D-4F31-A122-3A98C85EB6FD}" destId="{6579AB1C-D05D-47C7-9C17-02EE396C57E5}" srcOrd="1" destOrd="0" parTransId="{709B2070-DDB2-4C54-A1FB-411359D62725}" sibTransId="{A6DA2EC6-A022-427B-9DE5-92BEEEEE9864}"/>
    <dgm:cxn modelId="{3DCAEE2A-6480-4FB4-84CD-DEAB0836F936}" srcId="{497CF21A-146D-4F31-A122-3A98C85EB6FD}" destId="{011E22F6-08BC-470F-98E4-3A4BF50E0936}" srcOrd="4" destOrd="0" parTransId="{DF7BE84D-9537-4E2B-BFEA-9DC2DF36063C}" sibTransId="{2C2A75F5-E1DA-42D4-9884-38B4F5B8CCE3}"/>
    <dgm:cxn modelId="{072D0536-FE35-4053-9C2C-13046C726299}" type="presOf" srcId="{E2D37507-C636-4E07-B0E3-D4BA6FEFB9C5}" destId="{E2A35269-AED5-46FD-B10A-32C6283A3AA1}" srcOrd="0" destOrd="0" presId="urn:microsoft.com/office/officeart/2005/8/layout/radial5"/>
    <dgm:cxn modelId="{E8802C3D-D57E-4546-9EB3-16F70784D7DE}" type="presOf" srcId="{AAE70B86-6248-4FD4-86F7-E2BBE136DC89}" destId="{DEB6769A-A341-4232-80DA-D952D5EA5EF7}" srcOrd="1" destOrd="0" presId="urn:microsoft.com/office/officeart/2005/8/layout/radial5"/>
    <dgm:cxn modelId="{74D1945B-1BED-4C1B-A6F9-6C5B628971CE}" srcId="{497CF21A-146D-4F31-A122-3A98C85EB6FD}" destId="{C260F14A-EB0D-4CB0-9AD6-A82549D407B9}" srcOrd="0" destOrd="0" parTransId="{AC9ACA88-CA34-4EF7-8BF3-CAE10402E859}" sibTransId="{B92B7166-4043-42C5-B972-BEBA878A4A46}"/>
    <dgm:cxn modelId="{19266B64-DF2E-4D8A-9958-7EB5FB284584}" srcId="{497CF21A-146D-4F31-A122-3A98C85EB6FD}" destId="{2C60E981-873B-46CA-A747-058E8D2F79AE}" srcOrd="7" destOrd="0" parTransId="{60D0D154-57F4-4538-BE44-CBDBD595118E}" sibTransId="{2FD657A2-98FE-40B1-A01D-AECF987A37C0}"/>
    <dgm:cxn modelId="{71B7C046-E687-4CD5-AF12-327D003DD5ED}" type="presOf" srcId="{2C60E981-873B-46CA-A747-058E8D2F79AE}" destId="{F0E5C1ED-ED3E-4D7E-B528-685B46E9EDA1}" srcOrd="0" destOrd="0" presId="urn:microsoft.com/office/officeart/2005/8/layout/radial5"/>
    <dgm:cxn modelId="{82AD8868-4ACD-4A95-BD2A-7F4154441FEB}" type="presOf" srcId="{DF7BE84D-9537-4E2B-BFEA-9DC2DF36063C}" destId="{8AD229B7-A836-433B-BF29-CA71C471B020}" srcOrd="1" destOrd="0" presId="urn:microsoft.com/office/officeart/2005/8/layout/radial5"/>
    <dgm:cxn modelId="{03FC746B-C943-4045-99C8-B574A65ADE08}" type="presOf" srcId="{DF7BE84D-9537-4E2B-BFEA-9DC2DF36063C}" destId="{C0623885-C576-44B7-8DC0-5B671CE6428D}" srcOrd="0" destOrd="0" presId="urn:microsoft.com/office/officeart/2005/8/layout/radial5"/>
    <dgm:cxn modelId="{DC56994D-CB9B-4C3E-B6D1-EC85AA6FC79E}" type="presOf" srcId="{AB82A2E8-5E4A-459A-97BC-32F8011E37AB}" destId="{20D1CFC5-0104-4BDA-9C1D-4A17B81079B7}" srcOrd="0" destOrd="0" presId="urn:microsoft.com/office/officeart/2005/8/layout/radial5"/>
    <dgm:cxn modelId="{53A54A4F-9BA1-492A-ADBB-BFF16EB72355}" type="presOf" srcId="{497CF21A-146D-4F31-A122-3A98C85EB6FD}" destId="{C2C38A67-7528-402C-A36D-B96BD6A07F46}" srcOrd="0" destOrd="0" presId="urn:microsoft.com/office/officeart/2005/8/layout/radial5"/>
    <dgm:cxn modelId="{41672755-47DD-469B-A4F2-26A1C0B0AFE5}" srcId="{497CF21A-146D-4F31-A122-3A98C85EB6FD}" destId="{881D3060-A0FE-4545-BE68-C3123CDB6BF9}" srcOrd="6" destOrd="0" parTransId="{AAE70B86-6248-4FD4-86F7-E2BBE136DC89}" sibTransId="{419B0BF0-8C36-4FDD-8202-91FA0E37EC58}"/>
    <dgm:cxn modelId="{DBF44C78-DA09-4904-A53F-579E4725D83B}" type="presOf" srcId="{011E22F6-08BC-470F-98E4-3A4BF50E0936}" destId="{DEE59B10-2B35-407A-AA0E-B6DE9C52FC80}" srcOrd="0" destOrd="0" presId="urn:microsoft.com/office/officeart/2005/8/layout/radial5"/>
    <dgm:cxn modelId="{EFE4885A-5623-45FD-A031-7CF172268266}" type="presOf" srcId="{D665446E-5D35-42BC-9FCD-ECCCE84C751B}" destId="{E2541296-38DB-4E53-A1FB-F07973C45C01}" srcOrd="0" destOrd="0" presId="urn:microsoft.com/office/officeart/2005/8/layout/radial5"/>
    <dgm:cxn modelId="{32CB997C-3D2B-4AFE-B1B8-FD76F68021C7}" type="presOf" srcId="{23806596-BCC3-43C1-8F7E-A898401BFBFC}" destId="{D9A4FEB9-B02C-4007-805F-FC06C5ABC781}" srcOrd="1" destOrd="0" presId="urn:microsoft.com/office/officeart/2005/8/layout/radial5"/>
    <dgm:cxn modelId="{DEAD0B7F-ADB9-4BA6-8CD7-50EBB7A86468}" type="presOf" srcId="{60D0D154-57F4-4538-BE44-CBDBD595118E}" destId="{9B921323-F5D8-44A2-BE6F-1BA359DF26A7}" srcOrd="0" destOrd="0" presId="urn:microsoft.com/office/officeart/2005/8/layout/radial5"/>
    <dgm:cxn modelId="{6DED738B-2C82-4162-B34F-01168FA3DC20}" type="presOf" srcId="{395723B7-1290-449E-BA28-7B871324CA6D}" destId="{2833197D-17DF-466C-92E1-82B109AB0DAA}" srcOrd="0" destOrd="0" presId="urn:microsoft.com/office/officeart/2005/8/layout/radial5"/>
    <dgm:cxn modelId="{53AF7BA0-320C-47DB-B5D2-E34899A2E447}" type="presOf" srcId="{23806596-BCC3-43C1-8F7E-A898401BFBFC}" destId="{FCACBA3B-2C85-47B7-A277-761960D272CE}" srcOrd="0" destOrd="0" presId="urn:microsoft.com/office/officeart/2005/8/layout/radial5"/>
    <dgm:cxn modelId="{19D93AAE-0216-4F80-9285-F3E2EF146BBB}" type="presOf" srcId="{C260F14A-EB0D-4CB0-9AD6-A82549D407B9}" destId="{4AE2E04B-8737-4E6E-87AC-2308B9F33DDC}" srcOrd="0" destOrd="0" presId="urn:microsoft.com/office/officeart/2005/8/layout/radial5"/>
    <dgm:cxn modelId="{8A2B86AE-037D-45D7-9AAC-0C1EC178C568}" type="presOf" srcId="{60D0D154-57F4-4538-BE44-CBDBD595118E}" destId="{A995D2CB-EFE6-4EE2-9370-8AC5E3361E62}" srcOrd="1" destOrd="0" presId="urn:microsoft.com/office/officeart/2005/8/layout/radial5"/>
    <dgm:cxn modelId="{D283AEB0-27AF-43A5-8EC2-E3A2CE6CB518}" type="presOf" srcId="{709B2070-DDB2-4C54-A1FB-411359D62725}" destId="{DA3929D8-7B13-4578-9F50-3915796B456F}" srcOrd="1" destOrd="0" presId="urn:microsoft.com/office/officeart/2005/8/layout/radial5"/>
    <dgm:cxn modelId="{0C4040B6-824A-447E-B2F1-AE851A8F1D5D}" type="presOf" srcId="{AC9ACA88-CA34-4EF7-8BF3-CAE10402E859}" destId="{DE232A79-510C-4A5C-AE66-D9D0A0F85D6F}" srcOrd="1" destOrd="0" presId="urn:microsoft.com/office/officeart/2005/8/layout/radial5"/>
    <dgm:cxn modelId="{2473EFBB-B8E2-4B08-AA19-D0022374F7D5}" type="presOf" srcId="{AC9ACA88-CA34-4EF7-8BF3-CAE10402E859}" destId="{32E07850-7F9D-4601-91C8-7EE66E1D1325}" srcOrd="0" destOrd="0" presId="urn:microsoft.com/office/officeart/2005/8/layout/radial5"/>
    <dgm:cxn modelId="{6B8E8BBD-E152-46E8-B5CF-3659A9F3ED9D}" type="presOf" srcId="{F0892DC3-7BB1-45DF-8CED-56A72717CC4B}" destId="{3F50D2F9-85F1-4BF3-87CC-E981A46AA123}" srcOrd="0" destOrd="0" presId="urn:microsoft.com/office/officeart/2005/8/layout/radial5"/>
    <dgm:cxn modelId="{187288C7-A6BE-4381-9D52-89D291CDDECA}" type="presOf" srcId="{395723B7-1290-449E-BA28-7B871324CA6D}" destId="{30F4917F-E41B-41B0-A046-8F351519B88E}" srcOrd="1" destOrd="0" presId="urn:microsoft.com/office/officeart/2005/8/layout/radial5"/>
    <dgm:cxn modelId="{6F7686CA-9367-4CF5-8983-D69E6DFDD70D}" type="presOf" srcId="{AAE70B86-6248-4FD4-86F7-E2BBE136DC89}" destId="{28FD4DFE-2B57-4475-8D2B-2BEFE35A1284}" srcOrd="0" destOrd="0" presId="urn:microsoft.com/office/officeart/2005/8/layout/radial5"/>
    <dgm:cxn modelId="{DB88CCD1-BD22-4EEC-8F2C-950C1BDCB2F3}" type="presOf" srcId="{709B2070-DDB2-4C54-A1FB-411359D62725}" destId="{7BFC90F0-B666-4F59-89EF-3961433D07A5}" srcOrd="0" destOrd="0" presId="urn:microsoft.com/office/officeart/2005/8/layout/radial5"/>
    <dgm:cxn modelId="{AC5EDFD9-5EB7-48E7-B8E9-286F4ECD8145}" srcId="{497CF21A-146D-4F31-A122-3A98C85EB6FD}" destId="{AB82A2E8-5E4A-459A-97BC-32F8011E37AB}" srcOrd="2" destOrd="0" parTransId="{395723B7-1290-449E-BA28-7B871324CA6D}" sibTransId="{5296DD76-D12A-487F-BD55-DAB943CAE569}"/>
    <dgm:cxn modelId="{7944BEE3-6509-4351-B9E6-067509CCAF28}" srcId="{497CF21A-146D-4F31-A122-3A98C85EB6FD}" destId="{E2D37507-C636-4E07-B0E3-D4BA6FEFB9C5}" srcOrd="3" destOrd="0" parTransId="{D4313329-639F-4383-B106-576D3940A3AE}" sibTransId="{737E6501-FCC9-47E7-A3D9-08934CD45F55}"/>
    <dgm:cxn modelId="{6AAAB9EF-9748-47B1-92C1-D43292832170}" type="presOf" srcId="{881D3060-A0FE-4545-BE68-C3123CDB6BF9}" destId="{6EF20CB8-723F-4CE2-988C-A12F8FECDE60}" srcOrd="0" destOrd="0" presId="urn:microsoft.com/office/officeart/2005/8/layout/radial5"/>
    <dgm:cxn modelId="{375823F9-5CAF-4960-88C8-82F6F90917D1}" type="presOf" srcId="{D4313329-639F-4383-B106-576D3940A3AE}" destId="{C540DDDD-4F1C-4B22-BFBB-9119800BBB70}" srcOrd="1" destOrd="0" presId="urn:microsoft.com/office/officeart/2005/8/layout/radial5"/>
    <dgm:cxn modelId="{A85FC2FC-92DC-4666-B05B-7905D7E3F28E}" type="presOf" srcId="{D4313329-639F-4383-B106-576D3940A3AE}" destId="{26A11F6D-D809-4694-BDBB-BC0E4FE1D127}" srcOrd="0" destOrd="0" presId="urn:microsoft.com/office/officeart/2005/8/layout/radial5"/>
    <dgm:cxn modelId="{DB22E9CF-4362-4C08-8374-BD34B7C64C9F}" type="presParOf" srcId="{E2541296-38DB-4E53-A1FB-F07973C45C01}" destId="{C2C38A67-7528-402C-A36D-B96BD6A07F46}" srcOrd="0" destOrd="0" presId="urn:microsoft.com/office/officeart/2005/8/layout/radial5"/>
    <dgm:cxn modelId="{0ACEF740-B8FB-4078-8E80-DE7780037B09}" type="presParOf" srcId="{E2541296-38DB-4E53-A1FB-F07973C45C01}" destId="{32E07850-7F9D-4601-91C8-7EE66E1D1325}" srcOrd="1" destOrd="0" presId="urn:microsoft.com/office/officeart/2005/8/layout/radial5"/>
    <dgm:cxn modelId="{CBE2A3D1-B617-4508-82BE-A6E3CC706258}" type="presParOf" srcId="{32E07850-7F9D-4601-91C8-7EE66E1D1325}" destId="{DE232A79-510C-4A5C-AE66-D9D0A0F85D6F}" srcOrd="0" destOrd="0" presId="urn:microsoft.com/office/officeart/2005/8/layout/radial5"/>
    <dgm:cxn modelId="{16F9927B-DC80-44AF-864E-5018748C8A0D}" type="presParOf" srcId="{E2541296-38DB-4E53-A1FB-F07973C45C01}" destId="{4AE2E04B-8737-4E6E-87AC-2308B9F33DDC}" srcOrd="2" destOrd="0" presId="urn:microsoft.com/office/officeart/2005/8/layout/radial5"/>
    <dgm:cxn modelId="{8257E58B-DC0C-4DD1-910B-B7A10ACC9D61}" type="presParOf" srcId="{E2541296-38DB-4E53-A1FB-F07973C45C01}" destId="{7BFC90F0-B666-4F59-89EF-3961433D07A5}" srcOrd="3" destOrd="0" presId="urn:microsoft.com/office/officeart/2005/8/layout/radial5"/>
    <dgm:cxn modelId="{CC16EF1C-245A-46C5-9DC0-3EA8529AFCC1}" type="presParOf" srcId="{7BFC90F0-B666-4F59-89EF-3961433D07A5}" destId="{DA3929D8-7B13-4578-9F50-3915796B456F}" srcOrd="0" destOrd="0" presId="urn:microsoft.com/office/officeart/2005/8/layout/radial5"/>
    <dgm:cxn modelId="{7C0E69F8-B9E0-489D-B898-D1FE775DF67B}" type="presParOf" srcId="{E2541296-38DB-4E53-A1FB-F07973C45C01}" destId="{2629EECC-559E-4204-AF31-39EFD1143A31}" srcOrd="4" destOrd="0" presId="urn:microsoft.com/office/officeart/2005/8/layout/radial5"/>
    <dgm:cxn modelId="{85F89F67-A1EB-491E-8F82-C53E200D1C87}" type="presParOf" srcId="{E2541296-38DB-4E53-A1FB-F07973C45C01}" destId="{2833197D-17DF-466C-92E1-82B109AB0DAA}" srcOrd="5" destOrd="0" presId="urn:microsoft.com/office/officeart/2005/8/layout/radial5"/>
    <dgm:cxn modelId="{4D3C11EC-ED3D-4D3E-8FD2-675747758678}" type="presParOf" srcId="{2833197D-17DF-466C-92E1-82B109AB0DAA}" destId="{30F4917F-E41B-41B0-A046-8F351519B88E}" srcOrd="0" destOrd="0" presId="urn:microsoft.com/office/officeart/2005/8/layout/radial5"/>
    <dgm:cxn modelId="{C0E07197-7074-44F8-BEAD-41932B9D9E6B}" type="presParOf" srcId="{E2541296-38DB-4E53-A1FB-F07973C45C01}" destId="{20D1CFC5-0104-4BDA-9C1D-4A17B81079B7}" srcOrd="6" destOrd="0" presId="urn:microsoft.com/office/officeart/2005/8/layout/radial5"/>
    <dgm:cxn modelId="{E4DAB6C8-EA0E-4933-9D4C-25061A24B6ED}" type="presParOf" srcId="{E2541296-38DB-4E53-A1FB-F07973C45C01}" destId="{26A11F6D-D809-4694-BDBB-BC0E4FE1D127}" srcOrd="7" destOrd="0" presId="urn:microsoft.com/office/officeart/2005/8/layout/radial5"/>
    <dgm:cxn modelId="{18D0416C-1E53-4B4E-AD5A-2F6E95544C17}" type="presParOf" srcId="{26A11F6D-D809-4694-BDBB-BC0E4FE1D127}" destId="{C540DDDD-4F1C-4B22-BFBB-9119800BBB70}" srcOrd="0" destOrd="0" presId="urn:microsoft.com/office/officeart/2005/8/layout/radial5"/>
    <dgm:cxn modelId="{0735073C-E45D-4DB2-970B-8C7C559443CE}" type="presParOf" srcId="{E2541296-38DB-4E53-A1FB-F07973C45C01}" destId="{E2A35269-AED5-46FD-B10A-32C6283A3AA1}" srcOrd="8" destOrd="0" presId="urn:microsoft.com/office/officeart/2005/8/layout/radial5"/>
    <dgm:cxn modelId="{B38988D3-5B8D-4170-AEB3-0883503E5A55}" type="presParOf" srcId="{E2541296-38DB-4E53-A1FB-F07973C45C01}" destId="{C0623885-C576-44B7-8DC0-5B671CE6428D}" srcOrd="9" destOrd="0" presId="urn:microsoft.com/office/officeart/2005/8/layout/radial5"/>
    <dgm:cxn modelId="{969D05DB-05D5-402C-9EEC-8A4EC61CA8D1}" type="presParOf" srcId="{C0623885-C576-44B7-8DC0-5B671CE6428D}" destId="{8AD229B7-A836-433B-BF29-CA71C471B020}" srcOrd="0" destOrd="0" presId="urn:microsoft.com/office/officeart/2005/8/layout/radial5"/>
    <dgm:cxn modelId="{042094A5-1B86-4508-87DF-2DCFB7DB3E4E}" type="presParOf" srcId="{E2541296-38DB-4E53-A1FB-F07973C45C01}" destId="{DEE59B10-2B35-407A-AA0E-B6DE9C52FC80}" srcOrd="10" destOrd="0" presId="urn:microsoft.com/office/officeart/2005/8/layout/radial5"/>
    <dgm:cxn modelId="{057A278A-C939-48B6-86EA-F4DA641BB91E}" type="presParOf" srcId="{E2541296-38DB-4E53-A1FB-F07973C45C01}" destId="{FCACBA3B-2C85-47B7-A277-761960D272CE}" srcOrd="11" destOrd="0" presId="urn:microsoft.com/office/officeart/2005/8/layout/radial5"/>
    <dgm:cxn modelId="{B6819418-ADBA-4F37-933B-4C0837179E5B}" type="presParOf" srcId="{FCACBA3B-2C85-47B7-A277-761960D272CE}" destId="{D9A4FEB9-B02C-4007-805F-FC06C5ABC781}" srcOrd="0" destOrd="0" presId="urn:microsoft.com/office/officeart/2005/8/layout/radial5"/>
    <dgm:cxn modelId="{8194B98D-2A8B-433B-961A-D3266499F56F}" type="presParOf" srcId="{E2541296-38DB-4E53-A1FB-F07973C45C01}" destId="{3F50D2F9-85F1-4BF3-87CC-E981A46AA123}" srcOrd="12" destOrd="0" presId="urn:microsoft.com/office/officeart/2005/8/layout/radial5"/>
    <dgm:cxn modelId="{6A7445FB-FF3E-4930-BC2C-242A8DAB0F79}" type="presParOf" srcId="{E2541296-38DB-4E53-A1FB-F07973C45C01}" destId="{28FD4DFE-2B57-4475-8D2B-2BEFE35A1284}" srcOrd="13" destOrd="0" presId="urn:microsoft.com/office/officeart/2005/8/layout/radial5"/>
    <dgm:cxn modelId="{72E3E736-BAC7-45DA-8C24-8E908A44FE83}" type="presParOf" srcId="{28FD4DFE-2B57-4475-8D2B-2BEFE35A1284}" destId="{DEB6769A-A341-4232-80DA-D952D5EA5EF7}" srcOrd="0" destOrd="0" presId="urn:microsoft.com/office/officeart/2005/8/layout/radial5"/>
    <dgm:cxn modelId="{2774FC51-FAC6-4819-8BC9-2267A136F549}" type="presParOf" srcId="{E2541296-38DB-4E53-A1FB-F07973C45C01}" destId="{6EF20CB8-723F-4CE2-988C-A12F8FECDE60}" srcOrd="14" destOrd="0" presId="urn:microsoft.com/office/officeart/2005/8/layout/radial5"/>
    <dgm:cxn modelId="{5A28147E-BCE5-4F63-A00C-1ABEF53D10B3}" type="presParOf" srcId="{E2541296-38DB-4E53-A1FB-F07973C45C01}" destId="{9B921323-F5D8-44A2-BE6F-1BA359DF26A7}" srcOrd="15" destOrd="0" presId="urn:microsoft.com/office/officeart/2005/8/layout/radial5"/>
    <dgm:cxn modelId="{63746912-CA47-4BF1-B450-AC9F1466776C}" type="presParOf" srcId="{9B921323-F5D8-44A2-BE6F-1BA359DF26A7}" destId="{A995D2CB-EFE6-4EE2-9370-8AC5E3361E62}" srcOrd="0" destOrd="0" presId="urn:microsoft.com/office/officeart/2005/8/layout/radial5"/>
    <dgm:cxn modelId="{7A209D8D-062C-474F-B608-17BD25B0143A}" type="presParOf" srcId="{E2541296-38DB-4E53-A1FB-F07973C45C01}" destId="{F0E5C1ED-ED3E-4D7E-B528-685B46E9EDA1}" srcOrd="16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C38A67-7528-402C-A36D-B96BD6A07F46}">
      <dsp:nvSpPr>
        <dsp:cNvPr id="0" name=""/>
        <dsp:cNvSpPr/>
      </dsp:nvSpPr>
      <dsp:spPr>
        <a:xfrm>
          <a:off x="3385723" y="2031057"/>
          <a:ext cx="1356552" cy="1356552"/>
        </a:xfrm>
        <a:prstGeom prst="ellipse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5900" kern="1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সৃর্য</a:t>
          </a:r>
          <a:endParaRPr lang="en-US" sz="59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584385" y="2229719"/>
        <a:ext cx="959228" cy="959228"/>
      </dsp:txXfrm>
    </dsp:sp>
    <dsp:sp modelId="{32E07850-7F9D-4601-91C8-7EE66E1D1325}">
      <dsp:nvSpPr>
        <dsp:cNvPr id="0" name=""/>
        <dsp:cNvSpPr/>
      </dsp:nvSpPr>
      <dsp:spPr>
        <a:xfrm rot="16200000">
          <a:off x="3855018" y="1417968"/>
          <a:ext cx="417962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3917713" y="1572908"/>
        <a:ext cx="292573" cy="276737"/>
      </dsp:txXfrm>
    </dsp:sp>
    <dsp:sp modelId="{4AE2E04B-8737-4E6E-87AC-2308B9F33DDC}">
      <dsp:nvSpPr>
        <dsp:cNvPr id="0" name=""/>
        <dsp:cNvSpPr/>
      </dsp:nvSpPr>
      <dsp:spPr>
        <a:xfrm>
          <a:off x="3453551" y="21551"/>
          <a:ext cx="1220897" cy="1220897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/>
            <a:t>শুক্র</a:t>
          </a:r>
          <a:endParaRPr lang="en-US" sz="1900" kern="1200" dirty="0"/>
        </a:p>
      </dsp:txBody>
      <dsp:txXfrm>
        <a:off x="3632347" y="200347"/>
        <a:ext cx="863305" cy="863305"/>
      </dsp:txXfrm>
    </dsp:sp>
    <dsp:sp modelId="{7BFC90F0-B666-4F59-89EF-3961433D07A5}">
      <dsp:nvSpPr>
        <dsp:cNvPr id="0" name=""/>
        <dsp:cNvSpPr/>
      </dsp:nvSpPr>
      <dsp:spPr>
        <a:xfrm rot="18900000">
          <a:off x="4605083" y="1728654"/>
          <a:ext cx="417962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623446" y="1865231"/>
        <a:ext cx="292573" cy="276737"/>
      </dsp:txXfrm>
    </dsp:sp>
    <dsp:sp modelId="{2629EECC-559E-4204-AF31-39EFD1143A31}">
      <dsp:nvSpPr>
        <dsp:cNvPr id="0" name=""/>
        <dsp:cNvSpPr/>
      </dsp:nvSpPr>
      <dsp:spPr>
        <a:xfrm>
          <a:off x="4922447" y="629988"/>
          <a:ext cx="1220897" cy="1220897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/>
            <a:t>পৃথিবী</a:t>
          </a:r>
          <a:endParaRPr lang="en-US" sz="1900" kern="1200" dirty="0"/>
        </a:p>
      </dsp:txBody>
      <dsp:txXfrm>
        <a:off x="5101243" y="808784"/>
        <a:ext cx="863305" cy="863305"/>
      </dsp:txXfrm>
    </dsp:sp>
    <dsp:sp modelId="{2833197D-17DF-466C-92E1-82B109AB0DAA}">
      <dsp:nvSpPr>
        <dsp:cNvPr id="0" name=""/>
        <dsp:cNvSpPr/>
      </dsp:nvSpPr>
      <dsp:spPr>
        <a:xfrm>
          <a:off x="4915770" y="2478719"/>
          <a:ext cx="417962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915770" y="2570964"/>
        <a:ext cx="292573" cy="276737"/>
      </dsp:txXfrm>
    </dsp:sp>
    <dsp:sp modelId="{20D1CFC5-0104-4BDA-9C1D-4A17B81079B7}">
      <dsp:nvSpPr>
        <dsp:cNvPr id="0" name=""/>
        <dsp:cNvSpPr/>
      </dsp:nvSpPr>
      <dsp:spPr>
        <a:xfrm>
          <a:off x="5530884" y="2098884"/>
          <a:ext cx="1220897" cy="1220897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/>
            <a:t>মঙ্গল</a:t>
          </a:r>
          <a:endParaRPr lang="en-US" sz="1900" kern="1200" dirty="0"/>
        </a:p>
      </dsp:txBody>
      <dsp:txXfrm>
        <a:off x="5709680" y="2277680"/>
        <a:ext cx="863305" cy="863305"/>
      </dsp:txXfrm>
    </dsp:sp>
    <dsp:sp modelId="{26A11F6D-D809-4694-BDBB-BC0E4FE1D127}">
      <dsp:nvSpPr>
        <dsp:cNvPr id="0" name=""/>
        <dsp:cNvSpPr/>
      </dsp:nvSpPr>
      <dsp:spPr>
        <a:xfrm rot="2700000">
          <a:off x="4605083" y="3228784"/>
          <a:ext cx="417962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623446" y="3276697"/>
        <a:ext cx="292573" cy="276737"/>
      </dsp:txXfrm>
    </dsp:sp>
    <dsp:sp modelId="{E2A35269-AED5-46FD-B10A-32C6283A3AA1}">
      <dsp:nvSpPr>
        <dsp:cNvPr id="0" name=""/>
        <dsp:cNvSpPr/>
      </dsp:nvSpPr>
      <dsp:spPr>
        <a:xfrm>
          <a:off x="4922447" y="3567781"/>
          <a:ext cx="1220897" cy="1220897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/>
            <a:t>শনি</a:t>
          </a:r>
          <a:endParaRPr lang="en-US" sz="1900" kern="1200" dirty="0"/>
        </a:p>
      </dsp:txBody>
      <dsp:txXfrm>
        <a:off x="5101243" y="3746577"/>
        <a:ext cx="863305" cy="863305"/>
      </dsp:txXfrm>
    </dsp:sp>
    <dsp:sp modelId="{C0623885-C576-44B7-8DC0-5B671CE6428D}">
      <dsp:nvSpPr>
        <dsp:cNvPr id="0" name=""/>
        <dsp:cNvSpPr/>
      </dsp:nvSpPr>
      <dsp:spPr>
        <a:xfrm rot="5400000">
          <a:off x="3855018" y="3539470"/>
          <a:ext cx="417962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3917713" y="3569021"/>
        <a:ext cx="292573" cy="276737"/>
      </dsp:txXfrm>
    </dsp:sp>
    <dsp:sp modelId="{DEE59B10-2B35-407A-AA0E-B6DE9C52FC80}">
      <dsp:nvSpPr>
        <dsp:cNvPr id="0" name=""/>
        <dsp:cNvSpPr/>
      </dsp:nvSpPr>
      <dsp:spPr>
        <a:xfrm>
          <a:off x="3453551" y="4176218"/>
          <a:ext cx="1220897" cy="1220897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/>
            <a:t>নেপচুন</a:t>
          </a:r>
          <a:endParaRPr lang="en-US" sz="1900" kern="1200" dirty="0"/>
        </a:p>
      </dsp:txBody>
      <dsp:txXfrm>
        <a:off x="3632347" y="4355014"/>
        <a:ext cx="863305" cy="863305"/>
      </dsp:txXfrm>
    </dsp:sp>
    <dsp:sp modelId="{FCACBA3B-2C85-47B7-A277-761960D272CE}">
      <dsp:nvSpPr>
        <dsp:cNvPr id="0" name=""/>
        <dsp:cNvSpPr/>
      </dsp:nvSpPr>
      <dsp:spPr>
        <a:xfrm rot="8100000">
          <a:off x="3104954" y="3228784"/>
          <a:ext cx="417962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211980" y="3276697"/>
        <a:ext cx="292573" cy="276737"/>
      </dsp:txXfrm>
    </dsp:sp>
    <dsp:sp modelId="{3F50D2F9-85F1-4BF3-87CC-E981A46AA123}">
      <dsp:nvSpPr>
        <dsp:cNvPr id="0" name=""/>
        <dsp:cNvSpPr/>
      </dsp:nvSpPr>
      <dsp:spPr>
        <a:xfrm>
          <a:off x="1984654" y="3567781"/>
          <a:ext cx="1220897" cy="12208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/>
            <a:t>বৃহস্পতি</a:t>
          </a:r>
          <a:endParaRPr lang="en-US" sz="1900" kern="1200" dirty="0"/>
        </a:p>
      </dsp:txBody>
      <dsp:txXfrm>
        <a:off x="2163450" y="3746577"/>
        <a:ext cx="863305" cy="863305"/>
      </dsp:txXfrm>
    </dsp:sp>
    <dsp:sp modelId="{28FD4DFE-2B57-4475-8D2B-2BEFE35A1284}">
      <dsp:nvSpPr>
        <dsp:cNvPr id="0" name=""/>
        <dsp:cNvSpPr/>
      </dsp:nvSpPr>
      <dsp:spPr>
        <a:xfrm rot="10800000">
          <a:off x="2814147" y="2478719"/>
          <a:ext cx="403913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2935321" y="2570964"/>
        <a:ext cx="282739" cy="276737"/>
      </dsp:txXfrm>
    </dsp:sp>
    <dsp:sp modelId="{6EF20CB8-723F-4CE2-988C-A12F8FECDE60}">
      <dsp:nvSpPr>
        <dsp:cNvPr id="0" name=""/>
        <dsp:cNvSpPr/>
      </dsp:nvSpPr>
      <dsp:spPr>
        <a:xfrm>
          <a:off x="1402724" y="2098884"/>
          <a:ext cx="1220897" cy="1220897"/>
        </a:xfrm>
        <a:prstGeom prst="ellipse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ইরেনাস</a:t>
          </a:r>
          <a:endParaRPr lang="en-US" sz="1900" kern="1200" dirty="0"/>
        </a:p>
      </dsp:txBody>
      <dsp:txXfrm>
        <a:off x="1581520" y="2277680"/>
        <a:ext cx="863305" cy="863305"/>
      </dsp:txXfrm>
    </dsp:sp>
    <dsp:sp modelId="{9B921323-F5D8-44A2-BE6F-1BA359DF26A7}">
      <dsp:nvSpPr>
        <dsp:cNvPr id="0" name=""/>
        <dsp:cNvSpPr/>
      </dsp:nvSpPr>
      <dsp:spPr>
        <a:xfrm rot="13500000">
          <a:off x="3104954" y="1728654"/>
          <a:ext cx="417962" cy="4612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211980" y="1865231"/>
        <a:ext cx="292573" cy="276737"/>
      </dsp:txXfrm>
    </dsp:sp>
    <dsp:sp modelId="{F0E5C1ED-ED3E-4D7E-B528-685B46E9EDA1}">
      <dsp:nvSpPr>
        <dsp:cNvPr id="0" name=""/>
        <dsp:cNvSpPr/>
      </dsp:nvSpPr>
      <dsp:spPr>
        <a:xfrm>
          <a:off x="1984654" y="629988"/>
          <a:ext cx="1220897" cy="1220897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900" kern="1200" dirty="0"/>
            <a:t>বুধ</a:t>
          </a:r>
          <a:endParaRPr lang="en-US" sz="1900" kern="1200" dirty="0"/>
        </a:p>
      </dsp:txBody>
      <dsp:txXfrm>
        <a:off x="2163450" y="808784"/>
        <a:ext cx="863305" cy="863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E33DE-7E78-4A06-A434-B28019555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C6CADF-BC09-4AB3-BA12-8888611FBA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84B44-17FB-40E8-A326-C38EF1380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3237D-7BB8-4517-976C-219F2CAF6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CFB77-DDA2-4073-BA44-9A30AE190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52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4F929-B681-468D-9B6B-961730E54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31461-C359-48B2-9A50-1C92E8F0C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B194B-1F26-427F-B3C3-ED190BC19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E160F-CE2D-49BF-A390-C4FF702AD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06D2E-0BAC-4493-BAA6-66E160392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38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175ED-FDCF-4033-8D2A-698AE3AD4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DC21D-5E8C-4D76-9953-3A6D7F478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FE03B-22E2-4D04-B6B9-FCC0B1C25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E0AC5-3B93-43F5-AC75-15A829FB9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A32E1-9780-44F1-B150-AC9499785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2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FA115-356A-4C7E-B576-190B4D81A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6209F-B441-4234-8510-200E5FF47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90E4B-6271-49B3-889C-4874A9C22A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837E4-F973-4ABB-ABF9-84E254CD5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8FB6CB-8E2E-438D-A72E-CDD5B3E5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D5AA8-7678-4ED5-BACF-42C762CE4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8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D065B-5AD2-4BC6-9F3F-9A3DAB352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34AA0-756C-4A49-A578-9C08CE056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FD1FC9-FB71-48B6-8119-501EBDBC6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DB5988-63D2-44B7-909A-00E0A1A0A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DA11F0-2F0C-40FD-B816-00C9289AC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103CC8-2D54-467B-8D99-DAC0C32CC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78397-7A3A-4BD4-B82E-A9E7A5B71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325764-6E8C-496D-B991-F4A02447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8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19A03-4863-41F2-90AA-CF3B84443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10BE9B-FD0F-4DEA-A88D-13BADE25A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02F58-26ED-45D7-B8AC-C22CC7AB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6D19A2-383E-4DAE-BFB7-A473A6569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0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050E94-F081-4A62-9837-556738EC2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B4A3BC-FF25-4F7D-A15F-6808365F4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48D63-0157-448B-99C4-D03FD5240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5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050D4-29E2-4F53-AEFE-17B3025C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CCA07-5AF7-4F0E-8100-55F93C5D4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F816A-8180-4BED-88AD-250731B6B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E621F9-9A39-4FEF-9A41-EE96BB90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9DE33-6312-4ED5-B567-5D73CDED1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69A0C-AD4C-44F5-90D1-3AE33985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34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37B9-AD68-4A8B-905E-718B6E275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E7F49A-DF53-4DD5-B7BC-A4C13EC42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4EF07-7DFF-4728-A4D3-E45662E85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175ADF-BCFC-4976-8BE0-09BC15E33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DDDC3-36EE-4E2F-9537-9BF3C7522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A8B65B-7F8B-454C-9380-B841B9DB6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50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C0CE-CF5A-46C8-A8D9-C1E31292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CD3C08-4FF2-4241-8841-BBF7B6BE8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4A97D-D952-4900-8A22-BE3EDD2C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1EE97-BE56-4DA8-96CA-1F960F769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7D7FE-E41A-41CB-9A2E-5F1541F9B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7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569385-D7AB-4C6A-BEFB-804EAA0D7A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4723AF-E263-4583-A020-63E1782104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5D2B4-E0BB-4CB7-91B0-8D355833B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B25D8-CE85-4F84-A8EC-B689495CE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C7DA6-CDE0-46F5-9D7D-A36444CE4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11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231703-91BE-4EB2-84D2-8E109588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5D956-9C0F-46FF-A386-886FAC2B8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0ADAE-39BB-4674-A6BB-B495FDE5B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DAE7E-4116-4F5A-A17A-4DE6F5D07620}" type="datetimeFigureOut">
              <a:rPr lang="en-US" smtClean="0"/>
              <a:t>11/2/2019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760DE-17E4-4929-99FB-ADD1C43B8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BBE81-F277-4173-BDE7-ACA102B5B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53350-A47E-4AA7-A14C-37D356546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0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5DF1D-AE98-4514-B7E9-FD8E8F72D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431" y="649358"/>
            <a:ext cx="10397572" cy="1325216"/>
          </a:xfrm>
          <a:prstGeom prst="snip2SameRect">
            <a:avLst/>
          </a:prstGeom>
          <a:noFill/>
        </p:spPr>
        <p:txBody>
          <a:bodyPr>
            <a:noAutofit/>
          </a:bodyPr>
          <a:lstStyle/>
          <a:p>
            <a:pPr algn="ctr"/>
            <a:b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A bouquet of flowers in a vase on a table&#10;&#10;Description automatically generated">
            <a:extLst>
              <a:ext uri="{FF2B5EF4-FFF2-40B4-BE49-F238E27FC236}">
                <a16:creationId xmlns:a16="http://schemas.microsoft.com/office/drawing/2014/main" id="{2F1720F3-028C-4A0B-B643-BDB6DAC48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717" y="1758461"/>
            <a:ext cx="3622565" cy="362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878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360D-94A4-4763-87F3-110EC2A21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0212" y="1007166"/>
            <a:ext cx="8791575" cy="1461881"/>
          </a:xfrm>
          <a:noFill/>
          <a:ln w="76200">
            <a:noFill/>
          </a:ln>
        </p:spPr>
        <p:txBody>
          <a:bodyPr>
            <a:normAutofit/>
          </a:bodyPr>
          <a:lstStyle/>
          <a:p>
            <a:pPr algn="ctr"/>
            <a: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B6CFD33-8A3E-4839-86C8-667FFC191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9188" y="1621320"/>
            <a:ext cx="8791576" cy="5135218"/>
          </a:xfrm>
          <a:noFill/>
        </p:spPr>
        <p:txBody>
          <a:bodyPr>
            <a:normAutofit fontScale="92500" lnSpcReduction="20000"/>
          </a:bodyPr>
          <a:lstStyle/>
          <a:p>
            <a:pPr algn="ctr">
              <a:lnSpc>
                <a:spcPct val="100000"/>
              </a:lnSpc>
            </a:pPr>
            <a:endParaRPr lang="bn-BD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</a:pPr>
            <a:endParaRPr lang="bn-BD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</a:pPr>
            <a:endParaRPr lang="bn-BD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</a:pPr>
            <a:endParaRPr lang="bn-BD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</a:pPr>
            <a:endParaRPr lang="bn-BD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</a:pP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মহেশ্বর চন্দ্র সরকার</a:t>
            </a:r>
          </a:p>
          <a:p>
            <a:pPr algn="ctr">
              <a:lnSpc>
                <a:spcPct val="100000"/>
              </a:lnSpc>
            </a:pP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>
              <a:lnSpc>
                <a:spcPct val="100000"/>
              </a:lnSpc>
            </a:pP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তালুক কান্দি সরকারি প্রাথমিক বিদ্যালয়</a:t>
            </a:r>
          </a:p>
          <a:p>
            <a:pPr algn="ctr">
              <a:lnSpc>
                <a:spcPct val="100000"/>
              </a:lnSpc>
            </a:pP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পীরগছা,রংপুর।</a:t>
            </a:r>
          </a:p>
        </p:txBody>
      </p:sp>
    </p:spTree>
    <p:extLst>
      <p:ext uri="{BB962C8B-B14F-4D97-AF65-F5344CB8AC3E}">
        <p14:creationId xmlns:p14="http://schemas.microsoft.com/office/powerpoint/2010/main" val="1223362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A9376FB-829B-4DB5-A75A-756E6AEF2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0"/>
            <a:ext cx="9906000" cy="1374776"/>
          </a:xfrm>
          <a:noFill/>
        </p:spPr>
        <p:txBody>
          <a:bodyPr>
            <a:noAutofit/>
          </a:bodyPr>
          <a:lstStyle/>
          <a:p>
            <a:pPr algn="ctr"/>
            <a:r>
              <a:rPr lang="bn-BD" sz="8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A922A68-74EA-487F-96DD-9041061DB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2921" y="1624360"/>
            <a:ext cx="5526157" cy="5233640"/>
          </a:xfrm>
          <a:noFill/>
        </p:spPr>
        <p:txBody>
          <a:bodyPr/>
          <a:lstStyle/>
          <a:p>
            <a:pPr lvl="2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বিজ্ঞান</a:t>
            </a:r>
          </a:p>
          <a:p>
            <a:pPr lvl="2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চতুর্থ</a:t>
            </a:r>
          </a:p>
          <a:p>
            <a:pPr lvl="2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 পাঠঃ মহাবিশ্ব</a:t>
            </a:r>
          </a:p>
          <a:p>
            <a:pPr lvl="2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বিশেষ পাঠঃ সৌরজগৎ  </a:t>
            </a:r>
          </a:p>
          <a:p>
            <a:pPr lvl="2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৩৫ মিনিট</a:t>
            </a:r>
          </a:p>
          <a:p>
            <a:pPr lvl="2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তারিখঃ ২৯/১০/২০১৯ খ্রি. </a:t>
            </a:r>
          </a:p>
          <a:p>
            <a:endParaRPr lang="bn-BD" dirty="0"/>
          </a:p>
          <a:p>
            <a:endParaRPr lang="bn-BD" dirty="0"/>
          </a:p>
          <a:p>
            <a:endParaRPr lang="bn-BD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86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5787A5-6D02-4E56-A085-B20D06B79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522" y="203823"/>
            <a:ext cx="9906000" cy="3122472"/>
          </a:xfrm>
          <a:prstGeom prst="rightArrow">
            <a:avLst/>
          </a:prstGeom>
          <a:noFill/>
        </p:spPr>
        <p:txBody>
          <a:bodyPr>
            <a:normAutofit/>
          </a:bodyPr>
          <a:lstStyle/>
          <a:p>
            <a:pPr algn="ctr"/>
            <a:r>
              <a:rPr lang="bn-BD" sz="96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D94A10-4DF5-4538-8A48-20AA0B497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1411" y="3531705"/>
            <a:ext cx="9906000" cy="2908851"/>
          </a:xfrm>
          <a:noFill/>
          <a:ln w="76200">
            <a:noFill/>
          </a:ln>
        </p:spPr>
        <p:txBody>
          <a:bodyPr/>
          <a:lstStyle/>
          <a:p>
            <a:r>
              <a:rPr lang="bn-BD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১২.১.১ সৌরজগতের মৌলিক গঠন চিত্রসহ ব্যাখ্যা  </a:t>
            </a:r>
          </a:p>
          <a:p>
            <a:r>
              <a:rPr lang="bn-BD" sz="4800" i="1" dirty="0">
                <a:latin typeface="NikoshBAN" panose="02000000000000000000" pitchFamily="2" charset="0"/>
                <a:cs typeface="NikoshBAN" panose="02000000000000000000" pitchFamily="2" charset="0"/>
              </a:rPr>
              <a:t>         করতে পারবে।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27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70CCA3-2D2A-4DC4-BEFD-34B816D3E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283" y="1208688"/>
            <a:ext cx="3670842" cy="19965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FCDB6C-C818-4373-A78C-06FD249B2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366" y="1208688"/>
            <a:ext cx="3428650" cy="21491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C53962-0D14-4935-B001-0AD82E29A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012" y="4015408"/>
            <a:ext cx="3903485" cy="21793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215184-A40D-4F74-95A6-5FC22A0AD0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4139" y="3962984"/>
            <a:ext cx="3414719" cy="22986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CD4CF8-A2C1-4C7E-99E2-19AB6FB12F84}"/>
              </a:ext>
            </a:extLst>
          </p:cNvPr>
          <p:cNvSpPr txBox="1"/>
          <p:nvPr/>
        </p:nvSpPr>
        <p:spPr>
          <a:xfrm>
            <a:off x="4539711" y="98097"/>
            <a:ext cx="3869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 দেখি </a:t>
            </a:r>
          </a:p>
        </p:txBody>
      </p:sp>
    </p:spTree>
    <p:extLst>
      <p:ext uri="{BB962C8B-B14F-4D97-AF65-F5344CB8AC3E}">
        <p14:creationId xmlns:p14="http://schemas.microsoft.com/office/powerpoint/2010/main" val="435213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D2E5F5-D668-4183-8D91-1B2264653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3" y="185530"/>
            <a:ext cx="8791575" cy="2575702"/>
          </a:xfrm>
          <a:noFill/>
          <a:ln w="76200">
            <a:noFill/>
          </a:ln>
        </p:spPr>
        <p:txBody>
          <a:bodyPr>
            <a:normAutofit/>
          </a:bodyPr>
          <a:lstStyle/>
          <a:p>
            <a:pPr algn="ctr"/>
            <a:r>
              <a:rPr lang="bn-BD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br>
              <a:rPr lang="bn-BD" dirty="0"/>
            </a:b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8C442BE-C590-4018-919C-C6915ED4CE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noFill/>
          <a:ln w="76200">
            <a:noFill/>
          </a:ln>
        </p:spPr>
        <p:txBody>
          <a:bodyPr>
            <a:normAutofit/>
          </a:bodyPr>
          <a:lstStyle/>
          <a:p>
            <a:pPr algn="ctr"/>
            <a:r>
              <a:rPr lang="bn-BD" sz="9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সৌরজগৎ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6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F9A0EC-950A-4C77-B610-C0478CE0D4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42" r="14312"/>
          <a:stretch/>
        </p:blipFill>
        <p:spPr>
          <a:xfrm>
            <a:off x="4200939" y="265043"/>
            <a:ext cx="4596846" cy="3264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16EC75-C534-4814-91F1-3E50E2F6F8A6}"/>
              </a:ext>
            </a:extLst>
          </p:cNvPr>
          <p:cNvSpPr txBox="1"/>
          <p:nvPr/>
        </p:nvSpPr>
        <p:spPr>
          <a:xfrm>
            <a:off x="86139" y="3723862"/>
            <a:ext cx="12019722" cy="3046988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সৌরজগৎ কী? </a:t>
            </a:r>
          </a:p>
          <a:p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 এবং তার চারিদিকে ঘূর্ণায়মান গ্রহ, উপগ্রহ, গ্রহাণু, ধুমকেতু, ধূলিকণা ও গ্যাস নিয়ে সৌরজগৎ গঠিত। মহাবিশ্বের যে বিশালাকার বস্তুগুলো সূর্যকে কেন্দ্র করে ঘুরে তাই গ্রহ। গ্রহের নিজস্ব কোন আলো নেই। আমাদের পৃথিবী সৌরজগতের একটি গ্রহ। চাঁদ হলো পৃথিবীর একমাত্র উপগ্রহ। </a:t>
            </a:r>
          </a:p>
        </p:txBody>
      </p:sp>
    </p:spTree>
    <p:extLst>
      <p:ext uri="{BB962C8B-B14F-4D97-AF65-F5344CB8AC3E}">
        <p14:creationId xmlns:p14="http://schemas.microsoft.com/office/powerpoint/2010/main" val="391191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5CD739-AC8D-4AEE-99AC-DF5E703A0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514" y="1989094"/>
            <a:ext cx="5287617" cy="26202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2BDC45-7CAB-4234-AD77-DD9F44E1D28F}"/>
              </a:ext>
            </a:extLst>
          </p:cNvPr>
          <p:cNvSpPr txBox="1"/>
          <p:nvPr/>
        </p:nvSpPr>
        <p:spPr>
          <a:xfrm>
            <a:off x="86139" y="5351429"/>
            <a:ext cx="12019722" cy="138499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সৌরজগতের গ্রহসমূহ</a:t>
            </a:r>
          </a:p>
          <a:p>
            <a:r>
              <a:rPr lang="bn-BD" sz="2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সৌরজগতে আটটি গ্রহ রয়েছে। সূর্যের নিকট থেকে ক্রমান্বয়ে দূরের গ্রহগুলো হচ্ছে বুধ, শুক্র, পৃথিবী, মঙ্গল, বৃহস্পতি, শনি, ইউরেনাস এবং নেপচুন। </a:t>
            </a:r>
          </a:p>
        </p:txBody>
      </p:sp>
    </p:spTree>
    <p:extLst>
      <p:ext uri="{BB962C8B-B14F-4D97-AF65-F5344CB8AC3E}">
        <p14:creationId xmlns:p14="http://schemas.microsoft.com/office/powerpoint/2010/main" val="184985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DF6A0D-0FA0-4F4F-95ED-FCE7ACA691A1}"/>
              </a:ext>
            </a:extLst>
          </p:cNvPr>
          <p:cNvSpPr txBox="1"/>
          <p:nvPr/>
        </p:nvSpPr>
        <p:spPr>
          <a:xfrm>
            <a:off x="821635" y="72887"/>
            <a:ext cx="10522226" cy="671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1F6D120-A0DE-4904-AF26-E184D5B3B9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038895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873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C38A67-7528-402C-A36D-B96BD6A07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C2C38A67-7528-402C-A36D-B96BD6A07F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C2C38A67-7528-402C-A36D-B96BD6A07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C2C38A67-7528-402C-A36D-B96BD6A07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E07850-7F9D-4601-91C8-7EE66E1D1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32E07850-7F9D-4601-91C8-7EE66E1D13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32E07850-7F9D-4601-91C8-7EE66E1D1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32E07850-7F9D-4601-91C8-7EE66E1D13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E2E04B-8737-4E6E-87AC-2308B9F33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4AE2E04B-8737-4E6E-87AC-2308B9F33D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4AE2E04B-8737-4E6E-87AC-2308B9F33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4AE2E04B-8737-4E6E-87AC-2308B9F33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BFC90F0-B666-4F59-89EF-3961433D0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7BFC90F0-B666-4F59-89EF-3961433D07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7BFC90F0-B666-4F59-89EF-3961433D0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7BFC90F0-B666-4F59-89EF-3961433D0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29EECC-559E-4204-AF31-39EFD1143A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2629EECC-559E-4204-AF31-39EFD1143A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2629EECC-559E-4204-AF31-39EFD1143A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2629EECC-559E-4204-AF31-39EFD1143A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33197D-17DF-466C-92E1-82B109AB0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2833197D-17DF-466C-92E1-82B109AB0D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2833197D-17DF-466C-92E1-82B109AB0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2833197D-17DF-466C-92E1-82B109AB0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D1CFC5-0104-4BDA-9C1D-4A17B8107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20D1CFC5-0104-4BDA-9C1D-4A17B81079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20D1CFC5-0104-4BDA-9C1D-4A17B8107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20D1CFC5-0104-4BDA-9C1D-4A17B8107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A11F6D-D809-4694-BDBB-BC0E4FE1D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graphicEl>
                                              <a:dgm id="{26A11F6D-D809-4694-BDBB-BC0E4FE1D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26A11F6D-D809-4694-BDBB-BC0E4FE1D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26A11F6D-D809-4694-BDBB-BC0E4FE1D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A35269-AED5-46FD-B10A-32C6283A3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E2A35269-AED5-46FD-B10A-32C6283A3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E2A35269-AED5-46FD-B10A-32C6283A3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E2A35269-AED5-46FD-B10A-32C6283A3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623885-C576-44B7-8DC0-5B671CE64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graphicEl>
                                              <a:dgm id="{C0623885-C576-44B7-8DC0-5B671CE64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graphicEl>
                                              <a:dgm id="{C0623885-C576-44B7-8DC0-5B671CE64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graphicEl>
                                              <a:dgm id="{C0623885-C576-44B7-8DC0-5B671CE64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E59B10-2B35-407A-AA0E-B6DE9C52F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graphicEl>
                                              <a:dgm id="{DEE59B10-2B35-407A-AA0E-B6DE9C52FC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graphicEl>
                                              <a:dgm id="{DEE59B10-2B35-407A-AA0E-B6DE9C52F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graphicEl>
                                              <a:dgm id="{DEE59B10-2B35-407A-AA0E-B6DE9C52F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CACBA3B-2C85-47B7-A277-761960D272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graphicEl>
                                              <a:dgm id="{FCACBA3B-2C85-47B7-A277-761960D272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graphicEl>
                                              <a:dgm id="{FCACBA3B-2C85-47B7-A277-761960D272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graphicEl>
                                              <a:dgm id="{FCACBA3B-2C85-47B7-A277-761960D272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50D2F9-85F1-4BF3-87CC-E981A46AA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>
                                            <p:graphicEl>
                                              <a:dgm id="{3F50D2F9-85F1-4BF3-87CC-E981A46AA1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graphicEl>
                                              <a:dgm id="{3F50D2F9-85F1-4BF3-87CC-E981A46AA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graphicEl>
                                              <a:dgm id="{3F50D2F9-85F1-4BF3-87CC-E981A46AA1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FD4DFE-2B57-4475-8D2B-2BEFE35A12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">
                                            <p:graphicEl>
                                              <a:dgm id="{28FD4DFE-2B57-4475-8D2B-2BEFE35A12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graphicEl>
                                              <a:dgm id="{28FD4DFE-2B57-4475-8D2B-2BEFE35A12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graphicEl>
                                              <a:dgm id="{28FD4DFE-2B57-4475-8D2B-2BEFE35A12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F20CB8-723F-4CE2-988C-A12F8FECDE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graphicEl>
                                              <a:dgm id="{6EF20CB8-723F-4CE2-988C-A12F8FECDE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graphicEl>
                                              <a:dgm id="{6EF20CB8-723F-4CE2-988C-A12F8FECDE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graphicEl>
                                              <a:dgm id="{6EF20CB8-723F-4CE2-988C-A12F8FECDE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921323-F5D8-44A2-BE6F-1BA359DF2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graphicEl>
                                              <a:dgm id="{9B921323-F5D8-44A2-BE6F-1BA359DF2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graphicEl>
                                              <a:dgm id="{9B921323-F5D8-44A2-BE6F-1BA359DF2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graphicEl>
                                              <a:dgm id="{9B921323-F5D8-44A2-BE6F-1BA359DF2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E5C1ED-ED3E-4D7E-B528-685B46E9E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">
                                            <p:graphicEl>
                                              <a:dgm id="{F0E5C1ED-ED3E-4D7E-B528-685B46E9ED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">
                                            <p:graphicEl>
                                              <a:dgm id="{F0E5C1ED-ED3E-4D7E-B528-685B46E9E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>
                                            <p:graphicEl>
                                              <a:dgm id="{F0E5C1ED-ED3E-4D7E-B528-685B46E9E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AF427-7EFC-498A-9E0C-4487E6D70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6424" y="212035"/>
            <a:ext cx="8791575" cy="1166191"/>
          </a:xfrm>
          <a:noFill/>
          <a:ln w="76200">
            <a:noFill/>
          </a:ln>
        </p:spPr>
        <p:txBody>
          <a:bodyPr>
            <a:normAutofit/>
          </a:bodyPr>
          <a:lstStyle/>
          <a:p>
            <a:pPr algn="ctr"/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1CFE54-B982-4D20-8AA1-1C6C1D231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667" y="1762539"/>
            <a:ext cx="8791575" cy="1166190"/>
          </a:xfrm>
          <a:noFill/>
          <a:ln w="76200">
            <a:noFill/>
          </a:ln>
        </p:spPr>
        <p:txBody>
          <a:bodyPr>
            <a:normAutofit/>
          </a:bodyPr>
          <a:lstStyle/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১। সৌরজগতের চিত্র একে গ্রহগুলোর নাম লিখ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3E9967-01BE-49AC-B6DA-A457849A3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757" y="3429000"/>
            <a:ext cx="5330895" cy="243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09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29D767-7140-4BF0-88D5-74B14B252138}"/>
              </a:ext>
            </a:extLst>
          </p:cNvPr>
          <p:cNvSpPr txBox="1"/>
          <p:nvPr/>
        </p:nvSpPr>
        <p:spPr>
          <a:xfrm>
            <a:off x="1530626" y="212035"/>
            <a:ext cx="9130748" cy="110799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82A7A4-138D-4F10-A78E-F3065CAEB00C}"/>
              </a:ext>
            </a:extLst>
          </p:cNvPr>
          <p:cNvSpPr txBox="1"/>
          <p:nvPr/>
        </p:nvSpPr>
        <p:spPr>
          <a:xfrm>
            <a:off x="132523" y="2435189"/>
            <a:ext cx="614864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উত্তরে টিক চিহ্ন(</a:t>
            </a:r>
            <a:r>
              <a:rPr lang="en-US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দাও</a:t>
            </a:r>
          </a:p>
          <a:p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সৌরজগতের গ্রহের সংখ্যা কতটি ?</a:t>
            </a:r>
          </a:p>
          <a:p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১) ৭টি                     ২)টি</a:t>
            </a:r>
          </a:p>
          <a:p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৩) ৯টি                    ৪)টি</a:t>
            </a:r>
          </a:p>
          <a:p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খ.  ১) বুধ                      ২) শুক্র</a:t>
            </a:r>
          </a:p>
          <a:p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৩) পৃথিবী                 ৪) মঙ্গল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A1E8D8-C29B-4AEB-8D53-573465F53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538" y="2640961"/>
            <a:ext cx="4042279" cy="327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9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8A3B35-8BCD-4272-9E7B-6198AF39F288}"/>
              </a:ext>
            </a:extLst>
          </p:cNvPr>
          <p:cNvSpPr txBox="1"/>
          <p:nvPr/>
        </p:nvSpPr>
        <p:spPr>
          <a:xfrm>
            <a:off x="980660" y="1431235"/>
            <a:ext cx="9568070" cy="163121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0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10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754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</TotalTime>
  <Words>214</Words>
  <Application>Microsoft Office PowerPoint</Application>
  <PresentationFormat>Widescreen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NikoshBAN</vt:lpstr>
      <vt:lpstr>Office Theme</vt:lpstr>
      <vt:lpstr>       সবাইকে শুভেচ্ছা</vt:lpstr>
      <vt:lpstr>শিক্ষক পরিচিতি</vt:lpstr>
      <vt:lpstr>পাঠ পরিচিতি</vt:lpstr>
      <vt:lpstr>শিখনফল</vt:lpstr>
      <vt:lpstr>PowerPoint Presentation</vt:lpstr>
      <vt:lpstr>আজকের পাঠ  </vt:lpstr>
      <vt:lpstr>PowerPoint Presentation</vt:lpstr>
      <vt:lpstr>PowerPoint Presentation</vt:lpstr>
      <vt:lpstr>PowerPoint Presentation</vt:lpstr>
      <vt:lpstr>দলীয় কাজ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সবাইকে শুভেচ্ছা</dc:title>
  <dc:creator>Maheshwar Chandra</dc:creator>
  <cp:lastModifiedBy>Maheshwar Chandra</cp:lastModifiedBy>
  <cp:revision>32</cp:revision>
  <dcterms:created xsi:type="dcterms:W3CDTF">2019-10-29T15:32:35Z</dcterms:created>
  <dcterms:modified xsi:type="dcterms:W3CDTF">2019-11-02T03:00:53Z</dcterms:modified>
</cp:coreProperties>
</file>