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8" r:id="rId14"/>
    <p:sldId id="272" r:id="rId15"/>
    <p:sldId id="269" r:id="rId16"/>
    <p:sldId id="270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C469B-AFF6-4BA3-BD93-48776C40A01A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E40E93D0-2490-480D-BDBA-EA2A9042F8A4}">
      <dgm:prSet phldrT="[Text]" custT="1"/>
      <dgm:spPr/>
      <dgm:t>
        <a:bodyPr/>
        <a:lstStyle/>
        <a:p>
          <a:r>
            <a:rPr lang="en-US" sz="2400" b="1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ডিমের সাদা অংশ,দুধ,দুধের তৈরি খাবার,মাছ,মাংশ</a:t>
          </a:r>
          <a:endParaRPr lang="en-US" sz="2400" b="1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3525DC-83B8-4060-91CC-FB2E5D05E6AB}" type="parTrans" cxnId="{E93ACBE7-D5A8-46EA-B703-18D1B2DEF908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A38F2698-1B71-4C1B-B5A9-DD1C8884190E}" type="sibTrans" cxnId="{E93ACBE7-D5A8-46EA-B703-18D1B2DEF908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1972AB75-32C0-4DFE-804A-F42FFA99D391}">
      <dgm:prSet phldrT="[Text]" custT="1"/>
      <dgm:spPr/>
      <dgm:t>
        <a:bodyPr/>
        <a:lstStyle/>
        <a:p>
          <a:r>
            <a:rPr lang="en-US" sz="2400" b="1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ভাত,রুটি,চিনি,গুড়,সুজি,আলু,মিষ্টিআলুমুড়ি,চিড়া, ইত্যাদি</a:t>
          </a:r>
          <a:endParaRPr lang="en-US" sz="2400" b="1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63C48E-5B07-43FC-BFC2-41347163597A}" type="parTrans" cxnId="{8254804C-7316-4577-9605-9C6E87815536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AD2DB2FE-5D31-445F-A4B9-9C7C7251633C}" type="sibTrans" cxnId="{8254804C-7316-4577-9605-9C6E87815536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D845B24B-C4AE-4FB1-97BA-0DD03AE5BBE3}">
      <dgm:prSet phldrT="[Text]" custT="1"/>
      <dgm:spPr/>
      <dgm:t>
        <a:bodyPr/>
        <a:lstStyle/>
        <a:p>
          <a:r>
            <a:rPr lang="en-US" sz="2400" b="1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তেল,ঘি,ডিমের কুসুম,কলিজা,মাখন,বাদাম</a:t>
          </a:r>
          <a:endParaRPr lang="en-US" sz="2400" b="1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7EE393-2A98-41E0-8ADA-7457EFCBF00C}" type="parTrans" cxnId="{FFE3BF04-C958-448D-9D6F-E24984A14884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A5141745-08A1-4F63-A06F-CCC74FCB2971}" type="sibTrans" cxnId="{FFE3BF04-C958-448D-9D6F-E24984A14884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C355EAEA-D361-475B-8AEA-EF7F19176052}">
      <dgm:prSet custT="1"/>
      <dgm:spPr/>
      <dgm:t>
        <a:bodyPr/>
        <a:lstStyle/>
        <a:p>
          <a:r>
            <a:rPr lang="en-US" sz="2400" b="1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সব ধরনের ডাল,মটরশুটি শিমের বিচি,বাদাম</a:t>
          </a:r>
          <a:endParaRPr lang="en-US" sz="2400" b="1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7596DA-E96D-4715-B654-EDFA72524B1D}" type="parTrans" cxnId="{57A5C207-1EAB-49A1-9D15-CCDB9F69E530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5443D9F9-E4AE-45D7-8ED4-AFAB8E672B10}" type="sibTrans" cxnId="{57A5C207-1EAB-49A1-9D15-CCDB9F69E530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CD9FE5E2-48CB-407E-BDE8-272057CAB6C2}">
      <dgm:prSet custT="1"/>
      <dgm:spPr/>
      <dgm:t>
        <a:bodyPr/>
        <a:lstStyle/>
        <a:p>
          <a:r>
            <a:rPr lang="en-US" sz="2400" b="1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মৌসুমি ফল</a:t>
          </a:r>
          <a:endParaRPr lang="en-US" sz="2400" b="1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5F80CF-71CA-4D24-A075-30674A30733C}" type="parTrans" cxnId="{AE32ECC1-94BA-447A-90D2-23C9E0D19649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415C3F70-A6C5-4B07-9005-9B95878FCCC3}" type="sibTrans" cxnId="{AE32ECC1-94BA-447A-90D2-23C9E0D19649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800B6318-67B5-4489-A564-E7F083C08FA9}">
      <dgm:prSet custT="1"/>
      <dgm:spPr/>
      <dgm:t>
        <a:bodyPr/>
        <a:lstStyle/>
        <a:p>
          <a:r>
            <a:rPr lang="en-US" sz="2400" b="1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সবুজ,হলুদ ও অন্যান্য রঙের শাকসবজি</a:t>
          </a:r>
          <a:endParaRPr lang="en-US" sz="2400" b="1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98265F-8A6A-47AE-9406-4F958AC89A48}" type="parTrans" cxnId="{7B78B4EF-FC3F-4A24-811A-9BB93E38595B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9BD2CC69-C422-4878-9F01-8812F2DD6345}" type="sibTrans" cxnId="{7B78B4EF-FC3F-4A24-811A-9BB93E38595B}">
      <dgm:prSet/>
      <dgm:spPr/>
      <dgm:t>
        <a:bodyPr/>
        <a:lstStyle/>
        <a:p>
          <a:endParaRPr lang="en-US" b="1" cap="none" spc="0">
            <a:ln w="0"/>
            <a:solidFill>
              <a:srgbClr val="002060"/>
            </a:solidFill>
            <a:effectLst/>
          </a:endParaRPr>
        </a:p>
      </dgm:t>
    </dgm:pt>
    <dgm:pt modelId="{F2928D72-A7E2-4968-A435-75DF5EB837CF}" type="pres">
      <dgm:prSet presAssocID="{CCAC469B-AFF6-4BA3-BD93-48776C40A01A}" presName="compositeShape" presStyleCnt="0">
        <dgm:presLayoutVars>
          <dgm:chMax val="7"/>
          <dgm:dir/>
          <dgm:resizeHandles val="exact"/>
        </dgm:presLayoutVars>
      </dgm:prSet>
      <dgm:spPr/>
    </dgm:pt>
    <dgm:pt modelId="{3A59105E-B12B-4D76-8F52-3EC83E64391D}" type="pres">
      <dgm:prSet presAssocID="{CCAC469B-AFF6-4BA3-BD93-48776C40A01A}" presName="wedge1" presStyleLbl="node1" presStyleIdx="0" presStyleCnt="6" custScaleX="119036" custScaleY="106327" custLinFactNeighborX="-3371" custLinFactNeighborY="5236"/>
      <dgm:spPr/>
    </dgm:pt>
    <dgm:pt modelId="{626485C0-4311-4AE0-84AB-52374BAE7CE3}" type="pres">
      <dgm:prSet presAssocID="{CCAC469B-AFF6-4BA3-BD93-48776C40A01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EF0AAF4-9DB0-44EB-88B6-72649CA41D23}" type="pres">
      <dgm:prSet presAssocID="{CCAC469B-AFF6-4BA3-BD93-48776C40A01A}" presName="wedge2" presStyleLbl="node1" presStyleIdx="1" presStyleCnt="6" custScaleX="113810" custScaleY="112245" custLinFactNeighborX="164" custLinFactNeighborY="-577"/>
      <dgm:spPr/>
    </dgm:pt>
    <dgm:pt modelId="{CB9364A5-9983-4F05-9C01-D5431E8ACB0B}" type="pres">
      <dgm:prSet presAssocID="{CCAC469B-AFF6-4BA3-BD93-48776C40A01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C83D5ED-2912-4D34-A256-AEEE552EE532}" type="pres">
      <dgm:prSet presAssocID="{CCAC469B-AFF6-4BA3-BD93-48776C40A01A}" presName="wedge3" presStyleLbl="node1" presStyleIdx="2" presStyleCnt="6" custScaleX="118123" custScaleY="106353" custLinFactNeighborX="145" custLinFactNeighborY="-577"/>
      <dgm:spPr/>
    </dgm:pt>
    <dgm:pt modelId="{379252D1-25FD-4118-9C67-D2FFC70FA0FE}" type="pres">
      <dgm:prSet presAssocID="{CCAC469B-AFF6-4BA3-BD93-48776C40A01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E8E56FD-9F37-4321-8F9A-F6786CD1A25D}" type="pres">
      <dgm:prSet presAssocID="{CCAC469B-AFF6-4BA3-BD93-48776C40A01A}" presName="wedge4" presStyleLbl="node1" presStyleIdx="3" presStyleCnt="6" custScaleX="106342" custScaleY="106207"/>
      <dgm:spPr/>
    </dgm:pt>
    <dgm:pt modelId="{C49C0011-5CC2-4644-8C46-CF34CB15AF0B}" type="pres">
      <dgm:prSet presAssocID="{CCAC469B-AFF6-4BA3-BD93-48776C40A01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2C36DB-BDE5-419E-BFFA-25B45111990D}" type="pres">
      <dgm:prSet presAssocID="{CCAC469B-AFF6-4BA3-BD93-48776C40A01A}" presName="wedge5" presStyleLbl="node1" presStyleIdx="4" presStyleCnt="6" custScaleX="109520"/>
      <dgm:spPr/>
    </dgm:pt>
    <dgm:pt modelId="{A5668141-8976-4416-AF51-DF04C53DD29E}" type="pres">
      <dgm:prSet presAssocID="{CCAC469B-AFF6-4BA3-BD93-48776C40A01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C22AB1D-4D4C-4A58-9A0F-A7569E6970EB}" type="pres">
      <dgm:prSet presAssocID="{CCAC469B-AFF6-4BA3-BD93-48776C40A01A}" presName="wedge6" presStyleLbl="node1" presStyleIdx="5" presStyleCnt="6" custScaleX="106342" custScaleY="107099"/>
      <dgm:spPr/>
    </dgm:pt>
    <dgm:pt modelId="{D17BD308-D451-43DD-81D6-E23AC8765FC7}" type="pres">
      <dgm:prSet presAssocID="{CCAC469B-AFF6-4BA3-BD93-48776C40A01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FE3BF04-C958-448D-9D6F-E24984A14884}" srcId="{CCAC469B-AFF6-4BA3-BD93-48776C40A01A}" destId="{D845B24B-C4AE-4FB1-97BA-0DD03AE5BBE3}" srcOrd="5" destOrd="0" parTransId="{E67EE393-2A98-41E0-8ADA-7457EFCBF00C}" sibTransId="{A5141745-08A1-4F63-A06F-CCC74FCB2971}"/>
    <dgm:cxn modelId="{57A5C207-1EAB-49A1-9D15-CCDB9F69E530}" srcId="{CCAC469B-AFF6-4BA3-BD93-48776C40A01A}" destId="{C355EAEA-D361-475B-8AEA-EF7F19176052}" srcOrd="1" destOrd="0" parTransId="{D27596DA-E96D-4715-B654-EDFA72524B1D}" sibTransId="{5443D9F9-E4AE-45D7-8ED4-AFAB8E672B10}"/>
    <dgm:cxn modelId="{1D043D0A-16F2-4EDB-9A60-4E21BCE16F2A}" type="presOf" srcId="{C355EAEA-D361-475B-8AEA-EF7F19176052}" destId="{EEF0AAF4-9DB0-44EB-88B6-72649CA41D23}" srcOrd="0" destOrd="0" presId="urn:microsoft.com/office/officeart/2005/8/layout/chart3"/>
    <dgm:cxn modelId="{2093C52C-4F2C-4C48-B037-14EB75B815EF}" type="presOf" srcId="{1972AB75-32C0-4DFE-804A-F42FFA99D391}" destId="{2B2C36DB-BDE5-419E-BFFA-25B45111990D}" srcOrd="0" destOrd="0" presId="urn:microsoft.com/office/officeart/2005/8/layout/chart3"/>
    <dgm:cxn modelId="{1D433C2F-6333-45A1-9375-21250AA59CA6}" type="presOf" srcId="{C355EAEA-D361-475B-8AEA-EF7F19176052}" destId="{CB9364A5-9983-4F05-9C01-D5431E8ACB0B}" srcOrd="1" destOrd="0" presId="urn:microsoft.com/office/officeart/2005/8/layout/chart3"/>
    <dgm:cxn modelId="{90399A31-D7EF-4AA0-8EBC-59BE2B3367EF}" type="presOf" srcId="{E40E93D0-2490-480D-BDBA-EA2A9042F8A4}" destId="{3A59105E-B12B-4D76-8F52-3EC83E64391D}" srcOrd="0" destOrd="0" presId="urn:microsoft.com/office/officeart/2005/8/layout/chart3"/>
    <dgm:cxn modelId="{02825F62-C146-419A-B682-023D576BEE5D}" type="presOf" srcId="{800B6318-67B5-4489-A564-E7F083C08FA9}" destId="{379252D1-25FD-4118-9C67-D2FFC70FA0FE}" srcOrd="1" destOrd="0" presId="urn:microsoft.com/office/officeart/2005/8/layout/chart3"/>
    <dgm:cxn modelId="{259D7943-CE59-47C1-B65A-1661AEC2F1F4}" type="presOf" srcId="{CCAC469B-AFF6-4BA3-BD93-48776C40A01A}" destId="{F2928D72-A7E2-4968-A435-75DF5EB837CF}" srcOrd="0" destOrd="0" presId="urn:microsoft.com/office/officeart/2005/8/layout/chart3"/>
    <dgm:cxn modelId="{2D42A06B-561A-4778-8893-469A2F251607}" type="presOf" srcId="{CD9FE5E2-48CB-407E-BDE8-272057CAB6C2}" destId="{C49C0011-5CC2-4644-8C46-CF34CB15AF0B}" srcOrd="1" destOrd="0" presId="urn:microsoft.com/office/officeart/2005/8/layout/chart3"/>
    <dgm:cxn modelId="{8254804C-7316-4577-9605-9C6E87815536}" srcId="{CCAC469B-AFF6-4BA3-BD93-48776C40A01A}" destId="{1972AB75-32C0-4DFE-804A-F42FFA99D391}" srcOrd="4" destOrd="0" parTransId="{CD63C48E-5B07-43FC-BFC2-41347163597A}" sibTransId="{AD2DB2FE-5D31-445F-A4B9-9C7C7251633C}"/>
    <dgm:cxn modelId="{2B130FAA-E7AA-4CA6-8886-965740D0209F}" type="presOf" srcId="{1972AB75-32C0-4DFE-804A-F42FFA99D391}" destId="{A5668141-8976-4416-AF51-DF04C53DD29E}" srcOrd="1" destOrd="0" presId="urn:microsoft.com/office/officeart/2005/8/layout/chart3"/>
    <dgm:cxn modelId="{DF07F5AE-4928-4C74-A987-6280B9A0C77F}" type="presOf" srcId="{E40E93D0-2490-480D-BDBA-EA2A9042F8A4}" destId="{626485C0-4311-4AE0-84AB-52374BAE7CE3}" srcOrd="1" destOrd="0" presId="urn:microsoft.com/office/officeart/2005/8/layout/chart3"/>
    <dgm:cxn modelId="{D8E0FDBF-438B-4FAC-A0BF-EE0AA00DD2B9}" type="presOf" srcId="{D845B24B-C4AE-4FB1-97BA-0DD03AE5BBE3}" destId="{DC22AB1D-4D4C-4A58-9A0F-A7569E6970EB}" srcOrd="0" destOrd="0" presId="urn:microsoft.com/office/officeart/2005/8/layout/chart3"/>
    <dgm:cxn modelId="{AE32ECC1-94BA-447A-90D2-23C9E0D19649}" srcId="{CCAC469B-AFF6-4BA3-BD93-48776C40A01A}" destId="{CD9FE5E2-48CB-407E-BDE8-272057CAB6C2}" srcOrd="3" destOrd="0" parTransId="{CC5F80CF-71CA-4D24-A075-30674A30733C}" sibTransId="{415C3F70-A6C5-4B07-9005-9B95878FCCC3}"/>
    <dgm:cxn modelId="{37A794C8-0F96-468F-938A-287752E8F4EE}" type="presOf" srcId="{CD9FE5E2-48CB-407E-BDE8-272057CAB6C2}" destId="{1E8E56FD-9F37-4321-8F9A-F6786CD1A25D}" srcOrd="0" destOrd="0" presId="urn:microsoft.com/office/officeart/2005/8/layout/chart3"/>
    <dgm:cxn modelId="{A9CFD8E3-0534-44BF-9065-56F2D806F59A}" type="presOf" srcId="{D845B24B-C4AE-4FB1-97BA-0DD03AE5BBE3}" destId="{D17BD308-D451-43DD-81D6-E23AC8765FC7}" srcOrd="1" destOrd="0" presId="urn:microsoft.com/office/officeart/2005/8/layout/chart3"/>
    <dgm:cxn modelId="{E93ACBE7-D5A8-46EA-B703-18D1B2DEF908}" srcId="{CCAC469B-AFF6-4BA3-BD93-48776C40A01A}" destId="{E40E93D0-2490-480D-BDBA-EA2A9042F8A4}" srcOrd="0" destOrd="0" parTransId="{AE3525DC-83B8-4060-91CC-FB2E5D05E6AB}" sibTransId="{A38F2698-1B71-4C1B-B5A9-DD1C8884190E}"/>
    <dgm:cxn modelId="{7B78B4EF-FC3F-4A24-811A-9BB93E38595B}" srcId="{CCAC469B-AFF6-4BA3-BD93-48776C40A01A}" destId="{800B6318-67B5-4489-A564-E7F083C08FA9}" srcOrd="2" destOrd="0" parTransId="{2E98265F-8A6A-47AE-9406-4F958AC89A48}" sibTransId="{9BD2CC69-C422-4878-9F01-8812F2DD6345}"/>
    <dgm:cxn modelId="{02D2D0F0-9F8C-445E-AF5F-0ADE4F262437}" type="presOf" srcId="{800B6318-67B5-4489-A564-E7F083C08FA9}" destId="{FC83D5ED-2912-4D34-A256-AEEE552EE532}" srcOrd="0" destOrd="0" presId="urn:microsoft.com/office/officeart/2005/8/layout/chart3"/>
    <dgm:cxn modelId="{2D5F9180-1389-4AD1-A66A-8B47FE09BA95}" type="presParOf" srcId="{F2928D72-A7E2-4968-A435-75DF5EB837CF}" destId="{3A59105E-B12B-4D76-8F52-3EC83E64391D}" srcOrd="0" destOrd="0" presId="urn:microsoft.com/office/officeart/2005/8/layout/chart3"/>
    <dgm:cxn modelId="{FC703360-998E-40B5-87E1-057DC3A7F037}" type="presParOf" srcId="{F2928D72-A7E2-4968-A435-75DF5EB837CF}" destId="{626485C0-4311-4AE0-84AB-52374BAE7CE3}" srcOrd="1" destOrd="0" presId="urn:microsoft.com/office/officeart/2005/8/layout/chart3"/>
    <dgm:cxn modelId="{BF01A6CE-ABAB-4771-B039-266D311BDBE4}" type="presParOf" srcId="{F2928D72-A7E2-4968-A435-75DF5EB837CF}" destId="{EEF0AAF4-9DB0-44EB-88B6-72649CA41D23}" srcOrd="2" destOrd="0" presId="urn:microsoft.com/office/officeart/2005/8/layout/chart3"/>
    <dgm:cxn modelId="{9EB25154-FD49-4849-BE00-8B992F80A285}" type="presParOf" srcId="{F2928D72-A7E2-4968-A435-75DF5EB837CF}" destId="{CB9364A5-9983-4F05-9C01-D5431E8ACB0B}" srcOrd="3" destOrd="0" presId="urn:microsoft.com/office/officeart/2005/8/layout/chart3"/>
    <dgm:cxn modelId="{D1D0580F-C548-4A8B-8B75-7A9410468EB4}" type="presParOf" srcId="{F2928D72-A7E2-4968-A435-75DF5EB837CF}" destId="{FC83D5ED-2912-4D34-A256-AEEE552EE532}" srcOrd="4" destOrd="0" presId="urn:microsoft.com/office/officeart/2005/8/layout/chart3"/>
    <dgm:cxn modelId="{97C9BEC3-832D-4307-B521-B1AD4B00D5C6}" type="presParOf" srcId="{F2928D72-A7E2-4968-A435-75DF5EB837CF}" destId="{379252D1-25FD-4118-9C67-D2FFC70FA0FE}" srcOrd="5" destOrd="0" presId="urn:microsoft.com/office/officeart/2005/8/layout/chart3"/>
    <dgm:cxn modelId="{25525CA7-3759-4CEE-82A3-052986FF870F}" type="presParOf" srcId="{F2928D72-A7E2-4968-A435-75DF5EB837CF}" destId="{1E8E56FD-9F37-4321-8F9A-F6786CD1A25D}" srcOrd="6" destOrd="0" presId="urn:microsoft.com/office/officeart/2005/8/layout/chart3"/>
    <dgm:cxn modelId="{90ED06FF-EB49-4AA6-A492-18640AEC1908}" type="presParOf" srcId="{F2928D72-A7E2-4968-A435-75DF5EB837CF}" destId="{C49C0011-5CC2-4644-8C46-CF34CB15AF0B}" srcOrd="7" destOrd="0" presId="urn:microsoft.com/office/officeart/2005/8/layout/chart3"/>
    <dgm:cxn modelId="{381128B6-0018-417C-983A-D7831E66A1CD}" type="presParOf" srcId="{F2928D72-A7E2-4968-A435-75DF5EB837CF}" destId="{2B2C36DB-BDE5-419E-BFFA-25B45111990D}" srcOrd="8" destOrd="0" presId="urn:microsoft.com/office/officeart/2005/8/layout/chart3"/>
    <dgm:cxn modelId="{E584AD87-0C5C-4914-B32A-EC0F1EE7EBD2}" type="presParOf" srcId="{F2928D72-A7E2-4968-A435-75DF5EB837CF}" destId="{A5668141-8976-4416-AF51-DF04C53DD29E}" srcOrd="9" destOrd="0" presId="urn:microsoft.com/office/officeart/2005/8/layout/chart3"/>
    <dgm:cxn modelId="{3846D915-16AB-4354-AD1B-CDC5549AC2CE}" type="presParOf" srcId="{F2928D72-A7E2-4968-A435-75DF5EB837CF}" destId="{DC22AB1D-4D4C-4A58-9A0F-A7569E6970EB}" srcOrd="10" destOrd="0" presId="urn:microsoft.com/office/officeart/2005/8/layout/chart3"/>
    <dgm:cxn modelId="{AEF41168-C54D-4C45-9648-A4CAE20D7278}" type="presParOf" srcId="{F2928D72-A7E2-4968-A435-75DF5EB837CF}" destId="{D17BD308-D451-43DD-81D6-E23AC8765FC7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105E-B12B-4D76-8F52-3EC83E64391D}">
      <dsp:nvSpPr>
        <dsp:cNvPr id="0" name=""/>
        <dsp:cNvSpPr/>
      </dsp:nvSpPr>
      <dsp:spPr>
        <a:xfrm>
          <a:off x="1155472" y="383542"/>
          <a:ext cx="6055551" cy="5409024"/>
        </a:xfrm>
        <a:prstGeom prst="pie">
          <a:avLst>
            <a:gd name="adj1" fmla="val 16200000"/>
            <a:gd name="adj2" fmla="val 19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ডিমের সাদা অংশ,দুধ,দুধের তৈরি খাবার,মাছ,মাংশ</a:t>
          </a:r>
          <a:endParaRPr lang="en-US" sz="2400" b="1" kern="1200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8129" y="963081"/>
        <a:ext cx="1766202" cy="1159076"/>
      </dsp:txXfrm>
    </dsp:sp>
    <dsp:sp modelId="{EEF0AAF4-9DB0-44EB-88B6-72649CA41D23}">
      <dsp:nvSpPr>
        <dsp:cNvPr id="0" name=""/>
        <dsp:cNvSpPr/>
      </dsp:nvSpPr>
      <dsp:spPr>
        <a:xfrm>
          <a:off x="1316827" y="199528"/>
          <a:ext cx="5789696" cy="5710082"/>
        </a:xfrm>
        <a:prstGeom prst="pie">
          <a:avLst>
            <a:gd name="adj1" fmla="val 19800000"/>
            <a:gd name="adj2" fmla="val 180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সব ধরনের ডাল,মটরশুটি শিমের বিচি,বাদাম</a:t>
          </a:r>
          <a:endParaRPr lang="en-US" sz="2400" b="1" kern="1200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0012" y="2476763"/>
        <a:ext cx="1750694" cy="1155612"/>
      </dsp:txXfrm>
    </dsp:sp>
    <dsp:sp modelId="{FC83D5ED-2912-4D34-A256-AEEE552EE532}">
      <dsp:nvSpPr>
        <dsp:cNvPr id="0" name=""/>
        <dsp:cNvSpPr/>
      </dsp:nvSpPr>
      <dsp:spPr>
        <a:xfrm>
          <a:off x="1206156" y="349395"/>
          <a:ext cx="6009106" cy="5410347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সবুজ,হলুদ ও অন্যান্য রঙের শাকসবজি</a:t>
          </a:r>
          <a:endParaRPr lang="en-US" sz="2400" b="1" kern="1200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75092" y="4020703"/>
        <a:ext cx="1752655" cy="1159360"/>
      </dsp:txXfrm>
    </dsp:sp>
    <dsp:sp modelId="{1E8E56FD-9F37-4321-8F9A-F6786CD1A25D}">
      <dsp:nvSpPr>
        <dsp:cNvPr id="0" name=""/>
        <dsp:cNvSpPr/>
      </dsp:nvSpPr>
      <dsp:spPr>
        <a:xfrm>
          <a:off x="1498438" y="382462"/>
          <a:ext cx="5409787" cy="5402920"/>
        </a:xfrm>
        <a:prstGeom prst="pie">
          <a:avLst>
            <a:gd name="adj1" fmla="val 5400000"/>
            <a:gd name="adj2" fmla="val 900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মৌসুমি ফল</a:t>
          </a:r>
          <a:endParaRPr lang="en-US" sz="2400" b="1" kern="1200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7515" y="4048729"/>
        <a:ext cx="1577854" cy="1157768"/>
      </dsp:txXfrm>
    </dsp:sp>
    <dsp:sp modelId="{2B2C36DB-BDE5-419E-BFFA-25B45111990D}">
      <dsp:nvSpPr>
        <dsp:cNvPr id="0" name=""/>
        <dsp:cNvSpPr/>
      </dsp:nvSpPr>
      <dsp:spPr>
        <a:xfrm>
          <a:off x="1417603" y="540342"/>
          <a:ext cx="5571457" cy="5087160"/>
        </a:xfrm>
        <a:prstGeom prst="pie">
          <a:avLst>
            <a:gd name="adj1" fmla="val 9000000"/>
            <a:gd name="adj2" fmla="val 1260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ভাত,রুটি,চিনি,গুড়,সুজি,আলু,মিষ্টিআলুমুড়ি,চিড়া, ইত্যাদি</a:t>
          </a:r>
          <a:endParaRPr lang="en-US" sz="2400" b="1" kern="1200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03828" y="2569150"/>
        <a:ext cx="1684702" cy="1029544"/>
      </dsp:txXfrm>
    </dsp:sp>
    <dsp:sp modelId="{DC22AB1D-4D4C-4A58-9A0F-A7569E6970EB}">
      <dsp:nvSpPr>
        <dsp:cNvPr id="0" name=""/>
        <dsp:cNvSpPr/>
      </dsp:nvSpPr>
      <dsp:spPr>
        <a:xfrm>
          <a:off x="1498438" y="359773"/>
          <a:ext cx="5409787" cy="5448297"/>
        </a:xfrm>
        <a:prstGeom prst="pie">
          <a:avLst>
            <a:gd name="adj1" fmla="val 126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তেল,ঘি,ডিমের কুসুম,কলিজা,মাখন,বাদাম</a:t>
          </a:r>
          <a:endParaRPr lang="en-US" sz="2400" b="1" kern="1200" cap="none" spc="0" dirty="0">
            <a:ln w="0"/>
            <a:solidFill>
              <a:srgbClr val="00206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7515" y="943519"/>
        <a:ext cx="1577854" cy="1167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5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9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35DD-8A56-4A5A-A95C-33D07880AC9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E4F0-0F75-485F-8D7A-4F8143E0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EB3625A-88FC-434B-8FCD-0A62D56138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BD192-038F-4FEA-808A-1C05741F1141}"/>
              </a:ext>
            </a:extLst>
          </p:cNvPr>
          <p:cNvSpPr txBox="1"/>
          <p:nvPr/>
        </p:nvSpPr>
        <p:spPr>
          <a:xfrm>
            <a:off x="457200" y="193258"/>
            <a:ext cx="8229600" cy="622161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D504F-18EF-47C4-93E5-7B2C24B3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4" y="1552940"/>
            <a:ext cx="4712676" cy="313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248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C8BE731-F73D-4E01-BE60-FA870AF891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7D4771-CF7E-4D9A-98DC-9D40A3DA97BA}"/>
              </a:ext>
            </a:extLst>
          </p:cNvPr>
          <p:cNvSpPr/>
          <p:nvPr/>
        </p:nvSpPr>
        <p:spPr>
          <a:xfrm>
            <a:off x="2177755" y="205711"/>
            <a:ext cx="478849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1C6D0-7FFD-47BC-81CC-94FAC84A8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57" y="2324846"/>
            <a:ext cx="1720526" cy="1876425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5FF64-8BCE-41B2-9421-E968E3037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10" y="4759895"/>
            <a:ext cx="1720527" cy="1876425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6AE5B-31F4-49FA-8672-85F722D53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01" y="4776563"/>
            <a:ext cx="1795446" cy="18430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B0101-BCBD-4A63-935F-11306DA04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17" y="2324845"/>
            <a:ext cx="1805916" cy="1876425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56A141-51FF-4871-873D-D9203DDDE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08" y="935848"/>
            <a:ext cx="1763584" cy="1712555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5E6B66-3511-4E2F-9AED-877D4CB739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34"/>
          <a:stretch/>
        </p:blipFill>
        <p:spPr>
          <a:xfrm>
            <a:off x="3865466" y="3263057"/>
            <a:ext cx="1687326" cy="171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8DEFE9-E50F-4546-B354-1A057AB5F3C0}"/>
              </a:ext>
            </a:extLst>
          </p:cNvPr>
          <p:cNvSpPr txBox="1"/>
          <p:nvPr/>
        </p:nvSpPr>
        <p:spPr>
          <a:xfrm>
            <a:off x="4036326" y="2094012"/>
            <a:ext cx="1156738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CF84-E58E-41C7-B787-8608C44E4651}"/>
              </a:ext>
            </a:extLst>
          </p:cNvPr>
          <p:cNvSpPr txBox="1"/>
          <p:nvPr/>
        </p:nvSpPr>
        <p:spPr>
          <a:xfrm>
            <a:off x="6125757" y="3486403"/>
            <a:ext cx="1510231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ক্রোটিনিজম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AB833-ED84-4635-9B54-2C4211F016AA}"/>
              </a:ext>
            </a:extLst>
          </p:cNvPr>
          <p:cNvSpPr txBox="1"/>
          <p:nvPr/>
        </p:nvSpPr>
        <p:spPr>
          <a:xfrm>
            <a:off x="1714681" y="3612206"/>
            <a:ext cx="1168385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গলগন্ড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CB986-4CDB-4206-A7CD-0F8AD8C66642}"/>
              </a:ext>
            </a:extLst>
          </p:cNvPr>
          <p:cNvSpPr txBox="1"/>
          <p:nvPr/>
        </p:nvSpPr>
        <p:spPr>
          <a:xfrm>
            <a:off x="2362060" y="6068319"/>
            <a:ext cx="1168385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শুষ্কতা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40E5A-377F-4649-A4D7-E2DDE628E60A}"/>
              </a:ext>
            </a:extLst>
          </p:cNvPr>
          <p:cNvSpPr txBox="1"/>
          <p:nvPr/>
        </p:nvSpPr>
        <p:spPr>
          <a:xfrm>
            <a:off x="5747248" y="5953406"/>
            <a:ext cx="1433453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এ্যানিমিয়া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718008-BA7D-4D1C-9288-B7F32F43CCB0}"/>
              </a:ext>
            </a:extLst>
          </p:cNvPr>
          <p:cNvSpPr/>
          <p:nvPr/>
        </p:nvSpPr>
        <p:spPr>
          <a:xfrm>
            <a:off x="3964150" y="3902282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914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537E27-696F-4B7B-81DF-B7EF028722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D04A8-3BF2-4A46-B149-498FBE808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74" y="1195835"/>
            <a:ext cx="2386825" cy="1759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1064E226-EE43-4E64-8D5B-425920DE61B4}"/>
              </a:ext>
            </a:extLst>
          </p:cNvPr>
          <p:cNvSpPr/>
          <p:nvPr/>
        </p:nvSpPr>
        <p:spPr>
          <a:xfrm>
            <a:off x="2177755" y="205711"/>
            <a:ext cx="4650632" cy="990124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E2FF9-3EBF-4565-B00B-64910CB3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1" y="1049677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9DCB2-2C4B-4510-9153-B4A33C4C3685}"/>
              </a:ext>
            </a:extLst>
          </p:cNvPr>
          <p:cNvSpPr txBox="1"/>
          <p:nvPr/>
        </p:nvSpPr>
        <p:spPr>
          <a:xfrm>
            <a:off x="3634904" y="1520790"/>
            <a:ext cx="1736334" cy="90886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গলগন্ড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95D050-6EE9-40D0-B27A-90688F98DEDC}"/>
              </a:ext>
            </a:extLst>
          </p:cNvPr>
          <p:cNvSpPr/>
          <p:nvPr/>
        </p:nvSpPr>
        <p:spPr>
          <a:xfrm>
            <a:off x="353425" y="3741493"/>
            <a:ext cx="1824330" cy="16886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AE2AD-7BAB-4705-B9F8-C4796109575E}"/>
              </a:ext>
            </a:extLst>
          </p:cNvPr>
          <p:cNvSpPr txBox="1"/>
          <p:nvPr/>
        </p:nvSpPr>
        <p:spPr>
          <a:xfrm>
            <a:off x="1613316" y="3445447"/>
            <a:ext cx="562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ণ্থি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যায়,শ্বাস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D4F09-C87F-4EAE-83DA-209987259FB7}"/>
              </a:ext>
            </a:extLst>
          </p:cNvPr>
          <p:cNvSpPr txBox="1"/>
          <p:nvPr/>
        </p:nvSpPr>
        <p:spPr>
          <a:xfrm>
            <a:off x="2098038" y="4455428"/>
            <a:ext cx="562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্যাঁস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14E4B-48EF-4314-AB2C-940AA10D7A07}"/>
              </a:ext>
            </a:extLst>
          </p:cNvPr>
          <p:cNvSpPr txBox="1"/>
          <p:nvPr/>
        </p:nvSpPr>
        <p:spPr>
          <a:xfrm>
            <a:off x="2018321" y="4910109"/>
            <a:ext cx="562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8EE56-4314-4E6C-9742-2EC421A1B7D9}"/>
              </a:ext>
            </a:extLst>
          </p:cNvPr>
          <p:cNvSpPr txBox="1"/>
          <p:nvPr/>
        </p:nvSpPr>
        <p:spPr>
          <a:xfrm>
            <a:off x="1428676" y="5364789"/>
            <a:ext cx="562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722B73-4E45-433C-B113-7840479F5FCA}"/>
              </a:ext>
            </a:extLst>
          </p:cNvPr>
          <p:cNvSpPr txBox="1"/>
          <p:nvPr/>
        </p:nvSpPr>
        <p:spPr>
          <a:xfrm>
            <a:off x="2018321" y="3968667"/>
            <a:ext cx="562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D8A1FA-3FF2-4271-9B03-B9C46C6827E9}"/>
              </a:ext>
            </a:extLst>
          </p:cNvPr>
          <p:cNvSpPr/>
          <p:nvPr/>
        </p:nvSpPr>
        <p:spPr>
          <a:xfrm>
            <a:off x="174476" y="3352207"/>
            <a:ext cx="2149619" cy="20224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1FCF8-A45A-498C-BE54-0C1063A1338B}"/>
              </a:ext>
            </a:extLst>
          </p:cNvPr>
          <p:cNvSpPr txBox="1"/>
          <p:nvPr/>
        </p:nvSpPr>
        <p:spPr>
          <a:xfrm>
            <a:off x="2115283" y="3613064"/>
            <a:ext cx="660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আয়োডিনযুক্ত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71D1AE-C2B1-4A0D-A078-4F42878F5554}"/>
              </a:ext>
            </a:extLst>
          </p:cNvPr>
          <p:cNvSpPr txBox="1"/>
          <p:nvPr/>
        </p:nvSpPr>
        <p:spPr>
          <a:xfrm>
            <a:off x="2285825" y="4247944"/>
            <a:ext cx="623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মাছ,মাছের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তেল,সামুদ্রিক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6813E-E70F-4742-8850-7EDF0636B8A0}"/>
              </a:ext>
            </a:extLst>
          </p:cNvPr>
          <p:cNvSpPr txBox="1"/>
          <p:nvPr/>
        </p:nvSpPr>
        <p:spPr>
          <a:xfrm>
            <a:off x="1974606" y="4851474"/>
            <a:ext cx="562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পরামশ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6315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0" grpId="1" animBg="1"/>
      <p:bldP spid="3" grpId="0"/>
      <p:bldP spid="3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  <p:bldP spid="15" grpId="1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32D72A9-2E8F-4C6F-AB9B-B0B8E4EC24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09946F-3C43-4E3D-A6C9-B02EEAD4CF10}"/>
              </a:ext>
            </a:extLst>
          </p:cNvPr>
          <p:cNvSpPr/>
          <p:nvPr/>
        </p:nvSpPr>
        <p:spPr>
          <a:xfrm>
            <a:off x="194116" y="3568245"/>
            <a:ext cx="2149619" cy="20224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778D0-97C1-46A6-A5EA-643E8E4033A6}"/>
              </a:ext>
            </a:extLst>
          </p:cNvPr>
          <p:cNvSpPr txBox="1"/>
          <p:nvPr/>
        </p:nvSpPr>
        <p:spPr>
          <a:xfrm>
            <a:off x="2112876" y="3730050"/>
            <a:ext cx="660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বধ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মন্থর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B7DD0-2D71-4EFB-A165-5BB8CEA21462}"/>
              </a:ext>
            </a:extLst>
          </p:cNvPr>
          <p:cNvSpPr txBox="1"/>
          <p:nvPr/>
        </p:nvSpPr>
        <p:spPr>
          <a:xfrm>
            <a:off x="2249508" y="4500154"/>
            <a:ext cx="623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পুরু্ত্বক,মুখমন্ডলের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পরিবত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7EA56-8A2B-497A-A973-19F13DB3E6F8}"/>
              </a:ext>
            </a:extLst>
          </p:cNvPr>
          <p:cNvSpPr txBox="1"/>
          <p:nvPr/>
        </p:nvSpPr>
        <p:spPr>
          <a:xfrm>
            <a:off x="1783859" y="5270258"/>
            <a:ext cx="716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ঠোঁট,বড়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জিহ্বা,মানসিক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094B98A9-8063-4A69-B9D9-C589CA044D31}"/>
              </a:ext>
            </a:extLst>
          </p:cNvPr>
          <p:cNvSpPr/>
          <p:nvPr/>
        </p:nvSpPr>
        <p:spPr>
          <a:xfrm>
            <a:off x="2177755" y="205711"/>
            <a:ext cx="4650632" cy="990124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4BC72-9F4D-4CA5-BC95-550B717C7BE8}"/>
              </a:ext>
            </a:extLst>
          </p:cNvPr>
          <p:cNvSpPr txBox="1"/>
          <p:nvPr/>
        </p:nvSpPr>
        <p:spPr>
          <a:xfrm>
            <a:off x="3277484" y="1520790"/>
            <a:ext cx="2451173" cy="90886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ক্রোটিনিজম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32DD1A-8ECF-4F32-B46D-238ADC4C5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3" y="978834"/>
            <a:ext cx="2451173" cy="16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40A1F4-8878-4DDC-AA64-815803041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03" y="925500"/>
            <a:ext cx="2451174" cy="1707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3CA487D-9DCD-40BD-A639-118DE18D256E}"/>
              </a:ext>
            </a:extLst>
          </p:cNvPr>
          <p:cNvSpPr/>
          <p:nvPr/>
        </p:nvSpPr>
        <p:spPr>
          <a:xfrm>
            <a:off x="211123" y="3561087"/>
            <a:ext cx="2149619" cy="20224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8B3216-DC78-451F-BF9D-B5AF75416B5C}"/>
              </a:ext>
            </a:extLst>
          </p:cNvPr>
          <p:cNvSpPr txBox="1"/>
          <p:nvPr/>
        </p:nvSpPr>
        <p:spPr>
          <a:xfrm>
            <a:off x="2229294" y="4186812"/>
            <a:ext cx="674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যথাসময়ে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অসুধাগুলি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D191F6-6BF5-4B55-9707-7DE5006620B4}"/>
              </a:ext>
            </a:extLst>
          </p:cNvPr>
          <p:cNvSpPr/>
          <p:nvPr/>
        </p:nvSpPr>
        <p:spPr>
          <a:xfrm>
            <a:off x="124436" y="3603530"/>
            <a:ext cx="2251585" cy="20224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97E1A-C6D3-48B2-9143-536BE14FE0BE}"/>
              </a:ext>
            </a:extLst>
          </p:cNvPr>
          <p:cNvSpPr txBox="1"/>
          <p:nvPr/>
        </p:nvSpPr>
        <p:spPr>
          <a:xfrm>
            <a:off x="2249508" y="4575910"/>
            <a:ext cx="674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আয়োডিনযুক্ত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3435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6" grpId="0"/>
      <p:bldP spid="6" grpId="1"/>
      <p:bldP spid="8" grpId="0" animBg="1"/>
      <p:bldP spid="10" grpId="0" animBg="1"/>
      <p:bldP spid="15" grpId="0" animBg="1"/>
      <p:bldP spid="15" grpId="1" animBg="1"/>
      <p:bldP spid="16" grpId="0"/>
      <p:bldP spid="16" grpId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39600B-01D0-4F99-A2F6-CBC40BF794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708F05BA-D275-4905-B789-3DD1C412CDBC}"/>
              </a:ext>
            </a:extLst>
          </p:cNvPr>
          <p:cNvSpPr/>
          <p:nvPr/>
        </p:nvSpPr>
        <p:spPr>
          <a:xfrm>
            <a:off x="2177755" y="205711"/>
            <a:ext cx="4650632" cy="990124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41640-1F78-43BB-9FE0-B88FB72844BA}"/>
              </a:ext>
            </a:extLst>
          </p:cNvPr>
          <p:cNvSpPr txBox="1"/>
          <p:nvPr/>
        </p:nvSpPr>
        <p:spPr>
          <a:xfrm>
            <a:off x="3277484" y="1520790"/>
            <a:ext cx="2451173" cy="90886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এ্যানিমিয়া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80910-DFA9-4FCA-9C01-324A06D3B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08" y="962830"/>
            <a:ext cx="2562225" cy="178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DC45B-4DD1-4D0F-B135-EF5B36C3E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0" y="962830"/>
            <a:ext cx="2451173" cy="166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A8420E2-BD60-4AAE-9F77-CD9B6FD60C08}"/>
              </a:ext>
            </a:extLst>
          </p:cNvPr>
          <p:cNvSpPr/>
          <p:nvPr/>
        </p:nvSpPr>
        <p:spPr>
          <a:xfrm>
            <a:off x="168058" y="3429000"/>
            <a:ext cx="2251585" cy="20224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084C8-DEB6-4B2E-A99F-73B6EB0A1982}"/>
              </a:ext>
            </a:extLst>
          </p:cNvPr>
          <p:cNvSpPr txBox="1"/>
          <p:nvPr/>
        </p:nvSpPr>
        <p:spPr>
          <a:xfrm>
            <a:off x="1799921" y="3201845"/>
            <a:ext cx="610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31464-1D73-4366-88F2-18CCFDB97426}"/>
              </a:ext>
            </a:extLst>
          </p:cNvPr>
          <p:cNvSpPr txBox="1"/>
          <p:nvPr/>
        </p:nvSpPr>
        <p:spPr>
          <a:xfrm>
            <a:off x="2292111" y="3734531"/>
            <a:ext cx="610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ড়ফড়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017AF-D416-4D7A-A997-36DEC4477FE7}"/>
              </a:ext>
            </a:extLst>
          </p:cNvPr>
          <p:cNvSpPr txBox="1"/>
          <p:nvPr/>
        </p:nvSpPr>
        <p:spPr>
          <a:xfrm>
            <a:off x="2333967" y="4320661"/>
            <a:ext cx="610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B78CC-BAD0-4DEF-8FA8-E458FED7ACD5}"/>
              </a:ext>
            </a:extLst>
          </p:cNvPr>
          <p:cNvSpPr txBox="1"/>
          <p:nvPr/>
        </p:nvSpPr>
        <p:spPr>
          <a:xfrm>
            <a:off x="2004275" y="4895880"/>
            <a:ext cx="610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768004-5732-434F-A383-6C0990AFD28B}"/>
              </a:ext>
            </a:extLst>
          </p:cNvPr>
          <p:cNvSpPr/>
          <p:nvPr/>
        </p:nvSpPr>
        <p:spPr>
          <a:xfrm>
            <a:off x="184348" y="3436742"/>
            <a:ext cx="2149619" cy="20224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A607E1-2369-4B1A-B64F-8234CFAFBB67}"/>
              </a:ext>
            </a:extLst>
          </p:cNvPr>
          <p:cNvSpPr txBox="1"/>
          <p:nvPr/>
        </p:nvSpPr>
        <p:spPr>
          <a:xfrm>
            <a:off x="2135981" y="4186375"/>
            <a:ext cx="674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শাকসবজি,ফল,মাংশ,ডিমের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কুসুম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2625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1" grpId="1" animBg="1"/>
      <p:bldP spid="12" grpId="0"/>
      <p:bldP spid="12" grpId="1"/>
      <p:bldP spid="9" grpId="0"/>
      <p:bldP spid="9" grpId="1"/>
      <p:bldP spid="13" grpId="0"/>
      <p:bldP spid="13" grpId="1"/>
      <p:bldP spid="14" grpId="0"/>
      <p:bldP spid="14" grpId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A1F7041-0766-44F1-B86C-1B4B5A0C13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8A2CD0-23FE-4764-A2A7-3849E07EEDD4}"/>
              </a:ext>
            </a:extLst>
          </p:cNvPr>
          <p:cNvSpPr/>
          <p:nvPr/>
        </p:nvSpPr>
        <p:spPr>
          <a:xfrm>
            <a:off x="858130" y="4482290"/>
            <a:ext cx="774311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৩টি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C154A-5C9F-4D61-882D-F54EAF47BEEF}"/>
              </a:ext>
            </a:extLst>
          </p:cNvPr>
          <p:cNvSpPr/>
          <p:nvPr/>
        </p:nvSpPr>
        <p:spPr>
          <a:xfrm>
            <a:off x="3313705" y="609744"/>
            <a:ext cx="22082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A0B37-F328-41C9-AF84-491C2BA5EB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882" y="1865818"/>
            <a:ext cx="2208235" cy="18973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107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5747011-E3BB-46C5-8500-CB8F530CDB7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316516E1-04EB-4453-A16C-86D66D19C2FD}"/>
              </a:ext>
            </a:extLst>
          </p:cNvPr>
          <p:cNvSpPr/>
          <p:nvPr/>
        </p:nvSpPr>
        <p:spPr>
          <a:xfrm>
            <a:off x="3777175" y="133643"/>
            <a:ext cx="1589649" cy="717452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204AE-2191-4621-BA0B-93AA0CFB8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57" y="984738"/>
            <a:ext cx="2841086" cy="2082017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7F968-FAF5-42A3-B309-E6D0C7AC57FF}"/>
              </a:ext>
            </a:extLst>
          </p:cNvPr>
          <p:cNvSpPr txBox="1"/>
          <p:nvPr/>
        </p:nvSpPr>
        <p:spPr>
          <a:xfrm>
            <a:off x="295422" y="3210949"/>
            <a:ext cx="8679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ায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ন।প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৭০-৮০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পানি।দেহ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058DE-0281-4432-B27F-2AC977F80B16}"/>
              </a:ext>
            </a:extLst>
          </p:cNvPr>
          <p:cNvSpPr txBox="1"/>
          <p:nvPr/>
        </p:nvSpPr>
        <p:spPr>
          <a:xfrm>
            <a:off x="2658794" y="4797083"/>
            <a:ext cx="6189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পদাথ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557B83F2-158E-441C-9C90-D5F0380C11B6}"/>
              </a:ext>
            </a:extLst>
          </p:cNvPr>
          <p:cNvSpPr/>
          <p:nvPr/>
        </p:nvSpPr>
        <p:spPr>
          <a:xfrm>
            <a:off x="1111348" y="4884733"/>
            <a:ext cx="1547446" cy="778805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</p:spTree>
    <p:extLst>
      <p:ext uri="{BB962C8B-B14F-4D97-AF65-F5344CB8AC3E}">
        <p14:creationId xmlns:p14="http://schemas.microsoft.com/office/powerpoint/2010/main" val="85580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AF227DF-0A4B-4BD5-AF92-17BB030DD46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3B9FD0-6BC5-4DD3-AEA7-C490683DBC83}"/>
              </a:ext>
            </a:extLst>
          </p:cNvPr>
          <p:cNvSpPr/>
          <p:nvPr/>
        </p:nvSpPr>
        <p:spPr>
          <a:xfrm>
            <a:off x="2771335" y="207494"/>
            <a:ext cx="3671667" cy="647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C7A99E2-4B86-473E-AF28-F14F00999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302875"/>
              </p:ext>
            </p:extLst>
          </p:nvPr>
        </p:nvGraphicFramePr>
        <p:xfrm>
          <a:off x="351693" y="534572"/>
          <a:ext cx="8581292" cy="605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2B1F6B0-8249-4C1B-B19F-D12C46B4FBA4}"/>
              </a:ext>
            </a:extLst>
          </p:cNvPr>
          <p:cNvSpPr txBox="1"/>
          <p:nvPr/>
        </p:nvSpPr>
        <p:spPr>
          <a:xfrm rot="3690057">
            <a:off x="5299790" y="1983730"/>
            <a:ext cx="2743200" cy="15425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B22E0-EBDA-4008-B782-83F03241F563}"/>
              </a:ext>
            </a:extLst>
          </p:cNvPr>
          <p:cNvSpPr txBox="1"/>
          <p:nvPr/>
        </p:nvSpPr>
        <p:spPr>
          <a:xfrm rot="10800000">
            <a:off x="3200400" y="5528603"/>
            <a:ext cx="2743200" cy="90736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EE7B2F-1359-4CFF-A27C-8BDBFD5BD241}"/>
              </a:ext>
            </a:extLst>
          </p:cNvPr>
          <p:cNvSpPr txBox="1"/>
          <p:nvPr/>
        </p:nvSpPr>
        <p:spPr>
          <a:xfrm rot="17579364">
            <a:off x="1165275" y="2217971"/>
            <a:ext cx="2743200" cy="13315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32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59105E-B12B-4D76-8F52-3EC83E64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graphicEl>
                                              <a:dgm id="{3A59105E-B12B-4D76-8F52-3EC83E643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graphicEl>
                                              <a:dgm id="{3A59105E-B12B-4D76-8F52-3EC83E64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graphicEl>
                                              <a:dgm id="{3A59105E-B12B-4D76-8F52-3EC83E64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F0AAF4-9DB0-44EB-88B6-72649CA41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graphicEl>
                                              <a:dgm id="{EEF0AAF4-9DB0-44EB-88B6-72649CA41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graphicEl>
                                              <a:dgm id="{EEF0AAF4-9DB0-44EB-88B6-72649CA41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graphicEl>
                                              <a:dgm id="{EEF0AAF4-9DB0-44EB-88B6-72649CA41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83D5ED-2912-4D34-A256-AEEE552EE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>
                                            <p:graphicEl>
                                              <a:dgm id="{FC83D5ED-2912-4D34-A256-AEEE552EE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graphicEl>
                                              <a:dgm id="{FC83D5ED-2912-4D34-A256-AEEE552EE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graphicEl>
                                              <a:dgm id="{FC83D5ED-2912-4D34-A256-AEEE552EE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8E56FD-9F37-4321-8F9A-F6786CD1A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>
                                            <p:graphicEl>
                                              <a:dgm id="{1E8E56FD-9F37-4321-8F9A-F6786CD1A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graphicEl>
                                              <a:dgm id="{1E8E56FD-9F37-4321-8F9A-F6786CD1A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graphicEl>
                                              <a:dgm id="{1E8E56FD-9F37-4321-8F9A-F6786CD1A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2C36DB-BDE5-419E-BFFA-25B451119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graphicEl>
                                              <a:dgm id="{2B2C36DB-BDE5-419E-BFFA-25B451119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graphicEl>
                                              <a:dgm id="{2B2C36DB-BDE5-419E-BFFA-25B451119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graphicEl>
                                              <a:dgm id="{2B2C36DB-BDE5-419E-BFFA-25B451119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22AB1D-4D4C-4A58-9A0F-A7569E697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>
                                            <p:graphicEl>
                                              <a:dgm id="{DC22AB1D-4D4C-4A58-9A0F-A7569E697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graphicEl>
                                              <a:dgm id="{DC22AB1D-4D4C-4A58-9A0F-A7569E697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graphicEl>
                                              <a:dgm id="{DC22AB1D-4D4C-4A58-9A0F-A7569E697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1" grpId="0">
        <p:bldSub>
          <a:bldDgm bld="one"/>
        </p:bldSub>
      </p:bldGraphic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1B4509C-ED9B-49E2-B824-24BF452C7B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AB405D-1799-4628-9D95-77074C2762D4}"/>
              </a:ext>
            </a:extLst>
          </p:cNvPr>
          <p:cNvSpPr/>
          <p:nvPr/>
        </p:nvSpPr>
        <p:spPr>
          <a:xfrm>
            <a:off x="3199967" y="310753"/>
            <a:ext cx="232741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>
                  <a:solidFill>
                    <a:srgbClr val="C00000"/>
                  </a:solidFill>
                </a:ln>
                <a:latin typeface="NikoshBAN"/>
              </a:rPr>
              <a:t> </a:t>
            </a:r>
            <a:r>
              <a:rPr lang="en-US" sz="4400" dirty="0" err="1">
                <a:ln w="1143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n w="1143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400" cap="none" spc="0" dirty="0">
              <a:ln w="11430"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ell\Desktop\20170703_142707.jpg">
            <a:extLst>
              <a:ext uri="{FF2B5EF4-FFF2-40B4-BE49-F238E27FC236}">
                <a16:creationId xmlns:a16="http://schemas.microsoft.com/office/drawing/2014/main" id="{69F2A99C-9953-4698-96F0-B1066A93E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48" y="1390947"/>
            <a:ext cx="3374411" cy="270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65785-7319-4AB1-8423-A80E62CF62D4}"/>
              </a:ext>
            </a:extLst>
          </p:cNvPr>
          <p:cNvSpPr txBox="1"/>
          <p:nvPr/>
        </p:nvSpPr>
        <p:spPr>
          <a:xfrm>
            <a:off x="365760" y="4620146"/>
            <a:ext cx="8412479" cy="168789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গলগন্ড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1088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C056A0-8756-407D-A825-A41941F538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9A43C-470F-4C3D-A43A-51C936E54320}"/>
              </a:ext>
            </a:extLst>
          </p:cNvPr>
          <p:cNvSpPr/>
          <p:nvPr/>
        </p:nvSpPr>
        <p:spPr>
          <a:xfrm>
            <a:off x="1232244" y="1092144"/>
            <a:ext cx="6219972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থাইরয়েড গ্রস্থির কাজ সুষ্ঠুভাবে সম্পাদন করে নিচের কোনটি?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9A63D-01CD-4638-BA4A-F2A9B047EC5C}"/>
              </a:ext>
            </a:extLst>
          </p:cNvPr>
          <p:cNvSpPr/>
          <p:nvPr/>
        </p:nvSpPr>
        <p:spPr>
          <a:xfrm>
            <a:off x="1708201" y="1732953"/>
            <a:ext cx="230097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ক্লোনিন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980B7-F05D-4F3E-885D-1497B5AAB280}"/>
              </a:ext>
            </a:extLst>
          </p:cNvPr>
          <p:cNvSpPr/>
          <p:nvPr/>
        </p:nvSpPr>
        <p:spPr>
          <a:xfrm>
            <a:off x="4901196" y="1698617"/>
            <a:ext cx="267245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ক্যালসিয়াম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EDF8D-852D-4BC7-8982-43243210CB2F}"/>
              </a:ext>
            </a:extLst>
          </p:cNvPr>
          <p:cNvSpPr/>
          <p:nvPr/>
        </p:nvSpPr>
        <p:spPr>
          <a:xfrm>
            <a:off x="1708202" y="2333319"/>
            <a:ext cx="230097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আয়োডিন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7FAAA5-8731-4F4C-B22C-8EE78417FF47}"/>
              </a:ext>
            </a:extLst>
          </p:cNvPr>
          <p:cNvSpPr/>
          <p:nvPr/>
        </p:nvSpPr>
        <p:spPr>
          <a:xfrm>
            <a:off x="4901196" y="2289706"/>
            <a:ext cx="267245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ফসফরাস ।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3A1F4D-2385-45FB-90C7-707CE3ED0C53}"/>
              </a:ext>
            </a:extLst>
          </p:cNvPr>
          <p:cNvSpPr/>
          <p:nvPr/>
        </p:nvSpPr>
        <p:spPr>
          <a:xfrm>
            <a:off x="1293538" y="2887232"/>
            <a:ext cx="581243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খনিজ লবণ দেহে কয়ভাবে কাজ করে?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2CD88-3C67-430A-955B-BBAEB15B1DA8}"/>
              </a:ext>
            </a:extLst>
          </p:cNvPr>
          <p:cNvSpPr txBox="1"/>
          <p:nvPr/>
        </p:nvSpPr>
        <p:spPr>
          <a:xfrm>
            <a:off x="1673856" y="3572204"/>
            <a:ext cx="239344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F8C4E-49CD-4F0A-AC5D-B6234F163110}"/>
              </a:ext>
            </a:extLst>
          </p:cNvPr>
          <p:cNvSpPr txBox="1"/>
          <p:nvPr/>
        </p:nvSpPr>
        <p:spPr>
          <a:xfrm>
            <a:off x="5042358" y="4062536"/>
            <a:ext cx="25312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ঘ) ৫ভ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C14B0-94E6-4E02-8FA8-51D103F10E30}"/>
              </a:ext>
            </a:extLst>
          </p:cNvPr>
          <p:cNvSpPr txBox="1"/>
          <p:nvPr/>
        </p:nvSpPr>
        <p:spPr>
          <a:xfrm>
            <a:off x="1708202" y="4138808"/>
            <a:ext cx="239344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FA280-EE39-4ADD-A6A7-F6E30B62FE54}"/>
              </a:ext>
            </a:extLst>
          </p:cNvPr>
          <p:cNvSpPr txBox="1"/>
          <p:nvPr/>
        </p:nvSpPr>
        <p:spPr>
          <a:xfrm>
            <a:off x="5010094" y="3527349"/>
            <a:ext cx="256355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15B6D-DDD5-4104-A3B8-C757CF65E2A2}"/>
              </a:ext>
            </a:extLst>
          </p:cNvPr>
          <p:cNvSpPr/>
          <p:nvPr/>
        </p:nvSpPr>
        <p:spPr>
          <a:xfrm>
            <a:off x="1276695" y="4847398"/>
            <a:ext cx="5829273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956AC-1512-42CB-9FA5-D0CD01A9023C}"/>
              </a:ext>
            </a:extLst>
          </p:cNvPr>
          <p:cNvSpPr txBox="1"/>
          <p:nvPr/>
        </p:nvSpPr>
        <p:spPr>
          <a:xfrm>
            <a:off x="1643902" y="5532370"/>
            <a:ext cx="23977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 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64427-D119-44A3-AEC2-109E1C2A6F9C}"/>
              </a:ext>
            </a:extLst>
          </p:cNvPr>
          <p:cNvSpPr txBox="1"/>
          <p:nvPr/>
        </p:nvSpPr>
        <p:spPr>
          <a:xfrm>
            <a:off x="5010094" y="6171924"/>
            <a:ext cx="262808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ঘ) ৯০-৯৫ 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0E0AC3-5C3B-4D25-8CAF-DC7B3DB1C171}"/>
              </a:ext>
            </a:extLst>
          </p:cNvPr>
          <p:cNvSpPr txBox="1"/>
          <p:nvPr/>
        </p:nvSpPr>
        <p:spPr>
          <a:xfrm>
            <a:off x="1643902" y="6141573"/>
            <a:ext cx="23977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গ) ৮৫-৯০ 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E8FD6-8D9B-486F-AE8F-F9C8BE1BE3E5}"/>
              </a:ext>
            </a:extLst>
          </p:cNvPr>
          <p:cNvSpPr txBox="1"/>
          <p:nvPr/>
        </p:nvSpPr>
        <p:spPr>
          <a:xfrm>
            <a:off x="5010094" y="5490931"/>
            <a:ext cx="262808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৮০-৮০ভ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AE492-17A9-480F-BABE-3DF39594474B}"/>
              </a:ext>
            </a:extLst>
          </p:cNvPr>
          <p:cNvSpPr txBox="1"/>
          <p:nvPr/>
        </p:nvSpPr>
        <p:spPr>
          <a:xfrm>
            <a:off x="3587262" y="295422"/>
            <a:ext cx="19694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26C3B826-B4D6-4948-91EE-CCE44E1627A7}"/>
              </a:ext>
            </a:extLst>
          </p:cNvPr>
          <p:cNvSpPr/>
          <p:nvPr/>
        </p:nvSpPr>
        <p:spPr>
          <a:xfrm>
            <a:off x="1591956" y="2335551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BEC247E-6358-4915-8D44-37CEC8FB5124}"/>
              </a:ext>
            </a:extLst>
          </p:cNvPr>
          <p:cNvSpPr/>
          <p:nvPr/>
        </p:nvSpPr>
        <p:spPr>
          <a:xfrm>
            <a:off x="1583601" y="3569955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5CE14F79-1D84-40BE-8148-541FAFC800AD}"/>
              </a:ext>
            </a:extLst>
          </p:cNvPr>
          <p:cNvSpPr/>
          <p:nvPr/>
        </p:nvSpPr>
        <p:spPr>
          <a:xfrm>
            <a:off x="1566529" y="552375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61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D782337-CEB8-4A04-8A66-88B4032779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5F713072-1B9C-46F6-8574-F40AA00334F3}"/>
              </a:ext>
            </a:extLst>
          </p:cNvPr>
          <p:cNvSpPr/>
          <p:nvPr/>
        </p:nvSpPr>
        <p:spPr>
          <a:xfrm>
            <a:off x="2806505" y="239150"/>
            <a:ext cx="3763108" cy="9144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74744-8216-4644-98A2-9C2130490068}"/>
              </a:ext>
            </a:extLst>
          </p:cNvPr>
          <p:cNvSpPr/>
          <p:nvPr/>
        </p:nvSpPr>
        <p:spPr>
          <a:xfrm>
            <a:off x="611944" y="4230854"/>
            <a:ext cx="7920112" cy="647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ফ্লো-চাট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4CB48-A88B-4880-81BC-5C768609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2" y="1392700"/>
            <a:ext cx="2588455" cy="24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8287DC1-2325-4305-A3AC-F6BE437FF8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png">
            <a:extLst>
              <a:ext uri="{FF2B5EF4-FFF2-40B4-BE49-F238E27FC236}">
                <a16:creationId xmlns:a16="http://schemas.microsoft.com/office/drawing/2014/main" id="{9AEC0EE6-97A2-4267-8F87-5D1E1E3C2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8" y="4576543"/>
            <a:ext cx="8834001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F11E4-E07E-412A-A861-97F49961DF68}"/>
              </a:ext>
            </a:extLst>
          </p:cNvPr>
          <p:cNvSpPr/>
          <p:nvPr/>
        </p:nvSpPr>
        <p:spPr>
          <a:xfrm>
            <a:off x="304184" y="3228840"/>
            <a:ext cx="3910271" cy="21852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AA0A3-BFEC-4551-8887-C6916AE903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388068" y="1579724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7.jpg">
            <a:extLst>
              <a:ext uri="{FF2B5EF4-FFF2-40B4-BE49-F238E27FC236}">
                <a16:creationId xmlns:a16="http://schemas.microsoft.com/office/drawing/2014/main" id="{3AF10F5F-74F2-4502-B455-B48D1D1E6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461" y="1559252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350F01-C2B1-45B6-B7A0-80C2B8970FF1}"/>
              </a:ext>
            </a:extLst>
          </p:cNvPr>
          <p:cNvSpPr/>
          <p:nvPr/>
        </p:nvSpPr>
        <p:spPr>
          <a:xfrm>
            <a:off x="2899021" y="458674"/>
            <a:ext cx="3345957" cy="7807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942B5-589B-4D67-8B09-DF79A474EE61}"/>
              </a:ext>
            </a:extLst>
          </p:cNvPr>
          <p:cNvSpPr/>
          <p:nvPr/>
        </p:nvSpPr>
        <p:spPr>
          <a:xfrm>
            <a:off x="4657292" y="3228840"/>
            <a:ext cx="4043871" cy="22467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অধ্যায় </a:t>
            </a: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লবণ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পাঠ-8  </a:t>
            </a:r>
          </a:p>
        </p:txBody>
      </p:sp>
    </p:spTree>
    <p:extLst>
      <p:ext uri="{BB962C8B-B14F-4D97-AF65-F5344CB8AC3E}">
        <p14:creationId xmlns:p14="http://schemas.microsoft.com/office/powerpoint/2010/main" val="1700788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CF52C04-2FEA-45CB-AED6-CA851EBBC0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51A1-CB01-41C6-84DC-37DC70AC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8" y="2005390"/>
            <a:ext cx="8121424" cy="4648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9FD5AE-4E90-4C9C-A8B0-B8FF7CE91087}"/>
              </a:ext>
            </a:extLst>
          </p:cNvPr>
          <p:cNvSpPr/>
          <p:nvPr/>
        </p:nvSpPr>
        <p:spPr>
          <a:xfrm>
            <a:off x="174171" y="856344"/>
            <a:ext cx="8795657" cy="5529942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72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200" b="1" dirty="0">
              <a:ln w="38100"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92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F531794-A8C8-4498-97DC-9A68F5795C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2A101-26D0-4073-BE12-776692168AA8}"/>
              </a:ext>
            </a:extLst>
          </p:cNvPr>
          <p:cNvSpPr txBox="1"/>
          <p:nvPr/>
        </p:nvSpPr>
        <p:spPr>
          <a:xfrm>
            <a:off x="2672862" y="253218"/>
            <a:ext cx="40936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C44E8-9D62-4CF1-BF93-7BEEA1A1D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2"/>
          <a:stretch/>
        </p:blipFill>
        <p:spPr>
          <a:xfrm>
            <a:off x="474051" y="1149250"/>
            <a:ext cx="3356414" cy="2434323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AE9507-118B-4F8A-A5FF-58A4443D3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59" y="3878276"/>
            <a:ext cx="3095090" cy="2322583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C82B3E-5FCC-4E70-9FD3-FC6C5E278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7" y="1149249"/>
            <a:ext cx="3356414" cy="2434323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6948A8-924A-4DB3-8604-37C721B66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1" y="3878276"/>
            <a:ext cx="3356414" cy="2434322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8879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4CDD29-0107-452B-B241-BD4BA19618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6B5A3-DFB9-440E-81B4-D5A9D5AA3FDF}"/>
              </a:ext>
            </a:extLst>
          </p:cNvPr>
          <p:cNvSpPr txBox="1"/>
          <p:nvPr/>
        </p:nvSpPr>
        <p:spPr>
          <a:xfrm>
            <a:off x="499403" y="253218"/>
            <a:ext cx="81451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B188B-4DE9-4A7E-8788-00E0904B0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7" y="1796387"/>
            <a:ext cx="3511150" cy="2336511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8B344A-2D24-4427-80AC-C6E725305FC4}"/>
              </a:ext>
            </a:extLst>
          </p:cNvPr>
          <p:cNvSpPr txBox="1"/>
          <p:nvPr/>
        </p:nvSpPr>
        <p:spPr>
          <a:xfrm>
            <a:off x="3334043" y="4895557"/>
            <a:ext cx="2729131" cy="108198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009AF5-99EE-490A-ABDD-9E563586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25" y="1796386"/>
            <a:ext cx="3468601" cy="2336511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403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B631651-1E26-4E7F-B2B6-DCF99429C9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3173584B-46B0-453E-86D3-5D1C3559820D}"/>
              </a:ext>
            </a:extLst>
          </p:cNvPr>
          <p:cNvSpPr txBox="1">
            <a:spLocks/>
          </p:cNvSpPr>
          <p:nvPr/>
        </p:nvSpPr>
        <p:spPr>
          <a:xfrm>
            <a:off x="648286" y="741667"/>
            <a:ext cx="4310576" cy="7208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11753-167F-49F6-8B18-18AA1B7A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2" y="1955409"/>
            <a:ext cx="2886075" cy="2264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DD1CBA-1CB6-4410-82D8-A2501B5287EB}"/>
              </a:ext>
            </a:extLst>
          </p:cNvPr>
          <p:cNvSpPr txBox="1"/>
          <p:nvPr/>
        </p:nvSpPr>
        <p:spPr>
          <a:xfrm>
            <a:off x="882747" y="4881489"/>
            <a:ext cx="7378504" cy="108198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04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FA23E7A-9102-4F4E-923B-E428104465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3EBCF-6389-4E69-9009-2D23F479171B}"/>
              </a:ext>
            </a:extLst>
          </p:cNvPr>
          <p:cNvSpPr/>
          <p:nvPr/>
        </p:nvSpPr>
        <p:spPr>
          <a:xfrm>
            <a:off x="3491086" y="376269"/>
            <a:ext cx="280876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590E1-587B-4169-843F-A5BE0F8A5D84}"/>
              </a:ext>
            </a:extLst>
          </p:cNvPr>
          <p:cNvSpPr txBox="1"/>
          <p:nvPr/>
        </p:nvSpPr>
        <p:spPr>
          <a:xfrm>
            <a:off x="253218" y="1816462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...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C62C9-2F1B-4818-BC05-3C22307928AC}"/>
              </a:ext>
            </a:extLst>
          </p:cNvPr>
          <p:cNvSpPr txBox="1"/>
          <p:nvPr/>
        </p:nvSpPr>
        <p:spPr>
          <a:xfrm>
            <a:off x="253218" y="2651663"/>
            <a:ext cx="8665699" cy="3371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আঁশযুক্ত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বণ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4948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140A2AD-3B68-483E-B4E4-4F08163E7E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C0AF6-4C70-4C10-A23F-A2B71DCD7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32" y="1353576"/>
            <a:ext cx="2378867" cy="1876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8F443-C179-4F0C-AD04-7A24E3F53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31" y="4010190"/>
            <a:ext cx="2378868" cy="1876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34C2F5-379B-4A53-81DB-5E2D44FDC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6" y="4026858"/>
            <a:ext cx="2482453" cy="1843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F397A1-9AE1-4CD7-A9DA-6A2AF6C11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03" y="2291788"/>
            <a:ext cx="2772168" cy="2568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F4BDAF-73D7-4471-BDCC-7819637A8F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2" y="1353574"/>
            <a:ext cx="2438400" cy="1876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7A602E-D475-4FDA-894C-7E9DFFFC5959}"/>
              </a:ext>
            </a:extLst>
          </p:cNvPr>
          <p:cNvSpPr txBox="1"/>
          <p:nvPr/>
        </p:nvSpPr>
        <p:spPr>
          <a:xfrm>
            <a:off x="628789" y="3391532"/>
            <a:ext cx="180066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4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75AE5-103E-4751-BFE0-AC27F03C5EAB}"/>
              </a:ext>
            </a:extLst>
          </p:cNvPr>
          <p:cNvSpPr txBox="1"/>
          <p:nvPr/>
        </p:nvSpPr>
        <p:spPr>
          <a:xfrm>
            <a:off x="6770816" y="3390106"/>
            <a:ext cx="180066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ক্রোটিনিজম</a:t>
            </a:r>
            <a:endParaRPr lang="en-US" sz="24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83C73C-07B8-4094-B1E8-F5B7B79B5014}"/>
              </a:ext>
            </a:extLst>
          </p:cNvPr>
          <p:cNvSpPr txBox="1"/>
          <p:nvPr/>
        </p:nvSpPr>
        <p:spPr>
          <a:xfrm>
            <a:off x="3758357" y="5163541"/>
            <a:ext cx="180066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গলগন্ড</a:t>
            </a:r>
            <a:endParaRPr lang="en-US" sz="24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D27C27-0618-4502-9D60-379C472E12EB}"/>
              </a:ext>
            </a:extLst>
          </p:cNvPr>
          <p:cNvSpPr txBox="1"/>
          <p:nvPr/>
        </p:nvSpPr>
        <p:spPr>
          <a:xfrm>
            <a:off x="628788" y="6068319"/>
            <a:ext cx="180066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শুষ্কতা</a:t>
            </a:r>
            <a:endParaRPr lang="en-US" sz="24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275117-5F32-4D25-AF9E-E537D6AD5D68}"/>
              </a:ext>
            </a:extLst>
          </p:cNvPr>
          <p:cNvSpPr txBox="1"/>
          <p:nvPr/>
        </p:nvSpPr>
        <p:spPr>
          <a:xfrm>
            <a:off x="6836132" y="6068319"/>
            <a:ext cx="180066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এ্যানিমিয়া</a:t>
            </a:r>
            <a:endParaRPr lang="en-US" sz="24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32E2C4-8C13-41A4-8A2C-203C3B8CBB30}"/>
              </a:ext>
            </a:extLst>
          </p:cNvPr>
          <p:cNvSpPr txBox="1"/>
          <p:nvPr/>
        </p:nvSpPr>
        <p:spPr>
          <a:xfrm>
            <a:off x="2307059" y="222356"/>
            <a:ext cx="4529881" cy="9088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63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4CDD29-0107-452B-B241-BD4BA19618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B344A-2D24-4427-80AC-C6E725305FC4}"/>
              </a:ext>
            </a:extLst>
          </p:cNvPr>
          <p:cNvSpPr txBox="1"/>
          <p:nvPr/>
        </p:nvSpPr>
        <p:spPr>
          <a:xfrm>
            <a:off x="3373619" y="5553664"/>
            <a:ext cx="2729131" cy="108198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2056E-3318-4B62-B2BE-D96B81CD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0" y="1365358"/>
            <a:ext cx="2537319" cy="1988869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ECB173-3187-44D7-838B-60E79614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0" y="3502775"/>
            <a:ext cx="3380884" cy="188553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3C3246-C386-4958-9FF9-6E3C4EFBC28D}"/>
              </a:ext>
            </a:extLst>
          </p:cNvPr>
          <p:cNvSpPr/>
          <p:nvPr/>
        </p:nvSpPr>
        <p:spPr>
          <a:xfrm>
            <a:off x="178934" y="5536859"/>
            <a:ext cx="8786130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দাঁত ও হাড় গঠনে, রক্ত জমাট বাঁধতে ও সুষ্ঠু স্নায়ু ব্যবস্থাপনায় কোন খনিজ উপাদানটি সাহায্য করে?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10712-0274-4A9B-8D7F-5D5E452EE3CD}"/>
              </a:ext>
            </a:extLst>
          </p:cNvPr>
          <p:cNvSpPr txBox="1"/>
          <p:nvPr/>
        </p:nvSpPr>
        <p:spPr>
          <a:xfrm>
            <a:off x="2307059" y="222356"/>
            <a:ext cx="4529881" cy="9088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8BE9F9-9F33-4AEF-AE3C-5514D4CD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81" y="1365358"/>
            <a:ext cx="2474397" cy="1910732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CB5A4D-285A-481C-8416-5BC22F3C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04" y="1365358"/>
            <a:ext cx="2517538" cy="1910732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6ADAE-1D79-45D7-AC7F-ADB40EED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58" y="3451109"/>
            <a:ext cx="3553090" cy="1988869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6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C27F06-B6A1-45E7-B00E-84945402CD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gradFill flip="none" rotWithShape="1">
            <a:gsLst>
              <a:gs pos="64612">
                <a:srgbClr val="845574"/>
              </a:gs>
              <a:gs pos="82000">
                <a:srgbClr val="FF0000"/>
              </a:gs>
              <a:gs pos="46000">
                <a:srgbClr val="00B0F0"/>
              </a:gs>
              <a:gs pos="5000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2BC84D-BBDD-4669-8AF3-94E7F88F0F4B}"/>
              </a:ext>
            </a:extLst>
          </p:cNvPr>
          <p:cNvSpPr/>
          <p:nvPr/>
        </p:nvSpPr>
        <p:spPr>
          <a:xfrm>
            <a:off x="1655207" y="5288373"/>
            <a:ext cx="631134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  <a:endParaRPr lang="en-US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CF47F3-6D68-4651-B0F9-1A2AEB011EF9}"/>
              </a:ext>
            </a:extLst>
          </p:cNvPr>
          <p:cNvSpPr/>
          <p:nvPr/>
        </p:nvSpPr>
        <p:spPr>
          <a:xfrm>
            <a:off x="351303" y="507797"/>
            <a:ext cx="2271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01B24-D48E-40B7-8AC9-5328F8C3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2" y="263051"/>
            <a:ext cx="2040205" cy="1721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1D18F-3EEB-4C8C-84D5-B73AC2E4B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2" y="1955409"/>
            <a:ext cx="2886075" cy="2264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1414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1137</Words>
  <Application>Microsoft Office PowerPoint</Application>
  <PresentationFormat>On-screen Show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Nikosh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2019-11-17T04:39:18Z</dcterms:created>
  <dcterms:modified xsi:type="dcterms:W3CDTF">2019-11-18T04:21:32Z</dcterms:modified>
</cp:coreProperties>
</file>