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26F4C-4391-443F-9C04-89AAE9E351A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92A89-BFDD-4B41-9FEB-AAAFF44C5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39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3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8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91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4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5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44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1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3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5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50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61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36AA616-64D7-4027-ADFD-2AF7D066AF55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A6E9ACA-5EB2-4C9A-A85B-393DCE9AB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7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3032"/>
            </a:avLst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6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457200"/>
            <a:ext cx="8592457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স্বাগত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2" descr="http://www.falcontek.com/wp-content/uploads/2013/06/bigstock-Virus-warning-sign-on-laptop-s-21209636-300x25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6705600" cy="441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49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368244" y="3904822"/>
            <a:ext cx="4600974" cy="270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ি: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দ্বিতীয়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তারিখ: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92960" y="6059258"/>
            <a:ext cx="176544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D302F284-0852-42BD-8FFB-BB6D6EA3DD9D}" type="datetime1">
              <a:rPr lang="bn-IN" sz="32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pPr>
                <a:buNone/>
              </a:pPr>
              <a:t>20-11-19</a:t>
            </a:fld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97073" y="609600"/>
            <a:ext cx="5978712" cy="7755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202523"/>
            <a:ext cx="2057400" cy="2562138"/>
          </a:xfrm>
          <a:prstGeom prst="roundRect">
            <a:avLst>
              <a:gd name="adj" fmla="val 10268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relaxedInset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15" y="997398"/>
            <a:ext cx="2207748" cy="2642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1" name="TextBox 10"/>
          <p:cNvSpPr txBox="1"/>
          <p:nvPr/>
        </p:nvSpPr>
        <p:spPr>
          <a:xfrm>
            <a:off x="569082" y="3763020"/>
            <a:ext cx="50006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মাহমুদা খাতুন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n-B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িকা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আই সি টি</a:t>
            </a:r>
            <a:endParaRPr lang="bn-BD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n-B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নওদাপা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bn-B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নবিগঞ্জ দাখিল মাদ্রাসা বগুড়া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n-IN" sz="3000" spc="-10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বাতায়ন আইডি</a:t>
            </a:r>
            <a:r>
              <a:rPr lang="en-US" sz="3000" spc="-10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spc="-10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n-IN" sz="3000" spc="-10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spc="-10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mahmuda6664</a:t>
            </a:r>
            <a:endParaRPr lang="en-US" sz="1688" spc="-106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302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" y="609600"/>
            <a:ext cx="5896055" cy="4491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462019"/>
            <a:ext cx="47244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5029200"/>
            <a:ext cx="38862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ভাইরাস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2" t="14440"/>
          <a:stretch/>
        </p:blipFill>
        <p:spPr>
          <a:xfrm>
            <a:off x="7162800" y="1295400"/>
            <a:ext cx="3171904" cy="38053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" name="TextBox 8"/>
          <p:cNvSpPr txBox="1"/>
          <p:nvPr/>
        </p:nvSpPr>
        <p:spPr>
          <a:xfrm>
            <a:off x="1676400" y="5791200"/>
            <a:ext cx="8077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ভাইরাসকে প্রতিরোধের জন্য কী দরকার?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5652" y="5105400"/>
            <a:ext cx="38862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750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852" y="1003848"/>
            <a:ext cx="10896600" cy="9752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ও এন্টিভাইরাস</a:t>
            </a:r>
            <a:endParaRPr lang="en-US" sz="8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67504"/>
            <a:ext cx="6512743" cy="2952296"/>
          </a:xfrm>
          <a:prstGeom prst="rect">
            <a:avLst/>
          </a:prstGeom>
          <a:scene3d>
            <a:camera prst="perspectiveLeft">
              <a:rot lat="0" lon="2100000" rev="0"/>
            </a:camera>
            <a:lightRig rig="threePt" dir="t"/>
          </a:scene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" y="2667000"/>
            <a:ext cx="5283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851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609600"/>
            <a:ext cx="70866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960" y="2948249"/>
            <a:ext cx="5297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ভাইরাস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206052"/>
            <a:ext cx="45339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 শেষে শিক্ষার্থীরা...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3670440"/>
            <a:ext cx="710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এন্টিভাইরাসের কাজ লিখতে 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4426125"/>
            <a:ext cx="7100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ভাইরাসে আক্রান্তের লক্ষণগুলো বলতে পারবে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5181810"/>
            <a:ext cx="834983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ভাইরাসের ক্ষতিকর দিকগুলো ব্যাখ্যা করতে পারবে।         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15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7"/>
          <a:stretch/>
        </p:blipFill>
        <p:spPr>
          <a:xfrm>
            <a:off x="381000" y="914400"/>
            <a:ext cx="6096000" cy="4191000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w="114300" prst="hardEdge"/>
          </a:sp3d>
        </p:spPr>
      </p:pic>
      <p:sp>
        <p:nvSpPr>
          <p:cNvPr id="6" name="TextBox 5"/>
          <p:cNvSpPr txBox="1"/>
          <p:nvPr/>
        </p:nvSpPr>
        <p:spPr>
          <a:xfrm>
            <a:off x="1600200" y="5167158"/>
            <a:ext cx="27432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প্রাণীদেহের ভাইরাস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258580"/>
            <a:ext cx="39624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দুইটি কিসের?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90993"/>
            <a:ext cx="5845160" cy="4648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70780" y="5078258"/>
            <a:ext cx="33258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 যন্ত্রের ভাইরাস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5943600"/>
            <a:ext cx="105156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প্রাণীদেহের ভাইরাসের মতোই আইসিটিতে ও ভাইরাস আক্রমণ করে ক্ষতি করে।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886069"/>
            <a:ext cx="112014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 Vital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Information Resources Under Siege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5857859"/>
            <a:ext cx="10820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দাঁড়ায়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তথ্যসমুহ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দখলে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197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1" grpId="1"/>
      <p:bldP spid="8" grpId="0"/>
      <p:bldP spid="8" grpId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7" t="14131" r="3488" b="4348"/>
          <a:stretch/>
        </p:blipFill>
        <p:spPr>
          <a:xfrm>
            <a:off x="509665" y="854439"/>
            <a:ext cx="6500735" cy="4098561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8998" y="762000"/>
            <a:ext cx="3505202" cy="4098561"/>
          </a:xfrm>
          <a:prstGeom prst="rect">
            <a:avLst/>
          </a:prstGeom>
          <a:scene3d>
            <a:camera prst="perspectiveLeft">
              <a:rot lat="0" lon="1200000" rev="0"/>
            </a:camera>
            <a:lightRig rig="threePt" dir="t"/>
          </a:scene3d>
          <a:sp3d>
            <a:bevelT prst="relaxedInset"/>
          </a:sp3d>
        </p:spPr>
      </p:pic>
      <p:sp>
        <p:nvSpPr>
          <p:cNvPr id="8" name="TextBox 7"/>
          <p:cNvSpPr txBox="1"/>
          <p:nvPr/>
        </p:nvSpPr>
        <p:spPr>
          <a:xfrm>
            <a:off x="2514600" y="247269"/>
            <a:ext cx="5715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 দুইটিতে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4953000"/>
            <a:ext cx="44958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Haven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46980" y="4800600"/>
            <a:ext cx="332582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ফ্রেড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কোহেন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1" y="5715000"/>
            <a:ext cx="10578444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১৯৮০ সালে প্রখ্যাত গবেষক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ফ্র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কোহেন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ভাইরাসের নামকরণ করেন।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2150" y="5486400"/>
            <a:ext cx="10578444" cy="99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হলে এক ধরণের ক্ষতিকর সফটওয়্যার, যা তথ্য উপাত্তকে</a:t>
            </a:r>
          </a:p>
          <a:p>
            <a:pPr algn="ctr">
              <a:spcBef>
                <a:spcPts val="0"/>
              </a:spcBef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আক্রমণ করে এবং নিজের সংখ্যা বৃদ্ধির ক্ষমতা রয়েছে।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49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Sing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3" grpId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57200"/>
            <a:ext cx="5867400" cy="4876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10461"/>
            <a:ext cx="4275151" cy="3466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0" y="399669"/>
            <a:ext cx="48768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467731"/>
            <a:ext cx="112014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টারে প্রবেশ করলে সাধারণত সংখ্যা বৃদ্ধি হতে থাকে ও বিভিন্ন তথ্য উপাত্তকে আক্রমণ করে এবং এক পর্যায়ে গোটা যন্ত্রকে সংক্রমণ করে অচল করে দেয়।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006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6"/>
          <a:stretch/>
        </p:blipFill>
        <p:spPr>
          <a:xfrm>
            <a:off x="1418415" y="3434256"/>
            <a:ext cx="3458385" cy="2585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50" y="1357294"/>
            <a:ext cx="3028950" cy="1514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37" y="1066287"/>
            <a:ext cx="3016910" cy="2136575"/>
          </a:xfrm>
          <a:prstGeom prst="roundRect">
            <a:avLst>
              <a:gd name="adj" fmla="val 11054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13865"/>
            <a:ext cx="3886200" cy="255879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208" y="1066287"/>
            <a:ext cx="2856550" cy="2133600"/>
          </a:xfrm>
          <a:prstGeom prst="roundRect">
            <a:avLst>
              <a:gd name="adj" fmla="val 13154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" name="TextBox 8"/>
          <p:cNvSpPr txBox="1"/>
          <p:nvPr/>
        </p:nvSpPr>
        <p:spPr>
          <a:xfrm>
            <a:off x="3657600" y="385819"/>
            <a:ext cx="48768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019800"/>
            <a:ext cx="10744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কিছ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09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38600" y="609600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426" y="1511095"/>
            <a:ext cx="4027147" cy="3290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94673" y="5471958"/>
            <a:ext cx="45339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ভাইরাস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কী বোঝায়?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4775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11667"/>
          <a:stretch/>
        </p:blipFill>
        <p:spPr>
          <a:xfrm>
            <a:off x="1219200" y="1395022"/>
            <a:ext cx="4038600" cy="3839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143000"/>
            <a:ext cx="4290622" cy="42906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52600"/>
            <a:ext cx="885825" cy="8929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124200"/>
            <a:ext cx="885825" cy="892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87" y="4005119"/>
            <a:ext cx="885825" cy="892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12" y="2782171"/>
            <a:ext cx="885825" cy="892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0" y="504262"/>
            <a:ext cx="48768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ঘ</a:t>
            </a:r>
            <a:r>
              <a:rPr lang="bn-IN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টছে?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5416789"/>
            <a:ext cx="10515600" cy="99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সিডি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পেনড্রাইভ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ভাইরাসযুক্ত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ভাইরাসমুক্ত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টারে সংযুক্ত করলে, কম্পিউটআরের মেমোরিতে অবস্থান নেয়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5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35583 -0.026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92" y="-13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31458 -0.049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2" y="-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49459 0.0143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22" y="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62125 0.03611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56" y="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143000"/>
            <a:ext cx="6019800" cy="4114800"/>
          </a:xfrm>
          <a:prstGeom prst="rect">
            <a:avLst/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402" y="1371600"/>
            <a:ext cx="4574597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0" y="381000"/>
            <a:ext cx="48768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িসের?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1" y="5815833"/>
            <a:ext cx="106680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বন্ধ করলে মেমোরিতে স্থায়ী ভাবে রয়ে যায়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19400"/>
            <a:ext cx="75595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80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0.69361 0.0027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8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90600"/>
            <a:ext cx="7315200" cy="487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5" name="TextBox 4"/>
          <p:cNvSpPr txBox="1"/>
          <p:nvPr/>
        </p:nvSpPr>
        <p:spPr>
          <a:xfrm>
            <a:off x="3657600" y="304800"/>
            <a:ext cx="48768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5979649"/>
            <a:ext cx="6705599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6011051"/>
            <a:ext cx="106680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 দিয়ে কী করা হয়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4549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600" y="609600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5641298"/>
            <a:ext cx="8534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এন্টিভাইরাসের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কী কাজ করে, ব্যাখ্যা করে লিখ?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0" y="1669323"/>
            <a:ext cx="2857500" cy="381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219568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457200"/>
            <a:ext cx="4988866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আক্রান্তের লক্ষণগুলো 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371600"/>
            <a:ext cx="10058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লাগবে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1111" y="20574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মেমোরি কম দেখাবে ফলে কম্পিউটারের গতি কমে যাবে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110" y="2681990"/>
            <a:ext cx="1099029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চালু অবস্থায় কাজের সংগে সংশ্লিষ্ট নয়, অপ্রত্যাশিত বার্তা প্রদর্শিত হবে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342626"/>
            <a:ext cx="1099029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নতুন প্রোগ্রাম  ইনস্টলের ক্ষেত্রে বেশি সময় লাগবে।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1110" y="4008599"/>
            <a:ext cx="1099029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চলমান কাজের ফাইলগুলো বেশি জায়গা দখল করবে।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695967"/>
            <a:ext cx="1099029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চালু অবস্থায় বন্ধ হয়ে যাবে অথবা ঘন ঘন রিস্টার্ট হবে।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110" y="5370212"/>
            <a:ext cx="1099029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ফোল্ডারে বিদ্যমান ফাইলের নাম পরিবর্তন হয়ে যাবে।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583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Si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3739" y="488501"/>
            <a:ext cx="4238661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ভাইরাসের ক্ষতিকর দিক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3716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সংরক্ষিত কোনো ফাইল মুছে যেতে পারে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3622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 বিকৃতি বা</a:t>
            </a:r>
            <a:r>
              <a:rPr lang="bn-I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Corrupt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 দিতে পারে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3528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আচমকা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অবাঞ্ছিত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প্রদর্শিত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331" y="43434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মনি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ডেসপ্লেকে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বিকৃতি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Corrupt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331" y="533400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সিস্ট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ধীরগতি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42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Si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600" y="609600"/>
            <a:ext cx="3352800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  <a:buNone/>
            </a:pP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5641298"/>
            <a:ext cx="8534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ভাইরাসের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লক্ষণগুলো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ব্যাখ্যা করে লেখ?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95450"/>
            <a:ext cx="5943600" cy="369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06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2966" y="2332099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টওয়্যার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2954" y="1736186"/>
            <a:ext cx="10544093" cy="545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97447" y="532163"/>
            <a:ext cx="2805112" cy="744315"/>
          </a:xfrm>
          <a:prstGeom prst="roundRect">
            <a:avLst>
              <a:gd name="adj" fmla="val 15378"/>
            </a:avLst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48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bn-BD" sz="48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0309" y="3043299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গান শোনার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টওয়্যার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87471" y="2349989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ক্ষতিকর </a:t>
            </a:r>
            <a:r>
              <a:rPr lang="en-US" sz="3200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টওয়্যার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41900" y="3061189"/>
            <a:ext cx="4335500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লেখালেখির জন্য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টওয়্যার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1451" y="4494727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১৯৭০ সালে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5880" y="5205927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১৯৮০ সালে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33042" y="4512617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১৯৭০ সালে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87471" y="5223817"/>
            <a:ext cx="3739034" cy="5478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3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১৯৯০ সালে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954" y="3834825"/>
            <a:ext cx="8287657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 সালে ভাইরাসের নামকরণ করা হয় 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954" y="1724873"/>
            <a:ext cx="10544093" cy="5355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1742148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 প্রথম ভাইরাসের নাম করণ করেন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2594790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VIRUS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3447432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তথ্যসমুহ ক্ষতি সাধন ও দখলে নেয় 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4300074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AVAST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5152716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STONS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6005358"/>
            <a:ext cx="100584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ঘন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ঘন রিস্টার্ট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034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5903" y="456082"/>
            <a:ext cx="3526971" cy="8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410200"/>
            <a:ext cx="10597987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 যন্ত্র যেন ভাইরাসে আক্রান্ত না হয় তার জন্য করণীয় দিকগুলো লিখে নিয়ে আসবে।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9" y="685800"/>
            <a:ext cx="479016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65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638628"/>
            <a:ext cx="9477828" cy="77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ধন্যবাদ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81200"/>
            <a:ext cx="3378200" cy="4330148"/>
          </a:xfrm>
          <a:prstGeom prst="roundRect">
            <a:avLst>
              <a:gd name="adj" fmla="val 10389"/>
            </a:avLst>
          </a:prstGeom>
          <a:scene3d>
            <a:camera prst="perspectiveRight">
              <a:rot lat="0" lon="20999997" rev="0"/>
            </a:camera>
            <a:lightRig rig="threePt" dir="t"/>
          </a:scene3d>
          <a:sp3d>
            <a:bevelT prst="relaxedInset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32679"/>
            <a:ext cx="4343400" cy="493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372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566</Words>
  <Application>Microsoft Office PowerPoint</Application>
  <PresentationFormat>Custom</PresentationFormat>
  <Paragraphs>88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Tanha</dc:creator>
  <cp:lastModifiedBy>Tanha</cp:lastModifiedBy>
  <cp:revision>2</cp:revision>
  <dcterms:created xsi:type="dcterms:W3CDTF">2019-11-20T12:13:33Z</dcterms:created>
  <dcterms:modified xsi:type="dcterms:W3CDTF">2019-11-20T12:19:37Z</dcterms:modified>
</cp:coreProperties>
</file>