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4" r:id="rId6"/>
    <p:sldId id="266" r:id="rId7"/>
    <p:sldId id="257" r:id="rId8"/>
    <p:sldId id="258" r:id="rId9"/>
    <p:sldId id="265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6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32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98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64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31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96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63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529" algn="l" defTabSz="91413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40C79"/>
    <a:srgbClr val="FF0066"/>
    <a:srgbClr val="996600"/>
    <a:srgbClr val="00FF00"/>
    <a:srgbClr val="36FA57"/>
    <a:srgbClr val="CC00CC"/>
    <a:srgbClr val="F229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DE710-87FF-41A4-AA39-060D4C615E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918CF4-D75E-4EC5-83DA-F735BD4889D5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মজিবনগর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F158C1-82FA-48A2-8AAD-0782C67E70A3}" type="parTrans" cxnId="{54A89616-0022-4547-9AC6-AF18B44F7BA8}">
      <dgm:prSet/>
      <dgm:spPr/>
      <dgm:t>
        <a:bodyPr/>
        <a:lstStyle/>
        <a:p>
          <a:endParaRPr lang="en-US"/>
        </a:p>
      </dgm:t>
    </dgm:pt>
    <dgm:pt modelId="{C8D3B6EE-B315-44CD-B25F-F5C24F5F5757}" type="sibTrans" cxnId="{54A89616-0022-4547-9AC6-AF18B44F7BA8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A7D70F16-FCAB-443B-865F-68E2DF0729F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মানচিত্র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অঙ্কন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সেক্টরগুলো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B3C3CE-2E23-4ED1-8F59-DB78E434A8F5}" type="parTrans" cxnId="{D894CB60-F1DF-44E7-99B1-74942B227506}">
      <dgm:prSet/>
      <dgm:spPr/>
      <dgm:t>
        <a:bodyPr/>
        <a:lstStyle/>
        <a:p>
          <a:endParaRPr lang="en-US"/>
        </a:p>
      </dgm:t>
    </dgm:pt>
    <dgm:pt modelId="{26E6739F-3725-4343-A2AD-9B350FA0E4D0}" type="sibTrans" cxnId="{D894CB60-F1DF-44E7-99B1-74942B227506}">
      <dgm:prSet/>
      <dgm:spPr/>
      <dgm:t>
        <a:bodyPr/>
        <a:lstStyle/>
        <a:p>
          <a:endParaRPr lang="en-US"/>
        </a:p>
      </dgm:t>
    </dgm:pt>
    <dgm:pt modelId="{FE57116A-B9ED-43FE-BD6E-3923DD7B8E9D}">
      <dgm:prSet phldrT="[Text]"/>
      <dgm:spPr/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মজিবনগর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2CE60-0DD9-4140-83C8-D426BF701179}" type="sibTrans" cxnId="{4B91B5CA-3E52-4AAF-969F-14CB33B62243}">
      <dgm:prSet/>
      <dgm:spPr/>
      <dgm:t>
        <a:bodyPr/>
        <a:lstStyle/>
        <a:p>
          <a:endParaRPr lang="en-US"/>
        </a:p>
      </dgm:t>
    </dgm:pt>
    <dgm:pt modelId="{CBC7E4FB-1790-4D25-A2F6-0AEF286D4372}" type="parTrans" cxnId="{4B91B5CA-3E52-4AAF-969F-14CB33B62243}">
      <dgm:prSet/>
      <dgm:spPr/>
      <dgm:t>
        <a:bodyPr/>
        <a:lstStyle/>
        <a:p>
          <a:endParaRPr lang="en-US"/>
        </a:p>
      </dgm:t>
    </dgm:pt>
    <dgm:pt modelId="{18422CF4-8709-4C99-B6B4-2ABEF33AA557}">
      <dgm:prSet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মুক্তিবাহিনী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D5FA5-8391-422D-A95A-F507B9ACED5A}" type="parTrans" cxnId="{2648B802-29A5-477F-8BBF-2410CDE33905}">
      <dgm:prSet/>
      <dgm:spPr/>
      <dgm:t>
        <a:bodyPr/>
        <a:lstStyle/>
        <a:p>
          <a:endParaRPr lang="en-US"/>
        </a:p>
      </dgm:t>
    </dgm:pt>
    <dgm:pt modelId="{1B9859AD-EF1E-4704-9EB8-7685F7BC7AD5}" type="sibTrans" cxnId="{2648B802-29A5-477F-8BBF-2410CDE33905}">
      <dgm:prSet/>
      <dgm:spPr/>
      <dgm:t>
        <a:bodyPr/>
        <a:lstStyle/>
        <a:p>
          <a:endParaRPr lang="en-US"/>
        </a:p>
      </dgm:t>
    </dgm:pt>
    <dgm:pt modelId="{F5621F03-2697-4D08-9334-FCCEE798BA37}" type="pres">
      <dgm:prSet presAssocID="{4E4DE710-87FF-41A4-AA39-060D4C615E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5E3C804-DFF0-4028-9E6F-BAF97B86AF59}" type="pres">
      <dgm:prSet presAssocID="{4E4DE710-87FF-41A4-AA39-060D4C615EDE}" presName="Name1" presStyleCnt="0"/>
      <dgm:spPr/>
    </dgm:pt>
    <dgm:pt modelId="{313C275F-9E5B-4B7B-8521-EC14FE865183}" type="pres">
      <dgm:prSet presAssocID="{4E4DE710-87FF-41A4-AA39-060D4C615EDE}" presName="cycle" presStyleCnt="0"/>
      <dgm:spPr/>
    </dgm:pt>
    <dgm:pt modelId="{CDE159AF-0D7E-4D26-8CFD-BBB19C61D42F}" type="pres">
      <dgm:prSet presAssocID="{4E4DE710-87FF-41A4-AA39-060D4C615EDE}" presName="srcNode" presStyleLbl="node1" presStyleIdx="0" presStyleCnt="4"/>
      <dgm:spPr/>
    </dgm:pt>
    <dgm:pt modelId="{B2E84B36-6460-4399-A28F-654CA674EB92}" type="pres">
      <dgm:prSet presAssocID="{4E4DE710-87FF-41A4-AA39-060D4C615EDE}" presName="conn" presStyleLbl="parChTrans1D2" presStyleIdx="0" presStyleCnt="1"/>
      <dgm:spPr/>
      <dgm:t>
        <a:bodyPr/>
        <a:lstStyle/>
        <a:p>
          <a:endParaRPr lang="en-US"/>
        </a:p>
      </dgm:t>
    </dgm:pt>
    <dgm:pt modelId="{10F8A591-ABFC-4C06-85B3-C7C13AF7729E}" type="pres">
      <dgm:prSet presAssocID="{4E4DE710-87FF-41A4-AA39-060D4C615EDE}" presName="extraNode" presStyleLbl="node1" presStyleIdx="0" presStyleCnt="4"/>
      <dgm:spPr/>
    </dgm:pt>
    <dgm:pt modelId="{4EAEC6E1-B20D-4F9C-A26E-BA2BEBA84BA4}" type="pres">
      <dgm:prSet presAssocID="{4E4DE710-87FF-41A4-AA39-060D4C615EDE}" presName="dstNode" presStyleLbl="node1" presStyleIdx="0" presStyleCnt="4"/>
      <dgm:spPr/>
    </dgm:pt>
    <dgm:pt modelId="{E9E6CA00-37B9-440C-94A0-8F430454B57D}" type="pres">
      <dgm:prSet presAssocID="{63918CF4-D75E-4EC5-83DA-F735BD4889D5}" presName="text_1" presStyleLbl="node1" presStyleIdx="0" presStyleCnt="4" custScaleX="66161" custLinFactNeighborX="-17206" custLinFactNeighborY="1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94BBF-2BD5-452C-8B4A-1E41FA4C817D}" type="pres">
      <dgm:prSet presAssocID="{63918CF4-D75E-4EC5-83DA-F735BD4889D5}" presName="accent_1" presStyleCnt="0"/>
      <dgm:spPr/>
    </dgm:pt>
    <dgm:pt modelId="{2432AF6F-8404-4CA3-8A69-BEE69A15F8C5}" type="pres">
      <dgm:prSet presAssocID="{63918CF4-D75E-4EC5-83DA-F735BD4889D5}" presName="accentRepeatNode" presStyleLbl="solidFgAcc1" presStyleIdx="0" presStyleCnt="4"/>
      <dgm:spPr>
        <a:ln w="38100">
          <a:solidFill>
            <a:srgbClr val="FFFF00"/>
          </a:solidFill>
        </a:ln>
      </dgm:spPr>
    </dgm:pt>
    <dgm:pt modelId="{E9B9D545-EE38-40B1-AFC8-2EE0556B4230}" type="pres">
      <dgm:prSet presAssocID="{A7D70F16-FCAB-443B-865F-68E2DF0729F4}" presName="text_2" presStyleLbl="node1" presStyleIdx="1" presStyleCnt="4" custLinFactNeighborX="1429" custLinFactNeighborY="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1DC73-98C5-45AF-B340-E164D2CEDC07}" type="pres">
      <dgm:prSet presAssocID="{A7D70F16-FCAB-443B-865F-68E2DF0729F4}" presName="accent_2" presStyleCnt="0"/>
      <dgm:spPr/>
    </dgm:pt>
    <dgm:pt modelId="{F896F34B-44C3-4784-86DD-CC08FF1A9CAD}" type="pres">
      <dgm:prSet presAssocID="{A7D70F16-FCAB-443B-865F-68E2DF0729F4}" presName="accentRepeatNode" presStyleLbl="solidFgAcc1" presStyleIdx="1" presStyleCnt="4"/>
      <dgm:spPr>
        <a:ln w="38100">
          <a:solidFill>
            <a:srgbClr val="00B050"/>
          </a:solidFill>
        </a:ln>
      </dgm:spPr>
    </dgm:pt>
    <dgm:pt modelId="{CEF7F5CE-ED13-4265-A8D7-00C85E9BFE83}" type="pres">
      <dgm:prSet presAssocID="{FE57116A-B9ED-43FE-BD6E-3923DD7B8E9D}" presName="text_3" presStyleLbl="node1" presStyleIdx="2" presStyleCnt="4" custScaleX="79359" custLinFactNeighborX="-10417" custLinFactNeighborY="-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D9CD3-D6D1-419F-BD1B-4BC7A355370B}" type="pres">
      <dgm:prSet presAssocID="{FE57116A-B9ED-43FE-BD6E-3923DD7B8E9D}" presName="accent_3" presStyleCnt="0"/>
      <dgm:spPr/>
    </dgm:pt>
    <dgm:pt modelId="{1BF41C5B-E45F-4E3C-969A-CBFDDC4F5F1E}" type="pres">
      <dgm:prSet presAssocID="{FE57116A-B9ED-43FE-BD6E-3923DD7B8E9D}" presName="accentRepeatNode" presStyleLbl="solidFgAcc1" presStyleIdx="2" presStyleCnt="4"/>
      <dgm:spPr>
        <a:ln w="38100">
          <a:solidFill>
            <a:schemeClr val="accent1"/>
          </a:solidFill>
        </a:ln>
      </dgm:spPr>
    </dgm:pt>
    <dgm:pt modelId="{7C5C2FF4-E0EF-4653-A004-0A5B38F8BA4C}" type="pres">
      <dgm:prSet presAssocID="{18422CF4-8709-4C99-B6B4-2ABEF33AA557}" presName="text_4" presStyleLbl="node1" presStyleIdx="3" presStyleCnt="4" custScaleX="64507" custScaleY="93133" custLinFactNeighborX="-17498" custLinFactNeighborY="3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F5BA3-5C8A-4237-806E-FAEE74F848E2}" type="pres">
      <dgm:prSet presAssocID="{18422CF4-8709-4C99-B6B4-2ABEF33AA557}" presName="accent_4" presStyleCnt="0"/>
      <dgm:spPr/>
    </dgm:pt>
    <dgm:pt modelId="{4FF28C32-B7BA-444A-BB15-D327D665ED3D}" type="pres">
      <dgm:prSet presAssocID="{18422CF4-8709-4C99-B6B4-2ABEF33AA557}" presName="accentRepeatNode" presStyleLbl="solidFgAcc1" presStyleIdx="3" presStyleCnt="4"/>
      <dgm:spPr/>
    </dgm:pt>
  </dgm:ptLst>
  <dgm:cxnLst>
    <dgm:cxn modelId="{2648B802-29A5-477F-8BBF-2410CDE33905}" srcId="{4E4DE710-87FF-41A4-AA39-060D4C615EDE}" destId="{18422CF4-8709-4C99-B6B4-2ABEF33AA557}" srcOrd="3" destOrd="0" parTransId="{317D5FA5-8391-422D-A95A-F507B9ACED5A}" sibTransId="{1B9859AD-EF1E-4704-9EB8-7685F7BC7AD5}"/>
    <dgm:cxn modelId="{5F8021C3-D9F5-484D-B705-3B2BAF6F2C3D}" type="presOf" srcId="{18422CF4-8709-4C99-B6B4-2ABEF33AA557}" destId="{7C5C2FF4-E0EF-4653-A004-0A5B38F8BA4C}" srcOrd="0" destOrd="0" presId="urn:microsoft.com/office/officeart/2008/layout/VerticalCurvedList"/>
    <dgm:cxn modelId="{B2DAFFD7-4419-4ED1-AA0F-F7E7FA5DE7B0}" type="presOf" srcId="{A7D70F16-FCAB-443B-865F-68E2DF0729F4}" destId="{E9B9D545-EE38-40B1-AFC8-2EE0556B4230}" srcOrd="0" destOrd="0" presId="urn:microsoft.com/office/officeart/2008/layout/VerticalCurvedList"/>
    <dgm:cxn modelId="{BE3E8D3E-DCC8-48DB-87F0-4D8237A65E98}" type="presOf" srcId="{63918CF4-D75E-4EC5-83DA-F735BD4889D5}" destId="{E9E6CA00-37B9-440C-94A0-8F430454B57D}" srcOrd="0" destOrd="0" presId="urn:microsoft.com/office/officeart/2008/layout/VerticalCurvedList"/>
    <dgm:cxn modelId="{D894CB60-F1DF-44E7-99B1-74942B227506}" srcId="{4E4DE710-87FF-41A4-AA39-060D4C615EDE}" destId="{A7D70F16-FCAB-443B-865F-68E2DF0729F4}" srcOrd="1" destOrd="0" parTransId="{9CB3C3CE-2E23-4ED1-8F59-DB78E434A8F5}" sibTransId="{26E6739F-3725-4343-A2AD-9B350FA0E4D0}"/>
    <dgm:cxn modelId="{54A89616-0022-4547-9AC6-AF18B44F7BA8}" srcId="{4E4DE710-87FF-41A4-AA39-060D4C615EDE}" destId="{63918CF4-D75E-4EC5-83DA-F735BD4889D5}" srcOrd="0" destOrd="0" parTransId="{61F158C1-82FA-48A2-8AAD-0782C67E70A3}" sibTransId="{C8D3B6EE-B315-44CD-B25F-F5C24F5F5757}"/>
    <dgm:cxn modelId="{00A30CAE-6415-48A9-A9A6-8C950C5378FB}" type="presOf" srcId="{4E4DE710-87FF-41A4-AA39-060D4C615EDE}" destId="{F5621F03-2697-4D08-9334-FCCEE798BA37}" srcOrd="0" destOrd="0" presId="urn:microsoft.com/office/officeart/2008/layout/VerticalCurvedList"/>
    <dgm:cxn modelId="{2DA2CA69-9FB6-4A27-97C0-677B4C98C613}" type="presOf" srcId="{C8D3B6EE-B315-44CD-B25F-F5C24F5F5757}" destId="{B2E84B36-6460-4399-A28F-654CA674EB92}" srcOrd="0" destOrd="0" presId="urn:microsoft.com/office/officeart/2008/layout/VerticalCurvedList"/>
    <dgm:cxn modelId="{4B91B5CA-3E52-4AAF-969F-14CB33B62243}" srcId="{4E4DE710-87FF-41A4-AA39-060D4C615EDE}" destId="{FE57116A-B9ED-43FE-BD6E-3923DD7B8E9D}" srcOrd="2" destOrd="0" parTransId="{CBC7E4FB-1790-4D25-A2F6-0AEF286D4372}" sibTransId="{39F2CE60-0DD9-4140-83C8-D426BF701179}"/>
    <dgm:cxn modelId="{8C9E8134-24F2-43DA-B523-DFD7F96A7598}" type="presOf" srcId="{FE57116A-B9ED-43FE-BD6E-3923DD7B8E9D}" destId="{CEF7F5CE-ED13-4265-A8D7-00C85E9BFE83}" srcOrd="0" destOrd="0" presId="urn:microsoft.com/office/officeart/2008/layout/VerticalCurvedList"/>
    <dgm:cxn modelId="{87ADADB7-C5DF-4C0D-A9EE-EB1B1B5C5AEA}" type="presParOf" srcId="{F5621F03-2697-4D08-9334-FCCEE798BA37}" destId="{E5E3C804-DFF0-4028-9E6F-BAF97B86AF59}" srcOrd="0" destOrd="0" presId="urn:microsoft.com/office/officeart/2008/layout/VerticalCurvedList"/>
    <dgm:cxn modelId="{B11F1B73-3BB9-4FC2-81E7-5F6AACCBEBE0}" type="presParOf" srcId="{E5E3C804-DFF0-4028-9E6F-BAF97B86AF59}" destId="{313C275F-9E5B-4B7B-8521-EC14FE865183}" srcOrd="0" destOrd="0" presId="urn:microsoft.com/office/officeart/2008/layout/VerticalCurvedList"/>
    <dgm:cxn modelId="{65AF137F-5964-46A1-8E22-BD1F42502739}" type="presParOf" srcId="{313C275F-9E5B-4B7B-8521-EC14FE865183}" destId="{CDE159AF-0D7E-4D26-8CFD-BBB19C61D42F}" srcOrd="0" destOrd="0" presId="urn:microsoft.com/office/officeart/2008/layout/VerticalCurvedList"/>
    <dgm:cxn modelId="{6572CDA2-7AD1-4916-8761-B1B31971EF54}" type="presParOf" srcId="{313C275F-9E5B-4B7B-8521-EC14FE865183}" destId="{B2E84B36-6460-4399-A28F-654CA674EB92}" srcOrd="1" destOrd="0" presId="urn:microsoft.com/office/officeart/2008/layout/VerticalCurvedList"/>
    <dgm:cxn modelId="{5AA5AED4-B88B-4C3D-B73E-BED4858374E9}" type="presParOf" srcId="{313C275F-9E5B-4B7B-8521-EC14FE865183}" destId="{10F8A591-ABFC-4C06-85B3-C7C13AF7729E}" srcOrd="2" destOrd="0" presId="urn:microsoft.com/office/officeart/2008/layout/VerticalCurvedList"/>
    <dgm:cxn modelId="{4DC3B0DD-72A7-43BC-B6BE-81F6785D94DE}" type="presParOf" srcId="{313C275F-9E5B-4B7B-8521-EC14FE865183}" destId="{4EAEC6E1-B20D-4F9C-A26E-BA2BEBA84BA4}" srcOrd="3" destOrd="0" presId="urn:microsoft.com/office/officeart/2008/layout/VerticalCurvedList"/>
    <dgm:cxn modelId="{6741EFA4-82D9-4F91-9610-98ECADEA7058}" type="presParOf" srcId="{E5E3C804-DFF0-4028-9E6F-BAF97B86AF59}" destId="{E9E6CA00-37B9-440C-94A0-8F430454B57D}" srcOrd="1" destOrd="0" presId="urn:microsoft.com/office/officeart/2008/layout/VerticalCurvedList"/>
    <dgm:cxn modelId="{EEDAF6AE-946B-4926-A3E6-FD4A02F44037}" type="presParOf" srcId="{E5E3C804-DFF0-4028-9E6F-BAF97B86AF59}" destId="{E0294BBF-2BD5-452C-8B4A-1E41FA4C817D}" srcOrd="2" destOrd="0" presId="urn:microsoft.com/office/officeart/2008/layout/VerticalCurvedList"/>
    <dgm:cxn modelId="{2982BF69-1E65-4F1B-871C-D0CFB361BB31}" type="presParOf" srcId="{E0294BBF-2BD5-452C-8B4A-1E41FA4C817D}" destId="{2432AF6F-8404-4CA3-8A69-BEE69A15F8C5}" srcOrd="0" destOrd="0" presId="urn:microsoft.com/office/officeart/2008/layout/VerticalCurvedList"/>
    <dgm:cxn modelId="{DBE1F2D3-7184-4622-B4FD-DF020785E571}" type="presParOf" srcId="{E5E3C804-DFF0-4028-9E6F-BAF97B86AF59}" destId="{E9B9D545-EE38-40B1-AFC8-2EE0556B4230}" srcOrd="3" destOrd="0" presId="urn:microsoft.com/office/officeart/2008/layout/VerticalCurvedList"/>
    <dgm:cxn modelId="{723BF7CA-92A1-4C2C-AB2E-4C9F37B9C835}" type="presParOf" srcId="{E5E3C804-DFF0-4028-9E6F-BAF97B86AF59}" destId="{37C1DC73-98C5-45AF-B340-E164D2CEDC07}" srcOrd="4" destOrd="0" presId="urn:microsoft.com/office/officeart/2008/layout/VerticalCurvedList"/>
    <dgm:cxn modelId="{6FDF2E26-A592-4FC8-A1B0-BA161C72569D}" type="presParOf" srcId="{37C1DC73-98C5-45AF-B340-E164D2CEDC07}" destId="{F896F34B-44C3-4784-86DD-CC08FF1A9CAD}" srcOrd="0" destOrd="0" presId="urn:microsoft.com/office/officeart/2008/layout/VerticalCurvedList"/>
    <dgm:cxn modelId="{20E1B4B5-FDB6-4A35-9E3B-0F85FBEB7FA7}" type="presParOf" srcId="{E5E3C804-DFF0-4028-9E6F-BAF97B86AF59}" destId="{CEF7F5CE-ED13-4265-A8D7-00C85E9BFE83}" srcOrd="5" destOrd="0" presId="urn:microsoft.com/office/officeart/2008/layout/VerticalCurvedList"/>
    <dgm:cxn modelId="{96BC0E80-376C-43F0-9472-1755AF1CD6DB}" type="presParOf" srcId="{E5E3C804-DFF0-4028-9E6F-BAF97B86AF59}" destId="{961D9CD3-D6D1-419F-BD1B-4BC7A355370B}" srcOrd="6" destOrd="0" presId="urn:microsoft.com/office/officeart/2008/layout/VerticalCurvedList"/>
    <dgm:cxn modelId="{F355498B-E638-4E2D-B6CA-4D7527ACF4E9}" type="presParOf" srcId="{961D9CD3-D6D1-419F-BD1B-4BC7A355370B}" destId="{1BF41C5B-E45F-4E3C-969A-CBFDDC4F5F1E}" srcOrd="0" destOrd="0" presId="urn:microsoft.com/office/officeart/2008/layout/VerticalCurvedList"/>
    <dgm:cxn modelId="{B6D7EC48-C70B-4F20-9991-C121D00BFA41}" type="presParOf" srcId="{E5E3C804-DFF0-4028-9E6F-BAF97B86AF59}" destId="{7C5C2FF4-E0EF-4653-A004-0A5B38F8BA4C}" srcOrd="7" destOrd="0" presId="urn:microsoft.com/office/officeart/2008/layout/VerticalCurvedList"/>
    <dgm:cxn modelId="{D7CED80D-8124-41C4-9415-3E8EA4E2B7D2}" type="presParOf" srcId="{E5E3C804-DFF0-4028-9E6F-BAF97B86AF59}" destId="{FC9F5BA3-5C8A-4237-806E-FAEE74F848E2}" srcOrd="8" destOrd="0" presId="urn:microsoft.com/office/officeart/2008/layout/VerticalCurvedList"/>
    <dgm:cxn modelId="{AB0B232A-8770-4FFB-907E-FF5948841F87}" type="presParOf" srcId="{FC9F5BA3-5C8A-4237-806E-FAEE74F848E2}" destId="{4FF28C32-B7BA-444A-BB15-D327D665E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EA6CA-990C-448F-AA75-11273DEB2E8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EBBC06-325C-4BA1-ADBB-3DE457F5BD6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A91E9-268D-4E50-960D-0472E7468EB3}" type="parTrans" cxnId="{C72E8329-EA32-4023-9D88-AFDE9573C57F}">
      <dgm:prSet/>
      <dgm:spPr/>
      <dgm:t>
        <a:bodyPr/>
        <a:lstStyle/>
        <a:p>
          <a:endParaRPr lang="en-US"/>
        </a:p>
      </dgm:t>
    </dgm:pt>
    <dgm:pt modelId="{AADFFF11-406B-473A-8F95-AF5609CF3EA1}" type="sibTrans" cxnId="{C72E8329-EA32-4023-9D88-AFDE9573C57F}">
      <dgm:prSet/>
      <dgm:spPr/>
      <dgm:t>
        <a:bodyPr/>
        <a:lstStyle/>
        <a:p>
          <a:endParaRPr lang="en-US"/>
        </a:p>
      </dgm:t>
    </dgm:pt>
    <dgm:pt modelId="{D2E164FF-8DEB-4EC2-98D7-622B77595CF3}">
      <dgm:prSet phldrT="[Text]" custT="1"/>
      <dgm:spPr>
        <a:gradFill rotWithShape="0">
          <a:gsLst>
            <a:gs pos="41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১৯৭১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১০ই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663DC5-1A34-43DB-8465-0665B86D463F}" type="parTrans" cxnId="{F8E5B824-23C0-4B6A-A5AF-2648F99B5153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274C0CE-8CA2-4CD2-923F-F0E8E2E8A0A1}" type="sibTrans" cxnId="{F8E5B824-23C0-4B6A-A5AF-2648F99B5153}">
      <dgm:prSet/>
      <dgm:spPr/>
      <dgm:t>
        <a:bodyPr/>
        <a:lstStyle/>
        <a:p>
          <a:endParaRPr lang="en-US"/>
        </a:p>
      </dgm:t>
    </dgm:pt>
    <dgm:pt modelId="{AE7D4D88-3720-476B-A2A3-7D89ABE863EB}">
      <dgm:prSet phldrT="[Text]" custT="1"/>
      <dgm:spPr>
        <a:gradFill rotWithShape="0">
          <a:gsLst>
            <a:gs pos="41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88C08B-9D45-402B-950D-FF9A1950B7F2}" type="parTrans" cxnId="{30E1B7CB-F2DF-44AD-9012-09582719C653}">
      <dgm:prSet/>
      <dgm:spPr/>
      <dgm:t>
        <a:bodyPr/>
        <a:lstStyle/>
        <a:p>
          <a:endParaRPr lang="en-US"/>
        </a:p>
      </dgm:t>
    </dgm:pt>
    <dgm:pt modelId="{72FCB4DF-66CF-441C-A3A1-22C6E5A0873C}" type="sibTrans" cxnId="{30E1B7CB-F2DF-44AD-9012-09582719C653}">
      <dgm:prSet/>
      <dgm:spPr/>
      <dgm:t>
        <a:bodyPr/>
        <a:lstStyle/>
        <a:p>
          <a:endParaRPr lang="en-US"/>
        </a:p>
      </dgm:t>
    </dgm:pt>
    <dgm:pt modelId="{C3DE591E-D350-4301-909E-0496B595CDE9}">
      <dgm:prSet phldrT="[Text]" custT="1"/>
      <dgm:spPr>
        <a:gradFill rotWithShape="0">
          <a:gsLst>
            <a:gs pos="41000">
              <a:srgbClr val="CC00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মন্ত্রী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মনুসরআলী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),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কামরুজ্জামান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ত্রাণ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পরাষ্ট্র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মন্ত্রী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খন্দকার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মোশতাক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আহমেদ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76908-A1F3-40F1-AAA5-BAB68FBEAFEA}" type="parTrans" cxnId="{36FFE2A4-4038-4C62-B972-1DF073065F52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FE736FF-115E-4362-8829-6AB27CC58F54}" type="sibTrans" cxnId="{36FFE2A4-4038-4C62-B972-1DF073065F52}">
      <dgm:prSet/>
      <dgm:spPr/>
      <dgm:t>
        <a:bodyPr/>
        <a:lstStyle/>
        <a:p>
          <a:endParaRPr lang="en-US"/>
        </a:p>
      </dgm:t>
    </dgm:pt>
    <dgm:pt modelId="{68AD6C47-9472-4D72-BA2D-D873839B6EB5}">
      <dgm:prSet custT="1"/>
      <dgm:spPr>
        <a:gradFill rotWithShape="0">
          <a:gsLst>
            <a:gs pos="41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মজিবুর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6F65D7-7145-4B6F-A9BF-D9F58DE0C415}" type="parTrans" cxnId="{037A2554-FAE0-4BAF-9B42-4ACEDCABC15E}">
      <dgm:prSet/>
      <dgm:spPr/>
      <dgm:t>
        <a:bodyPr/>
        <a:lstStyle/>
        <a:p>
          <a:endParaRPr lang="en-US"/>
        </a:p>
      </dgm:t>
    </dgm:pt>
    <dgm:pt modelId="{844BCA3A-E35D-4699-BF1B-9FF4AD5F3C8F}" type="sibTrans" cxnId="{037A2554-FAE0-4BAF-9B42-4ACEDCABC15E}">
      <dgm:prSet/>
      <dgm:spPr/>
      <dgm:t>
        <a:bodyPr/>
        <a:lstStyle/>
        <a:p>
          <a:endParaRPr lang="en-US"/>
        </a:p>
      </dgm:t>
    </dgm:pt>
    <dgm:pt modelId="{5B9C87E0-6EF8-4DB2-9E87-0C2D22081317}">
      <dgm:prSet custT="1"/>
      <dgm:spPr>
        <a:gradFill rotWithShape="0">
          <a:gsLst>
            <a:gs pos="41000">
              <a:srgbClr val="00FF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শপথ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197১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১৭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D29620-5919-4227-8D42-A5BECEDF2236}" type="parTrans" cxnId="{5AAC1496-D535-4B0C-9956-C04BAFE07539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31FFC3-DF59-4B26-8C8F-BE315AC485D3}" type="sibTrans" cxnId="{5AAC1496-D535-4B0C-9956-C04BAFE07539}">
      <dgm:prSet/>
      <dgm:spPr/>
      <dgm:t>
        <a:bodyPr/>
        <a:lstStyle/>
        <a:p>
          <a:endParaRPr lang="en-US"/>
        </a:p>
      </dgm:t>
    </dgm:pt>
    <dgm:pt modelId="{AD300F81-2C87-4FE3-8B3D-5997A917A6D6}">
      <dgm:prSet custT="1"/>
      <dgm:spPr>
        <a:gradFill rotWithShape="0">
          <a:gsLst>
            <a:gs pos="41000">
              <a:srgbClr val="F22908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শপথ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করান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ইউসুফ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586DF-0CE7-457B-86F1-248288E39BC5}" type="parTrans" cxnId="{04170984-A8A9-4F47-8280-C2B831393CF2}">
      <dgm:prSet/>
      <dgm:spPr/>
      <dgm:t>
        <a:bodyPr/>
        <a:lstStyle/>
        <a:p>
          <a:endParaRPr lang="en-US"/>
        </a:p>
      </dgm:t>
    </dgm:pt>
    <dgm:pt modelId="{63E2CDB4-89D3-4A69-BA78-894D1A52C760}" type="sibTrans" cxnId="{04170984-A8A9-4F47-8280-C2B831393CF2}">
      <dgm:prSet/>
      <dgm:spPr/>
      <dgm:t>
        <a:bodyPr/>
        <a:lstStyle/>
        <a:p>
          <a:endParaRPr lang="en-US"/>
        </a:p>
      </dgm:t>
    </dgm:pt>
    <dgm:pt modelId="{305C1158-08B5-40EF-9AE7-F6D10E37A731}">
      <dgm:prSet custT="1"/>
      <dgm:spPr>
        <a:gradFill rotWithShape="0">
          <a:gsLst>
            <a:gs pos="41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তাজউদ্দীন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আহমদকে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নিযুক্ত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B4A0C3-16F1-4CEF-9ABA-9943CFB3CB29}" type="parTrans" cxnId="{CDC6BF11-2F06-4290-A56E-8088D4200F79}">
      <dgm:prSet/>
      <dgm:spPr/>
      <dgm:t>
        <a:bodyPr/>
        <a:lstStyle/>
        <a:p>
          <a:endParaRPr lang="en-US"/>
        </a:p>
      </dgm:t>
    </dgm:pt>
    <dgm:pt modelId="{EF3340AC-7EF4-4EFE-B944-676D55CD8BD6}" type="sibTrans" cxnId="{CDC6BF11-2F06-4290-A56E-8088D4200F79}">
      <dgm:prSet/>
      <dgm:spPr/>
      <dgm:t>
        <a:bodyPr/>
        <a:lstStyle/>
        <a:p>
          <a:endParaRPr lang="en-US"/>
        </a:p>
      </dgm:t>
    </dgm:pt>
    <dgm:pt modelId="{7F429094-5F00-47FD-80D1-66806EBC93C0}" type="pres">
      <dgm:prSet presAssocID="{09CEA6CA-990C-448F-AA75-11273DEB2E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C2B3A-0583-41C7-91C4-6F4CB7F7AFD4}" type="pres">
      <dgm:prSet presAssocID="{29EBBC06-325C-4BA1-ADBB-3DE457F5BD6C}" presName="singleCycle" presStyleCnt="0"/>
      <dgm:spPr/>
    </dgm:pt>
    <dgm:pt modelId="{ECCD8311-297B-40C5-83CA-306EB7F531EF}" type="pres">
      <dgm:prSet presAssocID="{29EBBC06-325C-4BA1-ADBB-3DE457F5BD6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35A5A44-DF26-46CA-91B6-9A831F892D2D}" type="pres">
      <dgm:prSet presAssocID="{48663DC5-1A34-43DB-8465-0665B86D463F}" presName="Name56" presStyleLbl="parChTrans1D2" presStyleIdx="0" presStyleCnt="7"/>
      <dgm:spPr/>
      <dgm:t>
        <a:bodyPr/>
        <a:lstStyle/>
        <a:p>
          <a:endParaRPr lang="en-US"/>
        </a:p>
      </dgm:t>
    </dgm:pt>
    <dgm:pt modelId="{A5223397-5B54-4301-AA7D-704521169EF3}" type="pres">
      <dgm:prSet presAssocID="{D2E164FF-8DEB-4EC2-98D7-622B77595CF3}" presName="text0" presStyleLbl="node1" presStyleIdx="1" presStyleCnt="8" custScaleX="189812" custRadScaleRad="100012" custRadScaleInc="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77CC4-CD57-43B9-9176-F1DDD3D94FB4}" type="pres">
      <dgm:prSet presAssocID="{96D29620-5919-4227-8D42-A5BECEDF223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B373DE66-CC6F-4EE0-BA4E-E9612530E610}" type="pres">
      <dgm:prSet presAssocID="{5B9C87E0-6EF8-4DB2-9E87-0C2D22081317}" presName="text0" presStyleLbl="node1" presStyleIdx="2" presStyleCnt="8" custScaleX="225089" custScaleY="108859" custRadScaleRad="130556" custRadScaleInc="4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7B65-0492-4EB0-A21F-8108DF573734}" type="pres">
      <dgm:prSet presAssocID="{95D586DF-0CE7-457B-86F1-248288E39BC5}" presName="Name56" presStyleLbl="parChTrans1D2" presStyleIdx="2" presStyleCnt="7"/>
      <dgm:spPr/>
      <dgm:t>
        <a:bodyPr/>
        <a:lstStyle/>
        <a:p>
          <a:endParaRPr lang="en-US"/>
        </a:p>
      </dgm:t>
    </dgm:pt>
    <dgm:pt modelId="{A4E6E622-00D6-4404-B4F5-3CE3D85A5B0E}" type="pres">
      <dgm:prSet presAssocID="{AD300F81-2C87-4FE3-8B3D-5997A917A6D6}" presName="text0" presStyleLbl="node1" presStyleIdx="3" presStyleCnt="8" custScaleX="253279" custRadScaleRad="134875" custRadScaleInc="-2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F3A19-B3AE-4342-B077-8FFBC4579A89}" type="pres">
      <dgm:prSet presAssocID="{B86F65D7-7145-4B6F-A9BF-D9F58DE0C415}" presName="Name56" presStyleLbl="parChTrans1D2" presStyleIdx="3" presStyleCnt="7"/>
      <dgm:spPr/>
      <dgm:t>
        <a:bodyPr/>
        <a:lstStyle/>
        <a:p>
          <a:endParaRPr lang="en-US"/>
        </a:p>
      </dgm:t>
    </dgm:pt>
    <dgm:pt modelId="{864E1361-862C-4A78-991D-406966C02B98}" type="pres">
      <dgm:prSet presAssocID="{68AD6C47-9472-4D72-BA2D-D873839B6EB5}" presName="text0" presStyleLbl="node1" presStyleIdx="4" presStyleCnt="8" custScaleX="231631" custScaleY="103984" custRadScaleRad="131838" custRadScaleInc="-85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417BD-9A67-41E6-A136-DE20FF2D6574}" type="pres">
      <dgm:prSet presAssocID="{2C88C08B-9D45-402B-950D-FF9A1950B7F2}" presName="Name56" presStyleLbl="parChTrans1D2" presStyleIdx="4" presStyleCnt="7"/>
      <dgm:spPr/>
      <dgm:t>
        <a:bodyPr/>
        <a:lstStyle/>
        <a:p>
          <a:endParaRPr lang="en-US"/>
        </a:p>
      </dgm:t>
    </dgm:pt>
    <dgm:pt modelId="{BBBC8F3C-9C5F-46F2-A545-20636ED77DE2}" type="pres">
      <dgm:prSet presAssocID="{AE7D4D88-3720-476B-A2A3-7D89ABE863EB}" presName="text0" presStyleLbl="node1" presStyleIdx="5" presStyleCnt="8" custScaleX="245361" custRadScaleRad="110415" custRadScaleInc="53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016B7-DB25-4FF2-B733-C1ED20FF8494}" type="pres">
      <dgm:prSet presAssocID="{E5B4A0C3-16F1-4CEF-9ABA-9943CFB3CB29}" presName="Name56" presStyleLbl="parChTrans1D2" presStyleIdx="5" presStyleCnt="7"/>
      <dgm:spPr/>
      <dgm:t>
        <a:bodyPr/>
        <a:lstStyle/>
        <a:p>
          <a:endParaRPr lang="en-US"/>
        </a:p>
      </dgm:t>
    </dgm:pt>
    <dgm:pt modelId="{F632979B-D6D6-4A6C-AC43-50E4C75E7622}" type="pres">
      <dgm:prSet presAssocID="{305C1158-08B5-40EF-9AE7-F6D10E37A731}" presName="text0" presStyleLbl="node1" presStyleIdx="6" presStyleCnt="8" custScaleX="290875" custScaleY="101732" custRadScaleRad="154792" custRadScaleInc="19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FFCBB-3EB0-4396-AA09-07DFEB7523C9}" type="pres">
      <dgm:prSet presAssocID="{8B976908-A1F3-40F1-AAA5-BAB68FBEAFEA}" presName="Name56" presStyleLbl="parChTrans1D2" presStyleIdx="6" presStyleCnt="7"/>
      <dgm:spPr/>
      <dgm:t>
        <a:bodyPr/>
        <a:lstStyle/>
        <a:p>
          <a:endParaRPr lang="en-US"/>
        </a:p>
      </dgm:t>
    </dgm:pt>
    <dgm:pt modelId="{2C148998-60AB-4153-996E-9999B1833BA4}" type="pres">
      <dgm:prSet presAssocID="{C3DE591E-D350-4301-909E-0496B595CDE9}" presName="text0" presStyleLbl="node1" presStyleIdx="7" presStyleCnt="8" custScaleX="291915" custScaleY="131097" custRadScaleRad="138034" custRadScaleInc="-5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A5824-3C7A-4156-93E4-E66EFF2C8CD9}" type="presOf" srcId="{C3DE591E-D350-4301-909E-0496B595CDE9}" destId="{2C148998-60AB-4153-996E-9999B1833BA4}" srcOrd="0" destOrd="0" presId="urn:microsoft.com/office/officeart/2008/layout/RadialCluster"/>
    <dgm:cxn modelId="{B6FFAEB6-39D3-4BAA-B1BA-7CFDBEE4BB9D}" type="presOf" srcId="{09CEA6CA-990C-448F-AA75-11273DEB2E8E}" destId="{7F429094-5F00-47FD-80D1-66806EBC93C0}" srcOrd="0" destOrd="0" presId="urn:microsoft.com/office/officeart/2008/layout/RadialCluster"/>
    <dgm:cxn modelId="{037A2554-FAE0-4BAF-9B42-4ACEDCABC15E}" srcId="{29EBBC06-325C-4BA1-ADBB-3DE457F5BD6C}" destId="{68AD6C47-9472-4D72-BA2D-D873839B6EB5}" srcOrd="3" destOrd="0" parTransId="{B86F65D7-7145-4B6F-A9BF-D9F58DE0C415}" sibTransId="{844BCA3A-E35D-4699-BF1B-9FF4AD5F3C8F}"/>
    <dgm:cxn modelId="{04170984-A8A9-4F47-8280-C2B831393CF2}" srcId="{29EBBC06-325C-4BA1-ADBB-3DE457F5BD6C}" destId="{AD300F81-2C87-4FE3-8B3D-5997A917A6D6}" srcOrd="2" destOrd="0" parTransId="{95D586DF-0CE7-457B-86F1-248288E39BC5}" sibTransId="{63E2CDB4-89D3-4A69-BA78-894D1A52C760}"/>
    <dgm:cxn modelId="{130A0681-BFF2-498C-8BFB-17EA5259B1CD}" type="presOf" srcId="{AE7D4D88-3720-476B-A2A3-7D89ABE863EB}" destId="{BBBC8F3C-9C5F-46F2-A545-20636ED77DE2}" srcOrd="0" destOrd="0" presId="urn:microsoft.com/office/officeart/2008/layout/RadialCluster"/>
    <dgm:cxn modelId="{C72E8329-EA32-4023-9D88-AFDE9573C57F}" srcId="{09CEA6CA-990C-448F-AA75-11273DEB2E8E}" destId="{29EBBC06-325C-4BA1-ADBB-3DE457F5BD6C}" srcOrd="0" destOrd="0" parTransId="{D60A91E9-268D-4E50-960D-0472E7468EB3}" sibTransId="{AADFFF11-406B-473A-8F95-AF5609CF3EA1}"/>
    <dgm:cxn modelId="{97F9B18F-8A19-4076-96BB-30737F7BE560}" type="presOf" srcId="{29EBBC06-325C-4BA1-ADBB-3DE457F5BD6C}" destId="{ECCD8311-297B-40C5-83CA-306EB7F531EF}" srcOrd="0" destOrd="0" presId="urn:microsoft.com/office/officeart/2008/layout/RadialCluster"/>
    <dgm:cxn modelId="{30E1B7CB-F2DF-44AD-9012-09582719C653}" srcId="{29EBBC06-325C-4BA1-ADBB-3DE457F5BD6C}" destId="{AE7D4D88-3720-476B-A2A3-7D89ABE863EB}" srcOrd="4" destOrd="0" parTransId="{2C88C08B-9D45-402B-950D-FF9A1950B7F2}" sibTransId="{72FCB4DF-66CF-441C-A3A1-22C6E5A0873C}"/>
    <dgm:cxn modelId="{1F195B27-388F-4BEE-9EBD-F486D5BBCB78}" type="presOf" srcId="{48663DC5-1A34-43DB-8465-0665B86D463F}" destId="{F35A5A44-DF26-46CA-91B6-9A831F892D2D}" srcOrd="0" destOrd="0" presId="urn:microsoft.com/office/officeart/2008/layout/RadialCluster"/>
    <dgm:cxn modelId="{5607648F-6797-4C01-8C34-70E4F47D6EAD}" type="presOf" srcId="{305C1158-08B5-40EF-9AE7-F6D10E37A731}" destId="{F632979B-D6D6-4A6C-AC43-50E4C75E7622}" srcOrd="0" destOrd="0" presId="urn:microsoft.com/office/officeart/2008/layout/RadialCluster"/>
    <dgm:cxn modelId="{8C71D5A5-64FE-47C1-BFEE-2AB928A1CA89}" type="presOf" srcId="{E5B4A0C3-16F1-4CEF-9ABA-9943CFB3CB29}" destId="{838016B7-DB25-4FF2-B733-C1ED20FF8494}" srcOrd="0" destOrd="0" presId="urn:microsoft.com/office/officeart/2008/layout/RadialCluster"/>
    <dgm:cxn modelId="{F8E5B824-23C0-4B6A-A5AF-2648F99B5153}" srcId="{29EBBC06-325C-4BA1-ADBB-3DE457F5BD6C}" destId="{D2E164FF-8DEB-4EC2-98D7-622B77595CF3}" srcOrd="0" destOrd="0" parTransId="{48663DC5-1A34-43DB-8465-0665B86D463F}" sibTransId="{1274C0CE-8CA2-4CD2-923F-F0E8E2E8A0A1}"/>
    <dgm:cxn modelId="{5FDA1DE2-93AB-4119-B8C5-51F756926127}" type="presOf" srcId="{68AD6C47-9472-4D72-BA2D-D873839B6EB5}" destId="{864E1361-862C-4A78-991D-406966C02B98}" srcOrd="0" destOrd="0" presId="urn:microsoft.com/office/officeart/2008/layout/RadialCluster"/>
    <dgm:cxn modelId="{4DA2223C-5ECF-453F-A2E3-E3E3F0DA7C96}" type="presOf" srcId="{5B9C87E0-6EF8-4DB2-9E87-0C2D22081317}" destId="{B373DE66-CC6F-4EE0-BA4E-E9612530E610}" srcOrd="0" destOrd="0" presId="urn:microsoft.com/office/officeart/2008/layout/RadialCluster"/>
    <dgm:cxn modelId="{20DC272A-7907-4E2A-85D2-DBBAC7D4F6AC}" type="presOf" srcId="{AD300F81-2C87-4FE3-8B3D-5997A917A6D6}" destId="{A4E6E622-00D6-4404-B4F5-3CE3D85A5B0E}" srcOrd="0" destOrd="0" presId="urn:microsoft.com/office/officeart/2008/layout/RadialCluster"/>
    <dgm:cxn modelId="{AAFE23E6-3B20-40B8-A67E-82E36F6FC395}" type="presOf" srcId="{D2E164FF-8DEB-4EC2-98D7-622B77595CF3}" destId="{A5223397-5B54-4301-AA7D-704521169EF3}" srcOrd="0" destOrd="0" presId="urn:microsoft.com/office/officeart/2008/layout/RadialCluster"/>
    <dgm:cxn modelId="{283D0F0A-1DF6-4426-8202-E1818B496D97}" type="presOf" srcId="{95D586DF-0CE7-457B-86F1-248288E39BC5}" destId="{9E6E7B65-0492-4EB0-A21F-8108DF573734}" srcOrd="0" destOrd="0" presId="urn:microsoft.com/office/officeart/2008/layout/RadialCluster"/>
    <dgm:cxn modelId="{CDC6BF11-2F06-4290-A56E-8088D4200F79}" srcId="{29EBBC06-325C-4BA1-ADBB-3DE457F5BD6C}" destId="{305C1158-08B5-40EF-9AE7-F6D10E37A731}" srcOrd="5" destOrd="0" parTransId="{E5B4A0C3-16F1-4CEF-9ABA-9943CFB3CB29}" sibTransId="{EF3340AC-7EF4-4EFE-B944-676D55CD8BD6}"/>
    <dgm:cxn modelId="{14A4B8FB-F3B5-44A3-B5DE-D4CC6F65FD13}" type="presOf" srcId="{8B976908-A1F3-40F1-AAA5-BAB68FBEAFEA}" destId="{89AFFCBB-3EB0-4396-AA09-07DFEB7523C9}" srcOrd="0" destOrd="0" presId="urn:microsoft.com/office/officeart/2008/layout/RadialCluster"/>
    <dgm:cxn modelId="{5AAC1496-D535-4B0C-9956-C04BAFE07539}" srcId="{29EBBC06-325C-4BA1-ADBB-3DE457F5BD6C}" destId="{5B9C87E0-6EF8-4DB2-9E87-0C2D22081317}" srcOrd="1" destOrd="0" parTransId="{96D29620-5919-4227-8D42-A5BECEDF2236}" sibTransId="{9831FFC3-DF59-4B26-8C8F-BE315AC485D3}"/>
    <dgm:cxn modelId="{DF20CF2C-5C4E-4134-8EB8-9B74AE3B0FC2}" type="presOf" srcId="{2C88C08B-9D45-402B-950D-FF9A1950B7F2}" destId="{1A4417BD-9A67-41E6-A136-DE20FF2D6574}" srcOrd="0" destOrd="0" presId="urn:microsoft.com/office/officeart/2008/layout/RadialCluster"/>
    <dgm:cxn modelId="{8D1C523B-7524-4BF8-9C7B-A2BF4677B17B}" type="presOf" srcId="{96D29620-5919-4227-8D42-A5BECEDF2236}" destId="{D0577CC4-CD57-43B9-9176-F1DDD3D94FB4}" srcOrd="0" destOrd="0" presId="urn:microsoft.com/office/officeart/2008/layout/RadialCluster"/>
    <dgm:cxn modelId="{36FFE2A4-4038-4C62-B972-1DF073065F52}" srcId="{29EBBC06-325C-4BA1-ADBB-3DE457F5BD6C}" destId="{C3DE591E-D350-4301-909E-0496B595CDE9}" srcOrd="6" destOrd="0" parTransId="{8B976908-A1F3-40F1-AAA5-BAB68FBEAFEA}" sibTransId="{FFE736FF-115E-4362-8829-6AB27CC58F54}"/>
    <dgm:cxn modelId="{3D3D4071-BE95-4B35-ABA3-B067BD599825}" type="presOf" srcId="{B86F65D7-7145-4B6F-A9BF-D9F58DE0C415}" destId="{EFFF3A19-B3AE-4342-B077-8FFBC4579A89}" srcOrd="0" destOrd="0" presId="urn:microsoft.com/office/officeart/2008/layout/RadialCluster"/>
    <dgm:cxn modelId="{C68E86E0-4F01-4E28-A7A7-055A5C1B949C}" type="presParOf" srcId="{7F429094-5F00-47FD-80D1-66806EBC93C0}" destId="{E3FC2B3A-0583-41C7-91C4-6F4CB7F7AFD4}" srcOrd="0" destOrd="0" presId="urn:microsoft.com/office/officeart/2008/layout/RadialCluster"/>
    <dgm:cxn modelId="{7CBA07FA-A6E3-48EC-B191-3647B9EDA1F1}" type="presParOf" srcId="{E3FC2B3A-0583-41C7-91C4-6F4CB7F7AFD4}" destId="{ECCD8311-297B-40C5-83CA-306EB7F531EF}" srcOrd="0" destOrd="0" presId="urn:microsoft.com/office/officeart/2008/layout/RadialCluster"/>
    <dgm:cxn modelId="{8C374EA2-2610-426E-A2BA-061D19CBF564}" type="presParOf" srcId="{E3FC2B3A-0583-41C7-91C4-6F4CB7F7AFD4}" destId="{F35A5A44-DF26-46CA-91B6-9A831F892D2D}" srcOrd="1" destOrd="0" presId="urn:microsoft.com/office/officeart/2008/layout/RadialCluster"/>
    <dgm:cxn modelId="{6A19C0BD-0DBD-45AD-9653-10DF30DC1A3F}" type="presParOf" srcId="{E3FC2B3A-0583-41C7-91C4-6F4CB7F7AFD4}" destId="{A5223397-5B54-4301-AA7D-704521169EF3}" srcOrd="2" destOrd="0" presId="urn:microsoft.com/office/officeart/2008/layout/RadialCluster"/>
    <dgm:cxn modelId="{998FE663-ABC3-4E7A-9D39-0A46FBF65A64}" type="presParOf" srcId="{E3FC2B3A-0583-41C7-91C4-6F4CB7F7AFD4}" destId="{D0577CC4-CD57-43B9-9176-F1DDD3D94FB4}" srcOrd="3" destOrd="0" presId="urn:microsoft.com/office/officeart/2008/layout/RadialCluster"/>
    <dgm:cxn modelId="{F09CF48F-2194-4A9A-AFF0-66E9EE28F68C}" type="presParOf" srcId="{E3FC2B3A-0583-41C7-91C4-6F4CB7F7AFD4}" destId="{B373DE66-CC6F-4EE0-BA4E-E9612530E610}" srcOrd="4" destOrd="0" presId="urn:microsoft.com/office/officeart/2008/layout/RadialCluster"/>
    <dgm:cxn modelId="{5EE34DA7-9E67-468A-BFB7-C52C2C0BDD36}" type="presParOf" srcId="{E3FC2B3A-0583-41C7-91C4-6F4CB7F7AFD4}" destId="{9E6E7B65-0492-4EB0-A21F-8108DF573734}" srcOrd="5" destOrd="0" presId="urn:microsoft.com/office/officeart/2008/layout/RadialCluster"/>
    <dgm:cxn modelId="{00C1D31E-96E0-423F-9081-AC131875C72F}" type="presParOf" srcId="{E3FC2B3A-0583-41C7-91C4-6F4CB7F7AFD4}" destId="{A4E6E622-00D6-4404-B4F5-3CE3D85A5B0E}" srcOrd="6" destOrd="0" presId="urn:microsoft.com/office/officeart/2008/layout/RadialCluster"/>
    <dgm:cxn modelId="{63F4B252-7EF1-4DB1-9112-C96F2608F570}" type="presParOf" srcId="{E3FC2B3A-0583-41C7-91C4-6F4CB7F7AFD4}" destId="{EFFF3A19-B3AE-4342-B077-8FFBC4579A89}" srcOrd="7" destOrd="0" presId="urn:microsoft.com/office/officeart/2008/layout/RadialCluster"/>
    <dgm:cxn modelId="{5B42B691-A991-4131-A316-3542BDFB2AA4}" type="presParOf" srcId="{E3FC2B3A-0583-41C7-91C4-6F4CB7F7AFD4}" destId="{864E1361-862C-4A78-991D-406966C02B98}" srcOrd="8" destOrd="0" presId="urn:microsoft.com/office/officeart/2008/layout/RadialCluster"/>
    <dgm:cxn modelId="{1B29DD0A-5CEE-4FDB-A3DC-AF2F738F05AA}" type="presParOf" srcId="{E3FC2B3A-0583-41C7-91C4-6F4CB7F7AFD4}" destId="{1A4417BD-9A67-41E6-A136-DE20FF2D6574}" srcOrd="9" destOrd="0" presId="urn:microsoft.com/office/officeart/2008/layout/RadialCluster"/>
    <dgm:cxn modelId="{17D6BCD7-BF2B-4EC7-B439-47DDEF6C053E}" type="presParOf" srcId="{E3FC2B3A-0583-41C7-91C4-6F4CB7F7AFD4}" destId="{BBBC8F3C-9C5F-46F2-A545-20636ED77DE2}" srcOrd="10" destOrd="0" presId="urn:microsoft.com/office/officeart/2008/layout/RadialCluster"/>
    <dgm:cxn modelId="{6CAA6F2B-7CA7-4B63-ABA0-2AD7ADD6F442}" type="presParOf" srcId="{E3FC2B3A-0583-41C7-91C4-6F4CB7F7AFD4}" destId="{838016B7-DB25-4FF2-B733-C1ED20FF8494}" srcOrd="11" destOrd="0" presId="urn:microsoft.com/office/officeart/2008/layout/RadialCluster"/>
    <dgm:cxn modelId="{0E01EFFE-00E5-4AF7-9DDA-FF00867C05F4}" type="presParOf" srcId="{E3FC2B3A-0583-41C7-91C4-6F4CB7F7AFD4}" destId="{F632979B-D6D6-4A6C-AC43-50E4C75E7622}" srcOrd="12" destOrd="0" presId="urn:microsoft.com/office/officeart/2008/layout/RadialCluster"/>
    <dgm:cxn modelId="{E35ED9E7-B4D2-410F-A45B-979677855F73}" type="presParOf" srcId="{E3FC2B3A-0583-41C7-91C4-6F4CB7F7AFD4}" destId="{89AFFCBB-3EB0-4396-AA09-07DFEB7523C9}" srcOrd="13" destOrd="0" presId="urn:microsoft.com/office/officeart/2008/layout/RadialCluster"/>
    <dgm:cxn modelId="{08765F1D-96E9-4AEC-9002-A438C8E233C2}" type="presParOf" srcId="{E3FC2B3A-0583-41C7-91C4-6F4CB7F7AFD4}" destId="{2C148998-60AB-4153-996E-9999B1833BA4}" srcOrd="1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4835E-8029-4776-9E71-0F1E1122FFD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7EED0-7381-4F88-9D25-5AF7D79E3B5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মুজিবগনর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dirty="0">
            <a:solidFill>
              <a:schemeClr val="tx1"/>
            </a:solidFill>
          </a:endParaRPr>
        </a:p>
      </dgm:t>
    </dgm:pt>
    <dgm:pt modelId="{B950CD59-4FCC-46D8-B990-5175364F11BB}" type="parTrans" cxnId="{62CE6012-804D-484B-87C4-8FA0BDF34606}">
      <dgm:prSet/>
      <dgm:spPr/>
      <dgm:t>
        <a:bodyPr/>
        <a:lstStyle/>
        <a:p>
          <a:endParaRPr lang="en-US"/>
        </a:p>
      </dgm:t>
    </dgm:pt>
    <dgm:pt modelId="{96F317B1-4F60-49E8-86F0-7A78849671A9}" type="sibTrans" cxnId="{62CE6012-804D-484B-87C4-8FA0BDF34606}">
      <dgm:prSet/>
      <dgm:spPr/>
      <dgm:t>
        <a:bodyPr/>
        <a:lstStyle/>
        <a:p>
          <a:endParaRPr lang="en-US"/>
        </a:p>
      </dgm:t>
    </dgm:pt>
    <dgm:pt modelId="{ACD3A697-B85E-4C52-90D4-B0F4A9253292}">
      <dgm:prSet phldrT="[Text]" custT="1"/>
      <dgm:spPr/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A886623-F69A-4D8F-8CF5-FF0B59F94C18}" type="parTrans" cxnId="{241FF90E-174B-4D35-8D17-79CC9A58CEDF}">
      <dgm:prSet/>
      <dgm:spPr/>
      <dgm:t>
        <a:bodyPr/>
        <a:lstStyle/>
        <a:p>
          <a:endParaRPr lang="en-US"/>
        </a:p>
      </dgm:t>
    </dgm:pt>
    <dgm:pt modelId="{AB63FF10-4A49-4393-8474-BB7EE2F739F6}" type="sibTrans" cxnId="{241FF90E-174B-4D35-8D17-79CC9A58CEDF}">
      <dgm:prSet/>
      <dgm:spPr/>
      <dgm:t>
        <a:bodyPr/>
        <a:lstStyle/>
        <a:p>
          <a:endParaRPr lang="en-US"/>
        </a:p>
      </dgm:t>
    </dgm:pt>
    <dgm:pt modelId="{4A74BC2C-0D67-4690-AC8C-A75AEE643909}">
      <dgm:prSet phldrT="[Text]" custT="1"/>
      <dgm:spPr/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DE3B70-9FC0-4C2C-A810-E64075E8A746}" type="parTrans" cxnId="{EA89B531-34DD-4FC0-99D8-55B483CC1A1A}">
      <dgm:prSet/>
      <dgm:spPr/>
      <dgm:t>
        <a:bodyPr/>
        <a:lstStyle/>
        <a:p>
          <a:endParaRPr lang="en-US"/>
        </a:p>
      </dgm:t>
    </dgm:pt>
    <dgm:pt modelId="{DE623036-DD2D-48F3-BB3C-EBE28BF73865}" type="sibTrans" cxnId="{EA89B531-34DD-4FC0-99D8-55B483CC1A1A}">
      <dgm:prSet/>
      <dgm:spPr/>
      <dgm:t>
        <a:bodyPr/>
        <a:lstStyle/>
        <a:p>
          <a:endParaRPr lang="en-US"/>
        </a:p>
      </dgm:t>
    </dgm:pt>
    <dgm:pt modelId="{A5FBC0EF-0745-4AA8-9AF0-FD89091CB2A3}" type="pres">
      <dgm:prSet presAssocID="{0A94835E-8029-4776-9E71-0F1E1122FFD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52883C-7048-4342-B67C-4AABFACC1189}" type="pres">
      <dgm:prSet presAssocID="{D537EED0-7381-4F88-9D25-5AF7D79E3B51}" presName="Accent1" presStyleCnt="0"/>
      <dgm:spPr/>
    </dgm:pt>
    <dgm:pt modelId="{8966BBD1-40B5-4CA2-ADFD-F057FA8B4B4C}" type="pres">
      <dgm:prSet presAssocID="{D537EED0-7381-4F88-9D25-5AF7D79E3B51}" presName="Accent" presStyleLbl="node1" presStyleIdx="0" presStyleCnt="3"/>
      <dgm:spPr>
        <a:gradFill rotWithShape="0">
          <a:gsLst>
            <a:gs pos="41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C57BB15F-F7BF-4F36-ABDF-BC78DA285700}" type="pres">
      <dgm:prSet presAssocID="{D537EED0-7381-4F88-9D25-5AF7D79E3B5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86C0D-5A8E-4F8C-81A0-795DD82B390F}" type="pres">
      <dgm:prSet presAssocID="{ACD3A697-B85E-4C52-90D4-B0F4A9253292}" presName="Accent2" presStyleCnt="0"/>
      <dgm:spPr/>
    </dgm:pt>
    <dgm:pt modelId="{F8070580-82E5-4176-B4EE-B8AEBFB93068}" type="pres">
      <dgm:prSet presAssocID="{ACD3A697-B85E-4C52-90D4-B0F4A9253292}" presName="Accent" presStyleLbl="node1" presStyleIdx="1" presStyleCnt="3"/>
      <dgm:spPr>
        <a:gradFill rotWithShape="0">
          <a:gsLst>
            <a:gs pos="41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4E862928-5324-4D1B-8B8B-3BC8FF03290B}" type="pres">
      <dgm:prSet presAssocID="{ACD3A697-B85E-4C52-90D4-B0F4A9253292}" presName="Parent2" presStyleLbl="revTx" presStyleIdx="1" presStyleCnt="3" custLinFactNeighborY="-70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65408-6A59-4E98-9C0F-76C813360A46}" type="pres">
      <dgm:prSet presAssocID="{4A74BC2C-0D67-4690-AC8C-A75AEE643909}" presName="Accent3" presStyleCnt="0"/>
      <dgm:spPr/>
    </dgm:pt>
    <dgm:pt modelId="{EE872E4C-4B99-43CB-A47A-769721ABB0BD}" type="pres">
      <dgm:prSet presAssocID="{4A74BC2C-0D67-4690-AC8C-A75AEE643909}" presName="Accent" presStyleLbl="node1" presStyleIdx="2" presStyleCnt="3"/>
      <dgm:spPr>
        <a:gradFill rotWithShape="0"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ED704438-5F3A-4616-94B0-2715AB19DF82}" type="pres">
      <dgm:prSet presAssocID="{4A74BC2C-0D67-4690-AC8C-A75AEE64390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DBA32-C176-46BC-BCE8-0C1870C75506}" type="presOf" srcId="{0A94835E-8029-4776-9E71-0F1E1122FFD0}" destId="{A5FBC0EF-0745-4AA8-9AF0-FD89091CB2A3}" srcOrd="0" destOrd="0" presId="urn:microsoft.com/office/officeart/2009/layout/CircleArrowProcess"/>
    <dgm:cxn modelId="{1362065C-3688-4CFF-A130-BB9978E1DB0F}" type="presOf" srcId="{4A74BC2C-0D67-4690-AC8C-A75AEE643909}" destId="{ED704438-5F3A-4616-94B0-2715AB19DF82}" srcOrd="0" destOrd="0" presId="urn:microsoft.com/office/officeart/2009/layout/CircleArrowProcess"/>
    <dgm:cxn modelId="{30ED1319-D75A-419A-B5B5-0C1424834936}" type="presOf" srcId="{D537EED0-7381-4F88-9D25-5AF7D79E3B51}" destId="{C57BB15F-F7BF-4F36-ABDF-BC78DA285700}" srcOrd="0" destOrd="0" presId="urn:microsoft.com/office/officeart/2009/layout/CircleArrowProcess"/>
    <dgm:cxn modelId="{62CE6012-804D-484B-87C4-8FA0BDF34606}" srcId="{0A94835E-8029-4776-9E71-0F1E1122FFD0}" destId="{D537EED0-7381-4F88-9D25-5AF7D79E3B51}" srcOrd="0" destOrd="0" parTransId="{B950CD59-4FCC-46D8-B990-5175364F11BB}" sibTransId="{96F317B1-4F60-49E8-86F0-7A78849671A9}"/>
    <dgm:cxn modelId="{241FF90E-174B-4D35-8D17-79CC9A58CEDF}" srcId="{0A94835E-8029-4776-9E71-0F1E1122FFD0}" destId="{ACD3A697-B85E-4C52-90D4-B0F4A9253292}" srcOrd="1" destOrd="0" parTransId="{4A886623-F69A-4D8F-8CF5-FF0B59F94C18}" sibTransId="{AB63FF10-4A49-4393-8474-BB7EE2F739F6}"/>
    <dgm:cxn modelId="{EA89B531-34DD-4FC0-99D8-55B483CC1A1A}" srcId="{0A94835E-8029-4776-9E71-0F1E1122FFD0}" destId="{4A74BC2C-0D67-4690-AC8C-A75AEE643909}" srcOrd="2" destOrd="0" parTransId="{7FDE3B70-9FC0-4C2C-A810-E64075E8A746}" sibTransId="{DE623036-DD2D-48F3-BB3C-EBE28BF73865}"/>
    <dgm:cxn modelId="{99E3A0CD-1C5E-4BAD-9BBB-46B11CD9CB72}" type="presOf" srcId="{ACD3A697-B85E-4C52-90D4-B0F4A9253292}" destId="{4E862928-5324-4D1B-8B8B-3BC8FF03290B}" srcOrd="0" destOrd="0" presId="urn:microsoft.com/office/officeart/2009/layout/CircleArrowProcess"/>
    <dgm:cxn modelId="{7ABB5957-60C5-455B-86F2-DC70368D0A94}" type="presParOf" srcId="{A5FBC0EF-0745-4AA8-9AF0-FD89091CB2A3}" destId="{F552883C-7048-4342-B67C-4AABFACC1189}" srcOrd="0" destOrd="0" presId="urn:microsoft.com/office/officeart/2009/layout/CircleArrowProcess"/>
    <dgm:cxn modelId="{36B55694-9B48-4EE9-BF15-95BC5424E7C1}" type="presParOf" srcId="{F552883C-7048-4342-B67C-4AABFACC1189}" destId="{8966BBD1-40B5-4CA2-ADFD-F057FA8B4B4C}" srcOrd="0" destOrd="0" presId="urn:microsoft.com/office/officeart/2009/layout/CircleArrowProcess"/>
    <dgm:cxn modelId="{1C54F6C7-000A-47E1-BC60-70F82E8BFAE1}" type="presParOf" srcId="{A5FBC0EF-0745-4AA8-9AF0-FD89091CB2A3}" destId="{C57BB15F-F7BF-4F36-ABDF-BC78DA285700}" srcOrd="1" destOrd="0" presId="urn:microsoft.com/office/officeart/2009/layout/CircleArrowProcess"/>
    <dgm:cxn modelId="{08D8E7DC-BB9D-4EDE-AB40-E6FEDF9A6361}" type="presParOf" srcId="{A5FBC0EF-0745-4AA8-9AF0-FD89091CB2A3}" destId="{84786C0D-5A8E-4F8C-81A0-795DD82B390F}" srcOrd="2" destOrd="0" presId="urn:microsoft.com/office/officeart/2009/layout/CircleArrowProcess"/>
    <dgm:cxn modelId="{B7B56155-CD43-419D-BB18-82328AE75F97}" type="presParOf" srcId="{84786C0D-5A8E-4F8C-81A0-795DD82B390F}" destId="{F8070580-82E5-4176-B4EE-B8AEBFB93068}" srcOrd="0" destOrd="0" presId="urn:microsoft.com/office/officeart/2009/layout/CircleArrowProcess"/>
    <dgm:cxn modelId="{D80E1BC3-DA8D-4449-B052-324036C39CF3}" type="presParOf" srcId="{A5FBC0EF-0745-4AA8-9AF0-FD89091CB2A3}" destId="{4E862928-5324-4D1B-8B8B-3BC8FF03290B}" srcOrd="3" destOrd="0" presId="urn:microsoft.com/office/officeart/2009/layout/CircleArrowProcess"/>
    <dgm:cxn modelId="{8B9BE8D7-FEFC-4748-9926-0FE9368CA6D8}" type="presParOf" srcId="{A5FBC0EF-0745-4AA8-9AF0-FD89091CB2A3}" destId="{01265408-6A59-4E98-9C0F-76C813360A46}" srcOrd="4" destOrd="0" presId="urn:microsoft.com/office/officeart/2009/layout/CircleArrowProcess"/>
    <dgm:cxn modelId="{05284D43-AEDF-4AB2-92B9-5A622E2B5C65}" type="presParOf" srcId="{01265408-6A59-4E98-9C0F-76C813360A46}" destId="{EE872E4C-4B99-43CB-A47A-769721ABB0BD}" srcOrd="0" destOrd="0" presId="urn:microsoft.com/office/officeart/2009/layout/CircleArrowProcess"/>
    <dgm:cxn modelId="{35ACE406-3325-40F7-B4E2-9BA4A6AF31BB}" type="presParOf" srcId="{A5FBC0EF-0745-4AA8-9AF0-FD89091CB2A3}" destId="{ED704438-5F3A-4616-94B0-2715AB19DF8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585C4-26EE-4EB0-A126-2B74FAF594A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F5773-BF51-4BBB-871C-E9CEBEADD2F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মুজিবনগর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কার্যক্রমকে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‍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F7889C-258C-4AD1-908D-564F3F85A0C0}" type="parTrans" cxnId="{E6381720-E835-49D7-9D76-BB3D96AC2FA3}">
      <dgm:prSet/>
      <dgm:spPr/>
      <dgm:t>
        <a:bodyPr/>
        <a:lstStyle/>
        <a:p>
          <a:endParaRPr lang="en-US"/>
        </a:p>
      </dgm:t>
    </dgm:pt>
    <dgm:pt modelId="{3BA92A6A-3A4D-476C-91FE-02D4B50B5086}" type="sibTrans" cxnId="{E6381720-E835-49D7-9D76-BB3D96AC2FA3}">
      <dgm:prSet/>
      <dgm:spPr/>
      <dgm:t>
        <a:bodyPr/>
        <a:lstStyle/>
        <a:p>
          <a:endParaRPr lang="en-US"/>
        </a:p>
      </dgm:t>
    </dgm:pt>
    <dgm:pt modelId="{FD7C81AE-B52B-4FC6-A861-B1EAE0A8C778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E0DBF3-EAEA-4F03-911F-8D88DD6A0CD6}" type="parTrans" cxnId="{090E0260-4CF8-4122-BF79-579D29F53047}">
      <dgm:prSet/>
      <dgm:spPr/>
      <dgm:t>
        <a:bodyPr/>
        <a:lstStyle/>
        <a:p>
          <a:endParaRPr lang="en-US"/>
        </a:p>
      </dgm:t>
    </dgm:pt>
    <dgm:pt modelId="{A5DBACEE-9ADD-41FE-B536-8438584B0C0F}" type="sibTrans" cxnId="{090E0260-4CF8-4122-BF79-579D29F53047}">
      <dgm:prSet/>
      <dgm:spPr/>
      <dgm:t>
        <a:bodyPr/>
        <a:lstStyle/>
        <a:p>
          <a:endParaRPr lang="en-US"/>
        </a:p>
      </dgm:t>
    </dgm:pt>
    <dgm:pt modelId="{61EEA009-0AE7-403E-8C06-47DB93CA0265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বেসামরিক</a:t>
          </a:r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C81DBD-C9AE-4B2A-B22D-9CE586473215}" type="parTrans" cxnId="{E2D97AF6-916B-4489-AC36-B64E9399E036}">
      <dgm:prSet/>
      <dgm:spPr/>
      <dgm:t>
        <a:bodyPr/>
        <a:lstStyle/>
        <a:p>
          <a:endParaRPr lang="en-US"/>
        </a:p>
      </dgm:t>
    </dgm:pt>
    <dgm:pt modelId="{9AB8FFF3-220C-4A74-9927-744219A07D2D}" type="sibTrans" cxnId="{E2D97AF6-916B-4489-AC36-B64E9399E036}">
      <dgm:prSet/>
      <dgm:spPr/>
      <dgm:t>
        <a:bodyPr/>
        <a:lstStyle/>
        <a:p>
          <a:endParaRPr lang="en-US"/>
        </a:p>
      </dgm:t>
    </dgm:pt>
    <dgm:pt modelId="{91961FB8-6DF3-4C52-8E72-C4996B08F2AE}" type="pres">
      <dgm:prSet presAssocID="{439585C4-26EE-4EB0-A126-2B74FAF594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6130DA-4250-4F72-8121-2D022AB81015}" type="pres">
      <dgm:prSet presAssocID="{7B6F5773-BF51-4BBB-871C-E9CEBEADD2F8}" presName="node" presStyleLbl="node1" presStyleIdx="0" presStyleCnt="3" custScaleX="513328" custRadScaleRad="177155" custRadScaleInc="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B6B7-3DE1-4E40-B80E-3091D7194851}" type="pres">
      <dgm:prSet presAssocID="{3BA92A6A-3A4D-476C-91FE-02D4B50B508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DE3F08-9A8E-47AE-9556-6946AC267F9A}" type="pres">
      <dgm:prSet presAssocID="{3BA92A6A-3A4D-476C-91FE-02D4B50B508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537423-2AA5-4971-8E84-9DA1D1C824AB}" type="pres">
      <dgm:prSet presAssocID="{FD7C81AE-B52B-4FC6-A861-B1EAE0A8C778}" presName="node" presStyleLbl="node1" presStyleIdx="1" presStyleCnt="3" custScaleX="171863" custRadScaleRad="134575" custRadScaleInc="-11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8AF50-F2E9-46C2-BE2E-6B877CEB3CF7}" type="pres">
      <dgm:prSet presAssocID="{A5DBACEE-9ADD-41FE-B536-8438584B0C0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B8BB0B3-9C30-47DF-9A6C-F67BDEC5700A}" type="pres">
      <dgm:prSet presAssocID="{A5DBACEE-9ADD-41FE-B536-8438584B0C0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F846DE0-FDE7-468E-95E7-32533219FE53}" type="pres">
      <dgm:prSet presAssocID="{61EEA009-0AE7-403E-8C06-47DB93CA0265}" presName="node" presStyleLbl="node1" presStyleIdx="2" presStyleCnt="3" custScaleX="174719" custRadScaleRad="151899" custRadScaleInc="19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1214F-61A2-4676-82AF-BC75A7BC5627}" type="pres">
      <dgm:prSet presAssocID="{9AB8FFF3-220C-4A74-9927-744219A07D2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DE4193C-0CB3-49FD-8A34-8F6D3DF9A5EA}" type="pres">
      <dgm:prSet presAssocID="{9AB8FFF3-220C-4A74-9927-744219A07D2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6381720-E835-49D7-9D76-BB3D96AC2FA3}" srcId="{439585C4-26EE-4EB0-A126-2B74FAF594A0}" destId="{7B6F5773-BF51-4BBB-871C-E9CEBEADD2F8}" srcOrd="0" destOrd="0" parTransId="{67F7889C-258C-4AD1-908D-564F3F85A0C0}" sibTransId="{3BA92A6A-3A4D-476C-91FE-02D4B50B5086}"/>
    <dgm:cxn modelId="{C0281151-CECF-4128-B70E-8F708E4BEFA8}" type="presOf" srcId="{A5DBACEE-9ADD-41FE-B536-8438584B0C0F}" destId="{5B8BB0B3-9C30-47DF-9A6C-F67BDEC5700A}" srcOrd="1" destOrd="0" presId="urn:microsoft.com/office/officeart/2005/8/layout/cycle7"/>
    <dgm:cxn modelId="{E2D97AF6-916B-4489-AC36-B64E9399E036}" srcId="{439585C4-26EE-4EB0-A126-2B74FAF594A0}" destId="{61EEA009-0AE7-403E-8C06-47DB93CA0265}" srcOrd="2" destOrd="0" parTransId="{76C81DBD-C9AE-4B2A-B22D-9CE586473215}" sibTransId="{9AB8FFF3-220C-4A74-9927-744219A07D2D}"/>
    <dgm:cxn modelId="{1C7967D7-6ABB-4427-9E81-5D9B29FB46F8}" type="presOf" srcId="{439585C4-26EE-4EB0-A126-2B74FAF594A0}" destId="{91961FB8-6DF3-4C52-8E72-C4996B08F2AE}" srcOrd="0" destOrd="0" presId="urn:microsoft.com/office/officeart/2005/8/layout/cycle7"/>
    <dgm:cxn modelId="{60DC88D7-9F83-4D34-B8A7-87E979C70C0B}" type="presOf" srcId="{7B6F5773-BF51-4BBB-871C-E9CEBEADD2F8}" destId="{E56130DA-4250-4F72-8121-2D022AB81015}" srcOrd="0" destOrd="0" presId="urn:microsoft.com/office/officeart/2005/8/layout/cycle7"/>
    <dgm:cxn modelId="{776BCC55-469C-4E8B-99A9-24A6EC9D902C}" type="presOf" srcId="{FD7C81AE-B52B-4FC6-A861-B1EAE0A8C778}" destId="{25537423-2AA5-4971-8E84-9DA1D1C824AB}" srcOrd="0" destOrd="0" presId="urn:microsoft.com/office/officeart/2005/8/layout/cycle7"/>
    <dgm:cxn modelId="{0CA0A43C-7261-4F20-B319-E9340111DCEB}" type="presOf" srcId="{3BA92A6A-3A4D-476C-91FE-02D4B50B5086}" destId="{F251B6B7-3DE1-4E40-B80E-3091D7194851}" srcOrd="0" destOrd="0" presId="urn:microsoft.com/office/officeart/2005/8/layout/cycle7"/>
    <dgm:cxn modelId="{15B64117-95C2-4F5C-A5A7-116A26857BFD}" type="presOf" srcId="{61EEA009-0AE7-403E-8C06-47DB93CA0265}" destId="{EF846DE0-FDE7-468E-95E7-32533219FE53}" srcOrd="0" destOrd="0" presId="urn:microsoft.com/office/officeart/2005/8/layout/cycle7"/>
    <dgm:cxn modelId="{AA071065-F0FB-40B8-87A2-C6D49B8B099B}" type="presOf" srcId="{9AB8FFF3-220C-4A74-9927-744219A07D2D}" destId="{6731214F-61A2-4676-82AF-BC75A7BC5627}" srcOrd="0" destOrd="0" presId="urn:microsoft.com/office/officeart/2005/8/layout/cycle7"/>
    <dgm:cxn modelId="{090E0260-4CF8-4122-BF79-579D29F53047}" srcId="{439585C4-26EE-4EB0-A126-2B74FAF594A0}" destId="{FD7C81AE-B52B-4FC6-A861-B1EAE0A8C778}" srcOrd="1" destOrd="0" parTransId="{C3E0DBF3-EAEA-4F03-911F-8D88DD6A0CD6}" sibTransId="{A5DBACEE-9ADD-41FE-B536-8438584B0C0F}"/>
    <dgm:cxn modelId="{19E79EB8-5649-43C8-89D6-CEE2FA6FF042}" type="presOf" srcId="{3BA92A6A-3A4D-476C-91FE-02D4B50B5086}" destId="{61DE3F08-9A8E-47AE-9556-6946AC267F9A}" srcOrd="1" destOrd="0" presId="urn:microsoft.com/office/officeart/2005/8/layout/cycle7"/>
    <dgm:cxn modelId="{F8D17AB6-2787-40DE-9CCF-CC6557B0CC60}" type="presOf" srcId="{A5DBACEE-9ADD-41FE-B536-8438584B0C0F}" destId="{6108AF50-F2E9-46C2-BE2E-6B877CEB3CF7}" srcOrd="0" destOrd="0" presId="urn:microsoft.com/office/officeart/2005/8/layout/cycle7"/>
    <dgm:cxn modelId="{149FC503-C1D7-497B-BE49-6F93068E5B24}" type="presOf" srcId="{9AB8FFF3-220C-4A74-9927-744219A07D2D}" destId="{6DE4193C-0CB3-49FD-8A34-8F6D3DF9A5EA}" srcOrd="1" destOrd="0" presId="urn:microsoft.com/office/officeart/2005/8/layout/cycle7"/>
    <dgm:cxn modelId="{7896E187-2ACC-4448-9E93-94F24A3B1ABA}" type="presParOf" srcId="{91961FB8-6DF3-4C52-8E72-C4996B08F2AE}" destId="{E56130DA-4250-4F72-8121-2D022AB81015}" srcOrd="0" destOrd="0" presId="urn:microsoft.com/office/officeart/2005/8/layout/cycle7"/>
    <dgm:cxn modelId="{3D59B0D3-10D5-43C4-BD17-84F5B342A2D9}" type="presParOf" srcId="{91961FB8-6DF3-4C52-8E72-C4996B08F2AE}" destId="{F251B6B7-3DE1-4E40-B80E-3091D7194851}" srcOrd="1" destOrd="0" presId="urn:microsoft.com/office/officeart/2005/8/layout/cycle7"/>
    <dgm:cxn modelId="{51F57D15-4018-4B5F-9F31-5ACECCEB5EC2}" type="presParOf" srcId="{F251B6B7-3DE1-4E40-B80E-3091D7194851}" destId="{61DE3F08-9A8E-47AE-9556-6946AC267F9A}" srcOrd="0" destOrd="0" presId="urn:microsoft.com/office/officeart/2005/8/layout/cycle7"/>
    <dgm:cxn modelId="{0D18D355-E4D7-4F5F-8083-27F2D5757087}" type="presParOf" srcId="{91961FB8-6DF3-4C52-8E72-C4996B08F2AE}" destId="{25537423-2AA5-4971-8E84-9DA1D1C824AB}" srcOrd="2" destOrd="0" presId="urn:microsoft.com/office/officeart/2005/8/layout/cycle7"/>
    <dgm:cxn modelId="{40770B38-BB50-4BCB-A8EF-938BC4538632}" type="presParOf" srcId="{91961FB8-6DF3-4C52-8E72-C4996B08F2AE}" destId="{6108AF50-F2E9-46C2-BE2E-6B877CEB3CF7}" srcOrd="3" destOrd="0" presId="urn:microsoft.com/office/officeart/2005/8/layout/cycle7"/>
    <dgm:cxn modelId="{CC7C20F5-223D-4497-8C00-F26E615B7440}" type="presParOf" srcId="{6108AF50-F2E9-46C2-BE2E-6B877CEB3CF7}" destId="{5B8BB0B3-9C30-47DF-9A6C-F67BDEC5700A}" srcOrd="0" destOrd="0" presId="urn:microsoft.com/office/officeart/2005/8/layout/cycle7"/>
    <dgm:cxn modelId="{289FEC5F-6BEC-4FCC-BE3B-D1970BEBD054}" type="presParOf" srcId="{91961FB8-6DF3-4C52-8E72-C4996B08F2AE}" destId="{EF846DE0-FDE7-468E-95E7-32533219FE53}" srcOrd="4" destOrd="0" presId="urn:microsoft.com/office/officeart/2005/8/layout/cycle7"/>
    <dgm:cxn modelId="{96063CAD-2612-4B0B-B7FC-6AEB1A8FFBEA}" type="presParOf" srcId="{91961FB8-6DF3-4C52-8E72-C4996B08F2AE}" destId="{6731214F-61A2-4676-82AF-BC75A7BC5627}" srcOrd="5" destOrd="0" presId="urn:microsoft.com/office/officeart/2005/8/layout/cycle7"/>
    <dgm:cxn modelId="{E8956313-33D8-4608-9639-2F4E554252EB}" type="presParOf" srcId="{6731214F-61A2-4676-82AF-BC75A7BC5627}" destId="{6DE4193C-0CB3-49FD-8A34-8F6D3DF9A5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4FC1E-16AE-490D-9257-605F99A32A2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D479F-9AAA-47FB-82F5-CBED9D1CD0A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9E5F4D-79FF-438B-AB4E-E9439136B1C9}" type="parTrans" cxnId="{46DCCD6D-E15F-4455-BDFC-FFA4C9E71D54}">
      <dgm:prSet/>
      <dgm:spPr/>
      <dgm:t>
        <a:bodyPr/>
        <a:lstStyle/>
        <a:p>
          <a:endParaRPr lang="en-US"/>
        </a:p>
      </dgm:t>
    </dgm:pt>
    <dgm:pt modelId="{6C2518BA-59DE-479A-BFAB-F2C807CDCDED}" type="sibTrans" cxnId="{46DCCD6D-E15F-4455-BDFC-FFA4C9E71D54}">
      <dgm:prSet/>
      <dgm:spPr/>
      <dgm:t>
        <a:bodyPr/>
        <a:lstStyle/>
        <a:p>
          <a:endParaRPr lang="en-US"/>
        </a:p>
      </dgm:t>
    </dgm:pt>
    <dgm:pt modelId="{0CE48B3E-57A4-4FA8-B3A4-E03E027C86D2}">
      <dgm:prSet phldrT="[Text]" custT="1"/>
      <dgm:spPr/>
      <dgm:t>
        <a:bodyPr/>
        <a:lstStyle/>
        <a:p>
          <a:pPr algn="l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ইস্ট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বেঙ্গল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রেজিমেন্টের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ইউনিটগুলোর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বাঙালি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সৈনিকদের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সরকারিভাবে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এম.এফ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মু্ক্তিফৌজ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)।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মুক্তিযু্দ্ধকালে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সেনাবাহিনী.বিমান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নৌবাহিনীও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D579F1-A34E-4C73-88B5-822DC15FC7A2}" type="parTrans" cxnId="{C205C917-6C23-4EA1-8A34-CECFBA485804}">
      <dgm:prSet/>
      <dgm:spPr/>
      <dgm:t>
        <a:bodyPr/>
        <a:lstStyle/>
        <a:p>
          <a:endParaRPr lang="en-US"/>
        </a:p>
      </dgm:t>
    </dgm:pt>
    <dgm:pt modelId="{970DAD2F-06E7-44DC-9492-82110DAF8430}" type="sibTrans" cxnId="{C205C917-6C23-4EA1-8A34-CECFBA485804}">
      <dgm:prSet/>
      <dgm:spPr/>
      <dgm:t>
        <a:bodyPr/>
        <a:lstStyle/>
        <a:p>
          <a:endParaRPr lang="en-US"/>
        </a:p>
      </dgm:t>
    </dgm:pt>
    <dgm:pt modelId="{AC426D9F-B883-4020-83B6-DB895E84E492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15639-18BB-4A0B-B282-14F1576EC822}" type="parTrans" cxnId="{8DDFA3BD-94FC-47BB-BF9C-F710312E749C}">
      <dgm:prSet/>
      <dgm:spPr/>
      <dgm:t>
        <a:bodyPr/>
        <a:lstStyle/>
        <a:p>
          <a:endParaRPr lang="en-US"/>
        </a:p>
      </dgm:t>
    </dgm:pt>
    <dgm:pt modelId="{A206DDCD-B431-471F-906E-95052B2F9C09}" type="sibTrans" cxnId="{8DDFA3BD-94FC-47BB-BF9C-F710312E749C}">
      <dgm:prSet/>
      <dgm:spPr/>
      <dgm:t>
        <a:bodyPr/>
        <a:lstStyle/>
        <a:p>
          <a:endParaRPr lang="en-US"/>
        </a:p>
      </dgm:t>
    </dgm:pt>
    <dgm:pt modelId="{4AFAD1A0-1A57-4F10-9592-FDF16B7EA84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ছাত্র,যুবক,শ্রমিক,কৃষক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পর্যায়ের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মুক্তিযোদ্ধদের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সেক্টরের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অধীনে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ছিল‘গণবাহিনী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ছাত্রলীগের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বাছাইকৃত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মজিববাহিনী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96D5AD-DA3B-481B-A9E0-D9B2F98EF7BC}" type="parTrans" cxnId="{9154D6C1-2531-4921-BFF3-FC44A8F5D482}">
      <dgm:prSet/>
      <dgm:spPr/>
      <dgm:t>
        <a:bodyPr/>
        <a:lstStyle/>
        <a:p>
          <a:endParaRPr lang="en-US"/>
        </a:p>
      </dgm:t>
    </dgm:pt>
    <dgm:pt modelId="{621EAC95-9D26-4C30-9CC2-97AD19898EF4}" type="sibTrans" cxnId="{9154D6C1-2531-4921-BFF3-FC44A8F5D482}">
      <dgm:prSet/>
      <dgm:spPr/>
      <dgm:t>
        <a:bodyPr/>
        <a:lstStyle/>
        <a:p>
          <a:endParaRPr lang="en-US"/>
        </a:p>
      </dgm:t>
    </dgm:pt>
    <dgm:pt modelId="{A19CDF22-4D18-41A6-ABFE-7C59E46E3B15}" type="pres">
      <dgm:prSet presAssocID="{1A84FC1E-16AE-490D-9257-605F99A32A2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7A6FB12-1B0C-44AA-8E01-F2085592E0C1}" type="pres">
      <dgm:prSet presAssocID="{8EBD479F-9AAA-47FB-82F5-CBED9D1CD0A4}" presName="root" presStyleCnt="0">
        <dgm:presLayoutVars>
          <dgm:chMax/>
          <dgm:chPref/>
        </dgm:presLayoutVars>
      </dgm:prSet>
      <dgm:spPr/>
    </dgm:pt>
    <dgm:pt modelId="{4ACE2914-0DCA-4C9F-88E1-1A36700B3537}" type="pres">
      <dgm:prSet presAssocID="{8EBD479F-9AAA-47FB-82F5-CBED9D1CD0A4}" presName="rootComposite" presStyleCnt="0">
        <dgm:presLayoutVars/>
      </dgm:prSet>
      <dgm:spPr/>
    </dgm:pt>
    <dgm:pt modelId="{E593621E-13A9-4954-ABFE-59D11A160B27}" type="pres">
      <dgm:prSet presAssocID="{8EBD479F-9AAA-47FB-82F5-CBED9D1CD0A4}" presName="ParentAccent" presStyleLbl="alignNode1" presStyleIdx="0" presStyleCnt="2"/>
      <dgm:spPr/>
    </dgm:pt>
    <dgm:pt modelId="{9A276ADB-9326-4CCF-87FB-F619D3EC654E}" type="pres">
      <dgm:prSet presAssocID="{8EBD479F-9AAA-47FB-82F5-CBED9D1CD0A4}" presName="ParentSmallAccent" presStyleLbl="fgAcc1" presStyleIdx="0" presStyleCnt="2" custLinFactNeighborX="-337" custLinFactNeighborY="-5462"/>
      <dgm:spPr/>
    </dgm:pt>
    <dgm:pt modelId="{4D4E6EEC-4B09-42AC-8180-86D58DBA8699}" type="pres">
      <dgm:prSet presAssocID="{8EBD479F-9AAA-47FB-82F5-CBED9D1CD0A4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49DA-9086-4D5E-B16E-60E6AF1C35ED}" type="pres">
      <dgm:prSet presAssocID="{8EBD479F-9AAA-47FB-82F5-CBED9D1CD0A4}" presName="childShape" presStyleCnt="0">
        <dgm:presLayoutVars>
          <dgm:chMax val="0"/>
          <dgm:chPref val="0"/>
        </dgm:presLayoutVars>
      </dgm:prSet>
      <dgm:spPr/>
    </dgm:pt>
    <dgm:pt modelId="{EA497673-DCB1-41BB-8F1C-D8E80283F7C2}" type="pres">
      <dgm:prSet presAssocID="{0CE48B3E-57A4-4FA8-B3A4-E03E027C86D2}" presName="childComposite" presStyleCnt="0">
        <dgm:presLayoutVars>
          <dgm:chMax val="0"/>
          <dgm:chPref val="0"/>
        </dgm:presLayoutVars>
      </dgm:prSet>
      <dgm:spPr/>
    </dgm:pt>
    <dgm:pt modelId="{5D1539FD-8FF4-4579-BCFF-0C859203191E}" type="pres">
      <dgm:prSet presAssocID="{0CE48B3E-57A4-4FA8-B3A4-E03E027C86D2}" presName="ChildAccent" presStyleLbl="solidFgAcc1" presStyleIdx="0" presStyleCnt="2"/>
      <dgm:spPr/>
    </dgm:pt>
    <dgm:pt modelId="{9DAB6AD0-3A61-48B8-BEC7-26958DB592C0}" type="pres">
      <dgm:prSet presAssocID="{0CE48B3E-57A4-4FA8-B3A4-E03E027C86D2}" presName="Child" presStyleLbl="revTx" presStyleIdx="1" presStyleCnt="4" custScaleX="98158" custScaleY="559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50016-2908-4058-AC53-8E94D1E90D32}" type="pres">
      <dgm:prSet presAssocID="{AC426D9F-B883-4020-83B6-DB895E84E492}" presName="root" presStyleCnt="0">
        <dgm:presLayoutVars>
          <dgm:chMax/>
          <dgm:chPref/>
        </dgm:presLayoutVars>
      </dgm:prSet>
      <dgm:spPr/>
    </dgm:pt>
    <dgm:pt modelId="{A68440F6-B9AE-4700-BF0A-04429B438715}" type="pres">
      <dgm:prSet presAssocID="{AC426D9F-B883-4020-83B6-DB895E84E492}" presName="rootComposite" presStyleCnt="0">
        <dgm:presLayoutVars/>
      </dgm:prSet>
      <dgm:spPr/>
    </dgm:pt>
    <dgm:pt modelId="{1B7D58F8-8B92-4814-A2DC-DCD84CEDA8CC}" type="pres">
      <dgm:prSet presAssocID="{AC426D9F-B883-4020-83B6-DB895E84E492}" presName="ParentAccent" presStyleLbl="alignNode1" presStyleIdx="1" presStyleCnt="2"/>
      <dgm:spPr/>
    </dgm:pt>
    <dgm:pt modelId="{9EEE7D2F-4849-48F5-8314-B6D84374CFC0}" type="pres">
      <dgm:prSet presAssocID="{AC426D9F-B883-4020-83B6-DB895E84E492}" presName="ParentSmallAccent" presStyleLbl="fgAcc1" presStyleIdx="1" presStyleCnt="2"/>
      <dgm:spPr/>
    </dgm:pt>
    <dgm:pt modelId="{8AB4C535-67AE-4984-9AF7-2B25B864C797}" type="pres">
      <dgm:prSet presAssocID="{AC426D9F-B883-4020-83B6-DB895E84E492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820F-6072-4931-BDBE-236EE0EAA99B}" type="pres">
      <dgm:prSet presAssocID="{AC426D9F-B883-4020-83B6-DB895E84E492}" presName="childShape" presStyleCnt="0">
        <dgm:presLayoutVars>
          <dgm:chMax val="0"/>
          <dgm:chPref val="0"/>
        </dgm:presLayoutVars>
      </dgm:prSet>
      <dgm:spPr/>
    </dgm:pt>
    <dgm:pt modelId="{34F8958C-63D8-4592-A229-9A0A7EDD291A}" type="pres">
      <dgm:prSet presAssocID="{4AFAD1A0-1A57-4F10-9592-FDF16B7EA841}" presName="childComposite" presStyleCnt="0">
        <dgm:presLayoutVars>
          <dgm:chMax val="0"/>
          <dgm:chPref val="0"/>
        </dgm:presLayoutVars>
      </dgm:prSet>
      <dgm:spPr/>
    </dgm:pt>
    <dgm:pt modelId="{0B837792-ED18-485D-9294-04C5A89C46E6}" type="pres">
      <dgm:prSet presAssocID="{4AFAD1A0-1A57-4F10-9592-FDF16B7EA841}" presName="ChildAccent" presStyleLbl="solidFgAcc1" presStyleIdx="1" presStyleCnt="2"/>
      <dgm:spPr/>
    </dgm:pt>
    <dgm:pt modelId="{DD08C9A6-5248-407B-8BEE-F05FA2F93351}" type="pres">
      <dgm:prSet presAssocID="{4AFAD1A0-1A57-4F10-9592-FDF16B7EA841}" presName="Child" presStyleLbl="revTx" presStyleIdx="3" presStyleCnt="4" custScaleX="103387" custScaleY="509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473D6-7CDD-40E5-9CA3-906BE658DAF8}" type="presOf" srcId="{1A84FC1E-16AE-490D-9257-605F99A32A2A}" destId="{A19CDF22-4D18-41A6-ABFE-7C59E46E3B15}" srcOrd="0" destOrd="0" presId="urn:microsoft.com/office/officeart/2008/layout/SquareAccentList"/>
    <dgm:cxn modelId="{8DDFA3BD-94FC-47BB-BF9C-F710312E749C}" srcId="{1A84FC1E-16AE-490D-9257-605F99A32A2A}" destId="{AC426D9F-B883-4020-83B6-DB895E84E492}" srcOrd="1" destOrd="0" parTransId="{7D115639-18BB-4A0B-B282-14F1576EC822}" sibTransId="{A206DDCD-B431-471F-906E-95052B2F9C09}"/>
    <dgm:cxn modelId="{9154D6C1-2531-4921-BFF3-FC44A8F5D482}" srcId="{AC426D9F-B883-4020-83B6-DB895E84E492}" destId="{4AFAD1A0-1A57-4F10-9592-FDF16B7EA841}" srcOrd="0" destOrd="0" parTransId="{D596D5AD-DA3B-481B-A9E0-D9B2F98EF7BC}" sibTransId="{621EAC95-9D26-4C30-9CC2-97AD19898EF4}"/>
    <dgm:cxn modelId="{46DCCD6D-E15F-4455-BDFC-FFA4C9E71D54}" srcId="{1A84FC1E-16AE-490D-9257-605F99A32A2A}" destId="{8EBD479F-9AAA-47FB-82F5-CBED9D1CD0A4}" srcOrd="0" destOrd="0" parTransId="{049E5F4D-79FF-438B-AB4E-E9439136B1C9}" sibTransId="{6C2518BA-59DE-479A-BFAB-F2C807CDCDED}"/>
    <dgm:cxn modelId="{B5099BEE-8F57-4CC9-8430-8EC79CFB9A7F}" type="presOf" srcId="{0CE48B3E-57A4-4FA8-B3A4-E03E027C86D2}" destId="{9DAB6AD0-3A61-48B8-BEC7-26958DB592C0}" srcOrd="0" destOrd="0" presId="urn:microsoft.com/office/officeart/2008/layout/SquareAccentList"/>
    <dgm:cxn modelId="{346B0494-D2E5-4209-A759-F7714784FB1E}" type="presOf" srcId="{8EBD479F-9AAA-47FB-82F5-CBED9D1CD0A4}" destId="{4D4E6EEC-4B09-42AC-8180-86D58DBA8699}" srcOrd="0" destOrd="0" presId="urn:microsoft.com/office/officeart/2008/layout/SquareAccentList"/>
    <dgm:cxn modelId="{C205C917-6C23-4EA1-8A34-CECFBA485804}" srcId="{8EBD479F-9AAA-47FB-82F5-CBED9D1CD0A4}" destId="{0CE48B3E-57A4-4FA8-B3A4-E03E027C86D2}" srcOrd="0" destOrd="0" parTransId="{A3D579F1-A34E-4C73-88B5-822DC15FC7A2}" sibTransId="{970DAD2F-06E7-44DC-9492-82110DAF8430}"/>
    <dgm:cxn modelId="{B19E3109-FF6A-494D-9658-B9C8B4B583AA}" type="presOf" srcId="{AC426D9F-B883-4020-83B6-DB895E84E492}" destId="{8AB4C535-67AE-4984-9AF7-2B25B864C797}" srcOrd="0" destOrd="0" presId="urn:microsoft.com/office/officeart/2008/layout/SquareAccentList"/>
    <dgm:cxn modelId="{CC117F58-915E-427F-952A-B390E9E1442C}" type="presOf" srcId="{4AFAD1A0-1A57-4F10-9592-FDF16B7EA841}" destId="{DD08C9A6-5248-407B-8BEE-F05FA2F93351}" srcOrd="0" destOrd="0" presId="urn:microsoft.com/office/officeart/2008/layout/SquareAccentList"/>
    <dgm:cxn modelId="{CF6BC5F7-1A1E-496C-8443-39C73A7F4823}" type="presParOf" srcId="{A19CDF22-4D18-41A6-ABFE-7C59E46E3B15}" destId="{47A6FB12-1B0C-44AA-8E01-F2085592E0C1}" srcOrd="0" destOrd="0" presId="urn:microsoft.com/office/officeart/2008/layout/SquareAccentList"/>
    <dgm:cxn modelId="{C700924F-6550-41AC-873B-D6DFF45B4BE4}" type="presParOf" srcId="{47A6FB12-1B0C-44AA-8E01-F2085592E0C1}" destId="{4ACE2914-0DCA-4C9F-88E1-1A36700B3537}" srcOrd="0" destOrd="0" presId="urn:microsoft.com/office/officeart/2008/layout/SquareAccentList"/>
    <dgm:cxn modelId="{5D49170A-CF58-4270-89F7-687202E9338C}" type="presParOf" srcId="{4ACE2914-0DCA-4C9F-88E1-1A36700B3537}" destId="{E593621E-13A9-4954-ABFE-59D11A160B27}" srcOrd="0" destOrd="0" presId="urn:microsoft.com/office/officeart/2008/layout/SquareAccentList"/>
    <dgm:cxn modelId="{B5D3C96C-9413-48B1-A06F-F8EBB3734436}" type="presParOf" srcId="{4ACE2914-0DCA-4C9F-88E1-1A36700B3537}" destId="{9A276ADB-9326-4CCF-87FB-F619D3EC654E}" srcOrd="1" destOrd="0" presId="urn:microsoft.com/office/officeart/2008/layout/SquareAccentList"/>
    <dgm:cxn modelId="{55AA2EEF-72D8-44B7-979B-EF5D84B2416A}" type="presParOf" srcId="{4ACE2914-0DCA-4C9F-88E1-1A36700B3537}" destId="{4D4E6EEC-4B09-42AC-8180-86D58DBA8699}" srcOrd="2" destOrd="0" presId="urn:microsoft.com/office/officeart/2008/layout/SquareAccentList"/>
    <dgm:cxn modelId="{C74FA218-4C2E-4207-B9AC-F25DFCADB4F6}" type="presParOf" srcId="{47A6FB12-1B0C-44AA-8E01-F2085592E0C1}" destId="{393649DA-9086-4D5E-B16E-60E6AF1C35ED}" srcOrd="1" destOrd="0" presId="urn:microsoft.com/office/officeart/2008/layout/SquareAccentList"/>
    <dgm:cxn modelId="{A96662F7-756C-4A97-AA4B-1CB2395393CF}" type="presParOf" srcId="{393649DA-9086-4D5E-B16E-60E6AF1C35ED}" destId="{EA497673-DCB1-41BB-8F1C-D8E80283F7C2}" srcOrd="0" destOrd="0" presId="urn:microsoft.com/office/officeart/2008/layout/SquareAccentList"/>
    <dgm:cxn modelId="{F4238613-3F49-4A2D-9D5A-7B2A55FD22C7}" type="presParOf" srcId="{EA497673-DCB1-41BB-8F1C-D8E80283F7C2}" destId="{5D1539FD-8FF4-4579-BCFF-0C859203191E}" srcOrd="0" destOrd="0" presId="urn:microsoft.com/office/officeart/2008/layout/SquareAccentList"/>
    <dgm:cxn modelId="{D378A8BB-3A55-4563-9A3F-F6E7C293326B}" type="presParOf" srcId="{EA497673-DCB1-41BB-8F1C-D8E80283F7C2}" destId="{9DAB6AD0-3A61-48B8-BEC7-26958DB592C0}" srcOrd="1" destOrd="0" presId="urn:microsoft.com/office/officeart/2008/layout/SquareAccentList"/>
    <dgm:cxn modelId="{7E28C519-0266-4E91-AFE1-1EABACBBBB80}" type="presParOf" srcId="{A19CDF22-4D18-41A6-ABFE-7C59E46E3B15}" destId="{94B50016-2908-4058-AC53-8E94D1E90D32}" srcOrd="1" destOrd="0" presId="urn:microsoft.com/office/officeart/2008/layout/SquareAccentList"/>
    <dgm:cxn modelId="{29EA9CA4-8267-4200-A388-5C8A34566FDF}" type="presParOf" srcId="{94B50016-2908-4058-AC53-8E94D1E90D32}" destId="{A68440F6-B9AE-4700-BF0A-04429B438715}" srcOrd="0" destOrd="0" presId="urn:microsoft.com/office/officeart/2008/layout/SquareAccentList"/>
    <dgm:cxn modelId="{61B6A380-D23A-40A6-A9EE-B88A81F2C24C}" type="presParOf" srcId="{A68440F6-B9AE-4700-BF0A-04429B438715}" destId="{1B7D58F8-8B92-4814-A2DC-DCD84CEDA8CC}" srcOrd="0" destOrd="0" presId="urn:microsoft.com/office/officeart/2008/layout/SquareAccentList"/>
    <dgm:cxn modelId="{65D8957A-2E37-4424-B9EB-FBD4DB10E1C6}" type="presParOf" srcId="{A68440F6-B9AE-4700-BF0A-04429B438715}" destId="{9EEE7D2F-4849-48F5-8314-B6D84374CFC0}" srcOrd="1" destOrd="0" presId="urn:microsoft.com/office/officeart/2008/layout/SquareAccentList"/>
    <dgm:cxn modelId="{CCA54A41-3047-4374-B004-0178993D35EA}" type="presParOf" srcId="{A68440F6-B9AE-4700-BF0A-04429B438715}" destId="{8AB4C535-67AE-4984-9AF7-2B25B864C797}" srcOrd="2" destOrd="0" presId="urn:microsoft.com/office/officeart/2008/layout/SquareAccentList"/>
    <dgm:cxn modelId="{D37EFB11-1EF9-4816-B21A-9F2937BA2D71}" type="presParOf" srcId="{94B50016-2908-4058-AC53-8E94D1E90D32}" destId="{6463820F-6072-4931-BDBE-236EE0EAA99B}" srcOrd="1" destOrd="0" presId="urn:microsoft.com/office/officeart/2008/layout/SquareAccentList"/>
    <dgm:cxn modelId="{E646D6E1-EDB3-4883-9787-A67072F0EF17}" type="presParOf" srcId="{6463820F-6072-4931-BDBE-236EE0EAA99B}" destId="{34F8958C-63D8-4592-A229-9A0A7EDD291A}" srcOrd="0" destOrd="0" presId="urn:microsoft.com/office/officeart/2008/layout/SquareAccentList"/>
    <dgm:cxn modelId="{2005EBDC-03A5-41B3-8709-6901B397CF4B}" type="presParOf" srcId="{34F8958C-63D8-4592-A229-9A0A7EDD291A}" destId="{0B837792-ED18-485D-9294-04C5A89C46E6}" srcOrd="0" destOrd="0" presId="urn:microsoft.com/office/officeart/2008/layout/SquareAccentList"/>
    <dgm:cxn modelId="{810433BA-80A5-4B6D-9403-2A98439F3CAF}" type="presParOf" srcId="{34F8958C-63D8-4592-A229-9A0A7EDD291A}" destId="{DD08C9A6-5248-407B-8BEE-F05FA2F9335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84B36-6460-4399-A28F-654CA674EB92}">
      <dsp:nvSpPr>
        <dsp:cNvPr id="0" name=""/>
        <dsp:cNvSpPr/>
      </dsp:nvSpPr>
      <dsp:spPr>
        <a:xfrm>
          <a:off x="-4741754" y="-726819"/>
          <a:ext cx="5647939" cy="5647939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CA00-37B9-440C-94A0-8F430454B57D}">
      <dsp:nvSpPr>
        <dsp:cNvPr id="0" name=""/>
        <dsp:cNvSpPr/>
      </dsp:nvSpPr>
      <dsp:spPr>
        <a:xfrm>
          <a:off x="448737" y="329839"/>
          <a:ext cx="5970747" cy="645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মজিবনগর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737" y="329839"/>
        <a:ext cx="5970747" cy="645251"/>
      </dsp:txXfrm>
    </dsp:sp>
    <dsp:sp modelId="{2432AF6F-8404-4CA3-8A69-BEE69A15F8C5}">
      <dsp:nvSpPr>
        <dsp:cNvPr id="0" name=""/>
        <dsp:cNvSpPr/>
      </dsp:nvSpPr>
      <dsp:spPr>
        <a:xfrm>
          <a:off x="71310" y="241801"/>
          <a:ext cx="806563" cy="80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9D545-EE38-40B1-AFC8-2EE0556B4230}">
      <dsp:nvSpPr>
        <dsp:cNvPr id="0" name=""/>
        <dsp:cNvSpPr/>
      </dsp:nvSpPr>
      <dsp:spPr>
        <a:xfrm>
          <a:off x="901774" y="1294070"/>
          <a:ext cx="8654635" cy="64525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1216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মানচিত্র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অঙ্কন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সেক্টরগুলো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1774" y="1294070"/>
        <a:ext cx="8654635" cy="645251"/>
      </dsp:txXfrm>
    </dsp:sp>
    <dsp:sp modelId="{F896F34B-44C3-4784-86DD-CC08FF1A9CAD}">
      <dsp:nvSpPr>
        <dsp:cNvPr id="0" name=""/>
        <dsp:cNvSpPr/>
      </dsp:nvSpPr>
      <dsp:spPr>
        <a:xfrm>
          <a:off x="441248" y="1209845"/>
          <a:ext cx="806563" cy="80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7F5CE-ED13-4265-A8D7-00C85E9BFE83}">
      <dsp:nvSpPr>
        <dsp:cNvPr id="0" name=""/>
        <dsp:cNvSpPr/>
      </dsp:nvSpPr>
      <dsp:spPr>
        <a:xfrm>
          <a:off x="836178" y="2215379"/>
          <a:ext cx="6868232" cy="645251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6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মজিবনগর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6178" y="2215379"/>
        <a:ext cx="6868232" cy="645251"/>
      </dsp:txXfrm>
    </dsp:sp>
    <dsp:sp modelId="{1BF41C5B-E45F-4E3C-969A-CBFDDC4F5F1E}">
      <dsp:nvSpPr>
        <dsp:cNvPr id="0" name=""/>
        <dsp:cNvSpPr/>
      </dsp:nvSpPr>
      <dsp:spPr>
        <a:xfrm>
          <a:off x="441248" y="2177890"/>
          <a:ext cx="806563" cy="80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C2FF4-E0EF-4653-A004-0A5B38F8BA4C}">
      <dsp:nvSpPr>
        <dsp:cNvPr id="0" name=""/>
        <dsp:cNvSpPr/>
      </dsp:nvSpPr>
      <dsp:spPr>
        <a:xfrm>
          <a:off x="497018" y="3270374"/>
          <a:ext cx="5821481" cy="60094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6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মুক্তিবাহিনী</a:t>
          </a:r>
          <a:r>
            <a:rPr lang="en-US" sz="2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018" y="3270374"/>
        <a:ext cx="5821481" cy="600941"/>
      </dsp:txXfrm>
    </dsp:sp>
    <dsp:sp modelId="{4FF28C32-B7BA-444A-BB15-D327D665ED3D}">
      <dsp:nvSpPr>
        <dsp:cNvPr id="0" name=""/>
        <dsp:cNvSpPr/>
      </dsp:nvSpPr>
      <dsp:spPr>
        <a:xfrm>
          <a:off x="71310" y="3145934"/>
          <a:ext cx="806563" cy="80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D8311-297B-40C5-83CA-306EB7F531EF}">
      <dsp:nvSpPr>
        <dsp:cNvPr id="0" name=""/>
        <dsp:cNvSpPr/>
      </dsp:nvSpPr>
      <dsp:spPr>
        <a:xfrm>
          <a:off x="3710847" y="1958578"/>
          <a:ext cx="1595440" cy="15954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8730" y="2036461"/>
        <a:ext cx="1439674" cy="1439674"/>
      </dsp:txXfrm>
    </dsp:sp>
    <dsp:sp modelId="{F35A5A44-DF26-46CA-91B6-9A831F892D2D}">
      <dsp:nvSpPr>
        <dsp:cNvPr id="0" name=""/>
        <dsp:cNvSpPr/>
      </dsp:nvSpPr>
      <dsp:spPr>
        <a:xfrm rot="16256191">
          <a:off x="4105245" y="1535355"/>
          <a:ext cx="846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560" y="0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23397-5B54-4301-AA7D-704521169EF3}">
      <dsp:nvSpPr>
        <dsp:cNvPr id="0" name=""/>
        <dsp:cNvSpPr/>
      </dsp:nvSpPr>
      <dsp:spPr>
        <a:xfrm>
          <a:off x="3529688" y="43186"/>
          <a:ext cx="2028986" cy="1068945"/>
        </a:xfrm>
        <a:prstGeom prst="roundRect">
          <a:avLst/>
        </a:prstGeom>
        <a:gradFill rotWithShape="0">
          <a:gsLst>
            <a:gs pos="41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১৯৭১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১০ই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1870" y="95368"/>
        <a:ext cx="1924622" cy="964581"/>
      </dsp:txXfrm>
    </dsp:sp>
    <dsp:sp modelId="{D0577CC4-CD57-43B9-9176-F1DDD3D94FB4}">
      <dsp:nvSpPr>
        <dsp:cNvPr id="0" name=""/>
        <dsp:cNvSpPr/>
      </dsp:nvSpPr>
      <dsp:spPr>
        <a:xfrm rot="19921356">
          <a:off x="5265333" y="2168150"/>
          <a:ext cx="700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867" y="0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3DE66-CC6F-4EE0-BA4E-E9612530E610}">
      <dsp:nvSpPr>
        <dsp:cNvPr id="0" name=""/>
        <dsp:cNvSpPr/>
      </dsp:nvSpPr>
      <dsp:spPr>
        <a:xfrm>
          <a:off x="5817497" y="840110"/>
          <a:ext cx="2406078" cy="1163643"/>
        </a:xfrm>
        <a:prstGeom prst="roundRect">
          <a:avLst/>
        </a:prstGeom>
        <a:gradFill rotWithShape="0">
          <a:gsLst>
            <a:gs pos="41000">
              <a:srgbClr val="00FF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শপথ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197১ 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১৭ 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4301" y="896914"/>
        <a:ext cx="2292470" cy="1050035"/>
      </dsp:txXfrm>
    </dsp:sp>
    <dsp:sp modelId="{9E6E7B65-0492-4EB0-A21F-8108DF573734}">
      <dsp:nvSpPr>
        <dsp:cNvPr id="0" name=""/>
        <dsp:cNvSpPr/>
      </dsp:nvSpPr>
      <dsp:spPr>
        <a:xfrm rot="363790">
          <a:off x="5304120" y="2881959"/>
          <a:ext cx="774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95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6E622-00D6-4404-B4F5-3CE3D85A5B0E}">
      <dsp:nvSpPr>
        <dsp:cNvPr id="0" name=""/>
        <dsp:cNvSpPr/>
      </dsp:nvSpPr>
      <dsp:spPr>
        <a:xfrm>
          <a:off x="6076904" y="2532203"/>
          <a:ext cx="2707414" cy="1068945"/>
        </a:xfrm>
        <a:prstGeom prst="roundRect">
          <a:avLst/>
        </a:prstGeom>
        <a:gradFill rotWithShape="0">
          <a:gsLst>
            <a:gs pos="41000">
              <a:srgbClr val="F22908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শপথ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করান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ইউসুফ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9086" y="2584385"/>
        <a:ext cx="2603050" cy="964581"/>
      </dsp:txXfrm>
    </dsp:sp>
    <dsp:sp modelId="{EFFF3A19-B3AE-4342-B077-8FFBC4579A89}">
      <dsp:nvSpPr>
        <dsp:cNvPr id="0" name=""/>
        <dsp:cNvSpPr/>
      </dsp:nvSpPr>
      <dsp:spPr>
        <a:xfrm rot="2543709">
          <a:off x="5179746" y="3810878"/>
          <a:ext cx="967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85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E1361-862C-4A78-991D-406966C02B98}">
      <dsp:nvSpPr>
        <dsp:cNvPr id="0" name=""/>
        <dsp:cNvSpPr/>
      </dsp:nvSpPr>
      <dsp:spPr>
        <a:xfrm>
          <a:off x="5391803" y="4137162"/>
          <a:ext cx="2476008" cy="1111532"/>
        </a:xfrm>
        <a:prstGeom prst="roundRect">
          <a:avLst/>
        </a:prstGeom>
        <a:gradFill rotWithShape="0">
          <a:gsLst>
            <a:gs pos="41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মজিবুর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6064" y="4191423"/>
        <a:ext cx="2367486" cy="1003010"/>
      </dsp:txXfrm>
    </dsp:sp>
    <dsp:sp modelId="{1A4417BD-9A67-41E6-A136-DE20FF2D6574}">
      <dsp:nvSpPr>
        <dsp:cNvPr id="0" name=""/>
        <dsp:cNvSpPr/>
      </dsp:nvSpPr>
      <dsp:spPr>
        <a:xfrm rot="7768918">
          <a:off x="3295585" y="3816265"/>
          <a:ext cx="679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54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C8F3C-9C5F-46F2-A545-20636ED77DE2}">
      <dsp:nvSpPr>
        <dsp:cNvPr id="0" name=""/>
        <dsp:cNvSpPr/>
      </dsp:nvSpPr>
      <dsp:spPr>
        <a:xfrm>
          <a:off x="1667628" y="4078511"/>
          <a:ext cx="2622774" cy="1068945"/>
        </a:xfrm>
        <a:prstGeom prst="roundRect">
          <a:avLst/>
        </a:prstGeom>
        <a:gradFill rotWithShape="0">
          <a:gsLst>
            <a:gs pos="41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9810" y="4130693"/>
        <a:ext cx="2518410" cy="964581"/>
      </dsp:txXfrm>
    </dsp:sp>
    <dsp:sp modelId="{838016B7-DB25-4FF2-B733-C1ED20FF8494}">
      <dsp:nvSpPr>
        <dsp:cNvPr id="0" name=""/>
        <dsp:cNvSpPr/>
      </dsp:nvSpPr>
      <dsp:spPr>
        <a:xfrm rot="10268777">
          <a:off x="3105667" y="2927410"/>
          <a:ext cx="608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80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2979B-D6D6-4A6C-AC43-50E4C75E7622}">
      <dsp:nvSpPr>
        <dsp:cNvPr id="0" name=""/>
        <dsp:cNvSpPr/>
      </dsp:nvSpPr>
      <dsp:spPr>
        <a:xfrm>
          <a:off x="0" y="2672696"/>
          <a:ext cx="3109294" cy="1087459"/>
        </a:xfrm>
        <a:prstGeom prst="roundRect">
          <a:avLst/>
        </a:prstGeom>
        <a:gradFill rotWithShape="0">
          <a:gsLst>
            <a:gs pos="41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তাজউদ্দীন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আহমদকে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নিযুক্ত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85" y="2725781"/>
        <a:ext cx="3003124" cy="981289"/>
      </dsp:txXfrm>
    </dsp:sp>
    <dsp:sp modelId="{89AFFCBB-3EB0-4396-AA09-07DFEB7523C9}">
      <dsp:nvSpPr>
        <dsp:cNvPr id="0" name=""/>
        <dsp:cNvSpPr/>
      </dsp:nvSpPr>
      <dsp:spPr>
        <a:xfrm rot="12307587">
          <a:off x="3257300" y="2281096"/>
          <a:ext cx="476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071" y="0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48998-60AB-4153-996E-9999B1833BA4}">
      <dsp:nvSpPr>
        <dsp:cNvPr id="0" name=""/>
        <dsp:cNvSpPr/>
      </dsp:nvSpPr>
      <dsp:spPr>
        <a:xfrm>
          <a:off x="225629" y="778667"/>
          <a:ext cx="3120411" cy="1401355"/>
        </a:xfrm>
        <a:prstGeom prst="roundRect">
          <a:avLst/>
        </a:prstGeom>
        <a:gradFill rotWithShape="0">
          <a:gsLst>
            <a:gs pos="41000">
              <a:srgbClr val="CC00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মন্ত্রী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মনুসরআলী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),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কামরুজ্জামান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ত্রাণ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পরাষ্ট্র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মন্ত্রী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খন্দকার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মোশতাক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আহমেদ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038" y="847076"/>
        <a:ext cx="2983593" cy="1264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6BBD1-40B5-4CA2-ADFD-F057FA8B4B4C}">
      <dsp:nvSpPr>
        <dsp:cNvPr id="0" name=""/>
        <dsp:cNvSpPr/>
      </dsp:nvSpPr>
      <dsp:spPr>
        <a:xfrm>
          <a:off x="1406804" y="395254"/>
          <a:ext cx="2434589" cy="24349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41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BB15F-F7BF-4F36-ABDF-BC78DA285700}">
      <dsp:nvSpPr>
        <dsp:cNvPr id="0" name=""/>
        <dsp:cNvSpPr/>
      </dsp:nvSpPr>
      <dsp:spPr>
        <a:xfrm>
          <a:off x="1944928" y="1274349"/>
          <a:ext cx="1352854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মুজিবগনর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944928" y="1274349"/>
        <a:ext cx="1352854" cy="676265"/>
      </dsp:txXfrm>
    </dsp:sp>
    <dsp:sp modelId="{F8070580-82E5-4176-B4EE-B8AEBFB93068}">
      <dsp:nvSpPr>
        <dsp:cNvPr id="0" name=""/>
        <dsp:cNvSpPr/>
      </dsp:nvSpPr>
      <dsp:spPr>
        <a:xfrm>
          <a:off x="730605" y="1794319"/>
          <a:ext cx="2434589" cy="24349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41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62928-5324-4D1B-8B8B-3BC8FF03290B}">
      <dsp:nvSpPr>
        <dsp:cNvPr id="0" name=""/>
        <dsp:cNvSpPr/>
      </dsp:nvSpPr>
      <dsp:spPr>
        <a:xfrm>
          <a:off x="1271472" y="2634006"/>
          <a:ext cx="1352854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71472" y="2634006"/>
        <a:ext cx="1352854" cy="676265"/>
      </dsp:txXfrm>
    </dsp:sp>
    <dsp:sp modelId="{EE872E4C-4B99-43CB-A47A-769721ABB0BD}">
      <dsp:nvSpPr>
        <dsp:cNvPr id="0" name=""/>
        <dsp:cNvSpPr/>
      </dsp:nvSpPr>
      <dsp:spPr>
        <a:xfrm>
          <a:off x="1580082" y="3360807"/>
          <a:ext cx="2091689" cy="20925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04438-5F3A-4616-94B0-2715AB19DF82}">
      <dsp:nvSpPr>
        <dsp:cNvPr id="0" name=""/>
        <dsp:cNvSpPr/>
      </dsp:nvSpPr>
      <dsp:spPr>
        <a:xfrm>
          <a:off x="1948128" y="4090688"/>
          <a:ext cx="1352854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48128" y="4090688"/>
        <a:ext cx="1352854" cy="676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130DA-4250-4F72-8121-2D022AB81015}">
      <dsp:nvSpPr>
        <dsp:cNvPr id="0" name=""/>
        <dsp:cNvSpPr/>
      </dsp:nvSpPr>
      <dsp:spPr>
        <a:xfrm>
          <a:off x="103244" y="0"/>
          <a:ext cx="7433758" cy="72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মুজিবনগর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কার্যক্রমকে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‍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451" y="21207"/>
        <a:ext cx="7391344" cy="681660"/>
      </dsp:txXfrm>
    </dsp:sp>
    <dsp:sp modelId="{F251B6B7-3DE1-4E40-B80E-3091D7194851}">
      <dsp:nvSpPr>
        <dsp:cNvPr id="0" name=""/>
        <dsp:cNvSpPr/>
      </dsp:nvSpPr>
      <dsp:spPr>
        <a:xfrm rot="3078262">
          <a:off x="4172851" y="1271420"/>
          <a:ext cx="954423" cy="253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48879" y="1322105"/>
        <a:ext cx="802367" cy="152056"/>
      </dsp:txXfrm>
    </dsp:sp>
    <dsp:sp modelId="{25537423-2AA5-4971-8E84-9DA1D1C824AB}">
      <dsp:nvSpPr>
        <dsp:cNvPr id="0" name=""/>
        <dsp:cNvSpPr/>
      </dsp:nvSpPr>
      <dsp:spPr>
        <a:xfrm>
          <a:off x="4235586" y="2072192"/>
          <a:ext cx="2488833" cy="72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2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6793" y="2093399"/>
        <a:ext cx="2446419" cy="681660"/>
      </dsp:txXfrm>
    </dsp:sp>
    <dsp:sp modelId="{6108AF50-F2E9-46C2-BE2E-6B877CEB3CF7}">
      <dsp:nvSpPr>
        <dsp:cNvPr id="0" name=""/>
        <dsp:cNvSpPr/>
      </dsp:nvSpPr>
      <dsp:spPr>
        <a:xfrm rot="10830649">
          <a:off x="3161883" y="2291103"/>
          <a:ext cx="954423" cy="253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237911" y="2341788"/>
        <a:ext cx="802367" cy="152056"/>
      </dsp:txXfrm>
    </dsp:sp>
    <dsp:sp modelId="{EF846DE0-FDE7-468E-95E7-32533219FE53}">
      <dsp:nvSpPr>
        <dsp:cNvPr id="0" name=""/>
        <dsp:cNvSpPr/>
      </dsp:nvSpPr>
      <dsp:spPr>
        <a:xfrm>
          <a:off x="512411" y="2039182"/>
          <a:ext cx="2530192" cy="72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বেসামরিক</a:t>
          </a: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2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18" y="2060389"/>
        <a:ext cx="2487778" cy="681660"/>
      </dsp:txXfrm>
    </dsp:sp>
    <dsp:sp modelId="{6731214F-61A2-4676-82AF-BC75A7BC5627}">
      <dsp:nvSpPr>
        <dsp:cNvPr id="0" name=""/>
        <dsp:cNvSpPr/>
      </dsp:nvSpPr>
      <dsp:spPr>
        <a:xfrm rot="18902892">
          <a:off x="2321604" y="1254915"/>
          <a:ext cx="954423" cy="253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97632" y="1305600"/>
        <a:ext cx="802367" cy="152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621E-13A9-4954-ABFE-59D11A160B27}">
      <dsp:nvSpPr>
        <dsp:cNvPr id="0" name=""/>
        <dsp:cNvSpPr/>
      </dsp:nvSpPr>
      <dsp:spPr>
        <a:xfrm>
          <a:off x="1398" y="699661"/>
          <a:ext cx="3310540" cy="38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6ADB-9326-4CCF-87FB-F619D3EC654E}">
      <dsp:nvSpPr>
        <dsp:cNvPr id="0" name=""/>
        <dsp:cNvSpPr/>
      </dsp:nvSpPr>
      <dsp:spPr>
        <a:xfrm>
          <a:off x="579" y="832648"/>
          <a:ext cx="243204" cy="243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E6EEC-4B09-42AC-8180-86D58DBA8699}">
      <dsp:nvSpPr>
        <dsp:cNvPr id="0" name=""/>
        <dsp:cNvSpPr/>
      </dsp:nvSpPr>
      <dsp:spPr>
        <a:xfrm>
          <a:off x="1398" y="0"/>
          <a:ext cx="3310540" cy="69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8" y="0"/>
        <a:ext cx="3310540" cy="699661"/>
      </dsp:txXfrm>
    </dsp:sp>
    <dsp:sp modelId="{5D1539FD-8FF4-4579-BCFF-0C859203191E}">
      <dsp:nvSpPr>
        <dsp:cNvPr id="0" name=""/>
        <dsp:cNvSpPr/>
      </dsp:nvSpPr>
      <dsp:spPr>
        <a:xfrm>
          <a:off x="1398" y="2715702"/>
          <a:ext cx="243198" cy="243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B6AD0-3A61-48B8-BEC7-26958DB592C0}">
      <dsp:nvSpPr>
        <dsp:cNvPr id="0" name=""/>
        <dsp:cNvSpPr/>
      </dsp:nvSpPr>
      <dsp:spPr>
        <a:xfrm>
          <a:off x="261492" y="1250985"/>
          <a:ext cx="3022090" cy="317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ইস্ট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বেঙ্গল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রেজিমেন্টের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ইউনিটগুলোর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বাঙালি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সৈনিকদের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সরকারিভাবে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এম.এফ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মু্ক্তিফৌজ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মুক্তিযু্দ্ধকালে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সেনাবাহিনী.বিমান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নৌবাহিনীও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492" y="1250985"/>
        <a:ext cx="3022090" cy="3172631"/>
      </dsp:txXfrm>
    </dsp:sp>
    <dsp:sp modelId="{1B7D58F8-8B92-4814-A2DC-DCD84CEDA8CC}">
      <dsp:nvSpPr>
        <dsp:cNvPr id="0" name=""/>
        <dsp:cNvSpPr/>
      </dsp:nvSpPr>
      <dsp:spPr>
        <a:xfrm>
          <a:off x="3477465" y="699661"/>
          <a:ext cx="3310540" cy="38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E7D2F-4849-48F5-8314-B6D84374CFC0}">
      <dsp:nvSpPr>
        <dsp:cNvPr id="0" name=""/>
        <dsp:cNvSpPr/>
      </dsp:nvSpPr>
      <dsp:spPr>
        <a:xfrm>
          <a:off x="3477465" y="845932"/>
          <a:ext cx="243204" cy="243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4C535-67AE-4984-9AF7-2B25B864C797}">
      <dsp:nvSpPr>
        <dsp:cNvPr id="0" name=""/>
        <dsp:cNvSpPr/>
      </dsp:nvSpPr>
      <dsp:spPr>
        <a:xfrm>
          <a:off x="3477465" y="0"/>
          <a:ext cx="3310540" cy="69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7465" y="0"/>
        <a:ext cx="3310540" cy="699661"/>
      </dsp:txXfrm>
    </dsp:sp>
    <dsp:sp modelId="{0B837792-ED18-485D-9294-04C5A89C46E6}">
      <dsp:nvSpPr>
        <dsp:cNvPr id="0" name=""/>
        <dsp:cNvSpPr/>
      </dsp:nvSpPr>
      <dsp:spPr>
        <a:xfrm>
          <a:off x="3477465" y="2573252"/>
          <a:ext cx="243198" cy="243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8C9A6-5248-407B-8BEE-F05FA2F93351}">
      <dsp:nvSpPr>
        <dsp:cNvPr id="0" name=""/>
        <dsp:cNvSpPr/>
      </dsp:nvSpPr>
      <dsp:spPr>
        <a:xfrm>
          <a:off x="3657064" y="1250985"/>
          <a:ext cx="3183081" cy="288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ছাত্র,যুবক,শ্রমিক,কৃষক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পর্যায়ের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মুক্তিযোদ্ধদের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সেক্টরের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অধীনে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অনিয়মিত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ছিল‘গণবাহিনী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ছাত্রলীগের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বাছাইকৃত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মজিববাহিনী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7064" y="1250985"/>
        <a:ext cx="3183081" cy="288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2" y="0"/>
            <a:ext cx="12353027" cy="6858000"/>
          </a:xfrm>
          <a:prstGeom prst="frame">
            <a:avLst>
              <a:gd name="adj1" fmla="val 2940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flipH="1" flipV="1">
            <a:off x="11768827" y="6362700"/>
            <a:ext cx="584200" cy="4953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flipV="1">
            <a:off x="0" y="6362700"/>
            <a:ext cx="584200" cy="4953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9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13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7" indent="0">
              <a:buNone/>
              <a:defRPr sz="2000" b="1"/>
            </a:lvl2pPr>
            <a:lvl3pPr marL="914472" indent="0">
              <a:buNone/>
              <a:defRPr sz="1800" b="1"/>
            </a:lvl3pPr>
            <a:lvl4pPr marL="1371709" indent="0">
              <a:buNone/>
              <a:defRPr sz="1600" b="1"/>
            </a:lvl4pPr>
            <a:lvl5pPr marL="1828946" indent="0">
              <a:buNone/>
              <a:defRPr sz="1600" b="1"/>
            </a:lvl5pPr>
            <a:lvl6pPr marL="2286182" indent="0">
              <a:buNone/>
              <a:defRPr sz="1600" b="1"/>
            </a:lvl6pPr>
            <a:lvl7pPr marL="2743419" indent="0">
              <a:buNone/>
              <a:defRPr sz="1600" b="1"/>
            </a:lvl7pPr>
            <a:lvl8pPr marL="3200655" indent="0">
              <a:buNone/>
              <a:defRPr sz="1600" b="1"/>
            </a:lvl8pPr>
            <a:lvl9pPr marL="3657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7" indent="0">
              <a:buNone/>
              <a:defRPr sz="2000" b="1"/>
            </a:lvl2pPr>
            <a:lvl3pPr marL="914472" indent="0">
              <a:buNone/>
              <a:defRPr sz="1800" b="1"/>
            </a:lvl3pPr>
            <a:lvl4pPr marL="1371709" indent="0">
              <a:buNone/>
              <a:defRPr sz="1600" b="1"/>
            </a:lvl4pPr>
            <a:lvl5pPr marL="1828946" indent="0">
              <a:buNone/>
              <a:defRPr sz="1600" b="1"/>
            </a:lvl5pPr>
            <a:lvl6pPr marL="2286182" indent="0">
              <a:buNone/>
              <a:defRPr sz="1600" b="1"/>
            </a:lvl6pPr>
            <a:lvl7pPr marL="2743419" indent="0">
              <a:buNone/>
              <a:defRPr sz="1600" b="1"/>
            </a:lvl7pPr>
            <a:lvl8pPr marL="3200655" indent="0">
              <a:buNone/>
              <a:defRPr sz="1600" b="1"/>
            </a:lvl8pPr>
            <a:lvl9pPr marL="3657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7" indent="0">
              <a:buNone/>
              <a:defRPr sz="1400"/>
            </a:lvl2pPr>
            <a:lvl3pPr marL="914472" indent="0">
              <a:buNone/>
              <a:defRPr sz="1200"/>
            </a:lvl3pPr>
            <a:lvl4pPr marL="1371709" indent="0">
              <a:buNone/>
              <a:defRPr sz="1000"/>
            </a:lvl4pPr>
            <a:lvl5pPr marL="1828946" indent="0">
              <a:buNone/>
              <a:defRPr sz="1000"/>
            </a:lvl5pPr>
            <a:lvl6pPr marL="2286182" indent="0">
              <a:buNone/>
              <a:defRPr sz="1000"/>
            </a:lvl6pPr>
            <a:lvl7pPr marL="2743419" indent="0">
              <a:buNone/>
              <a:defRPr sz="1000"/>
            </a:lvl7pPr>
            <a:lvl8pPr marL="3200655" indent="0">
              <a:buNone/>
              <a:defRPr sz="1000"/>
            </a:lvl8pPr>
            <a:lvl9pPr marL="36578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7" indent="0">
              <a:buNone/>
              <a:defRPr sz="2800"/>
            </a:lvl2pPr>
            <a:lvl3pPr marL="914472" indent="0">
              <a:buNone/>
              <a:defRPr sz="2400"/>
            </a:lvl3pPr>
            <a:lvl4pPr marL="1371709" indent="0">
              <a:buNone/>
              <a:defRPr sz="2000"/>
            </a:lvl4pPr>
            <a:lvl5pPr marL="1828946" indent="0">
              <a:buNone/>
              <a:defRPr sz="2000"/>
            </a:lvl5pPr>
            <a:lvl6pPr marL="2286182" indent="0">
              <a:buNone/>
              <a:defRPr sz="2000"/>
            </a:lvl6pPr>
            <a:lvl7pPr marL="2743419" indent="0">
              <a:buNone/>
              <a:defRPr sz="2000"/>
            </a:lvl7pPr>
            <a:lvl8pPr marL="3200655" indent="0">
              <a:buNone/>
              <a:defRPr sz="2000"/>
            </a:lvl8pPr>
            <a:lvl9pPr marL="36578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7" indent="0">
              <a:buNone/>
              <a:defRPr sz="1400"/>
            </a:lvl2pPr>
            <a:lvl3pPr marL="914472" indent="0">
              <a:buNone/>
              <a:defRPr sz="1200"/>
            </a:lvl3pPr>
            <a:lvl4pPr marL="1371709" indent="0">
              <a:buNone/>
              <a:defRPr sz="1000"/>
            </a:lvl4pPr>
            <a:lvl5pPr marL="1828946" indent="0">
              <a:buNone/>
              <a:defRPr sz="1000"/>
            </a:lvl5pPr>
            <a:lvl6pPr marL="2286182" indent="0">
              <a:buNone/>
              <a:defRPr sz="1000"/>
            </a:lvl6pPr>
            <a:lvl7pPr marL="2743419" indent="0">
              <a:buNone/>
              <a:defRPr sz="1000"/>
            </a:lvl7pPr>
            <a:lvl8pPr marL="3200655" indent="0">
              <a:buNone/>
              <a:defRPr sz="1000"/>
            </a:lvl8pPr>
            <a:lvl9pPr marL="36578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2B69-2792-4188-8149-87E2867496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B54F-4324-4B82-98C5-3EF04410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9" indent="-228619" algn="l" defTabSz="9144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5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1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64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0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36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74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10" indent="-228619" algn="l" defTabSz="9144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7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2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9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46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82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19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5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91" algn="l" defTabSz="9144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6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2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8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64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31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96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63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29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BC2D5-156A-4157-9051-DAB7A87C51D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6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2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8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64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31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96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63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29" algn="l" defTabSz="91413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78376-13AE-43B8-8629-5CC8669194E3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-143751"/>
            <a:ext cx="12329393" cy="6682663"/>
            <a:chOff x="-12700" y="-62789"/>
            <a:chExt cx="12329393" cy="6682663"/>
          </a:xfrm>
        </p:grpSpPr>
        <p:sp>
          <p:nvSpPr>
            <p:cNvPr id="4" name="Half Frame 3"/>
            <p:cNvSpPr/>
            <p:nvPr/>
          </p:nvSpPr>
          <p:spPr>
            <a:xfrm rot="5400000">
              <a:off x="11579434" y="105494"/>
              <a:ext cx="842753" cy="631765"/>
            </a:xfrm>
            <a:prstGeom prst="half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 flipV="1">
              <a:off x="-51938" y="-23551"/>
              <a:ext cx="746784" cy="668308"/>
            </a:xfrm>
            <a:prstGeom prst="half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6054" y="234403"/>
              <a:ext cx="11750097" cy="6385471"/>
              <a:chOff x="76555" y="248906"/>
              <a:chExt cx="12555330" cy="5233329"/>
            </a:xfrm>
          </p:grpSpPr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5" y="248906"/>
                <a:ext cx="12555330" cy="5233329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2808229" y="1321667"/>
                <a:ext cx="7405004" cy="39222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-294183" y="3363856"/>
            <a:ext cx="9843246" cy="7694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39617" y="1279812"/>
            <a:ext cx="7712766" cy="4946616"/>
            <a:chOff x="1055936" y="1004941"/>
            <a:chExt cx="8957758" cy="530695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936" y="1004941"/>
              <a:ext cx="3997129" cy="50627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0" y="1249108"/>
              <a:ext cx="4203444" cy="5062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367150"/>
              </p:ext>
            </p:extLst>
          </p:nvPr>
        </p:nvGraphicFramePr>
        <p:xfrm>
          <a:off x="499055" y="1408688"/>
          <a:ext cx="6841544" cy="469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969560" y="1635619"/>
            <a:ext cx="3982034" cy="4468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মেধ্যে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হচ্ছে-কাদেরিয়া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আফসার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ব্যাটালিয়ন,বাতেন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হেমায়েত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বাহিনী,আকবর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ক্র্যাক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প্লাটুন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স্থলপথে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নৌপথে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জ্যাকপট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10টি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বন্দওর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50টি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‍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নৌকমান্ডোগণ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9560" y="914400"/>
            <a:ext cx="3799267" cy="61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200" y="332576"/>
            <a:ext cx="6671255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93621E-13A9-4954-ABFE-59D11A16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E593621E-13A9-4954-ABFE-59D11A16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76ADB-9326-4CCF-87FB-F619D3EC6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9A276ADB-9326-4CCF-87FB-F619D3EC6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E6EEC-4B09-42AC-8180-86D58DBA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4D4E6EEC-4B09-42AC-8180-86D58DBA8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539FD-8FF4-4579-BCFF-0C8592031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5D1539FD-8FF4-4579-BCFF-0C8592031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B6AD0-3A61-48B8-BEC7-26958DB5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DAB6AD0-3A61-48B8-BEC7-26958DB59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E7D2F-4849-48F5-8314-B6D84374C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EEE7D2F-4849-48F5-8314-B6D84374C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D58F8-8B92-4814-A2DC-DCD84CED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B7D58F8-8B92-4814-A2DC-DCD84CEDA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B4C535-67AE-4984-9AF7-2B25B864C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8AB4C535-67AE-4984-9AF7-2B25B864C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37792-ED18-485D-9294-04C5A89C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B837792-ED18-485D-9294-04C5A89C4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8C9A6-5248-407B-8BEE-F05FA2F9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D08C9A6-5248-407B-8BEE-F05FA2F9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984838" y="310815"/>
            <a:ext cx="2810058" cy="1117511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3160" y="2856653"/>
            <a:ext cx="7173414" cy="36318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845" tIns="66040" rIns="66040" bIns="6604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অন্তভুক্ত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ক্র্যাক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প্লাটুন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0" kern="120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3200" b="0" kern="120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kern="120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0" kern="120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অন্তভুক্ত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জ্যাকপট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1268" y="247650"/>
            <a:ext cx="3715416" cy="236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0"/>
          <a:stretch/>
        </p:blipFill>
        <p:spPr>
          <a:xfrm>
            <a:off x="314927" y="209012"/>
            <a:ext cx="1848724" cy="23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5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0C79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73635" y="2952099"/>
            <a:ext cx="7822687" cy="9538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8138" y="-1"/>
            <a:ext cx="12192000" cy="6858000"/>
          </a:xfrm>
          <a:prstGeom prst="frame">
            <a:avLst>
              <a:gd name="adj1" fmla="val 8480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" y="524454"/>
            <a:ext cx="10872620" cy="58090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9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2000">
              <a:srgbClr val="00FF00"/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29337" y="113161"/>
            <a:ext cx="2286000" cy="794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520" y="3518518"/>
            <a:ext cx="4221480" cy="237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- 01924283891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17802"/>
          <a:stretch/>
        </p:blipFill>
        <p:spPr>
          <a:xfrm>
            <a:off x="1874354" y="689991"/>
            <a:ext cx="1859733" cy="306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" name="Rectangle 44"/>
          <p:cNvSpPr/>
          <p:nvPr/>
        </p:nvSpPr>
        <p:spPr>
          <a:xfrm>
            <a:off x="731520" y="5891302"/>
            <a:ext cx="7849143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1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096012" y="3312760"/>
            <a:ext cx="4221480" cy="237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অধ্যায়-পাঠ-৫,৬</a:t>
            </a:r>
          </a:p>
          <a:p>
            <a:pPr algn="ctr"/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1537" y="967567"/>
            <a:ext cx="101600" cy="37835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93501" y="1440463"/>
            <a:ext cx="45719" cy="2876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92190" y="1440463"/>
            <a:ext cx="45719" cy="2876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11" y="840718"/>
            <a:ext cx="1876425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8218914" y="3852821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971247" y="283336"/>
            <a:ext cx="2614410" cy="772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1843" y="1056068"/>
            <a:ext cx="9556410" cy="4779075"/>
            <a:chOff x="319110" y="1320621"/>
            <a:chExt cx="9556410" cy="4779075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438752953"/>
                </p:ext>
              </p:extLst>
            </p:nvPr>
          </p:nvGraphicFramePr>
          <p:xfrm>
            <a:off x="319110" y="1905396"/>
            <a:ext cx="9556410" cy="4194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729164" y="1320621"/>
              <a:ext cx="5697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……………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4769" y="2202287"/>
              <a:ext cx="298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2347" y="3133052"/>
              <a:ext cx="298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686" y="5049927"/>
              <a:ext cx="298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1870" y="4084012"/>
              <a:ext cx="298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86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4238559"/>
              </p:ext>
            </p:extLst>
          </p:nvPr>
        </p:nvGraphicFramePr>
        <p:xfrm>
          <a:off x="3253839" y="1009410"/>
          <a:ext cx="8816195" cy="531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185220" y="2907647"/>
            <a:ext cx="1350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মজিবনগর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607" y="414940"/>
            <a:ext cx="8638677" cy="523220"/>
          </a:xfrm>
          <a:prstGeom prst="rect">
            <a:avLst/>
          </a:prstGeom>
          <a:gradFill>
            <a:gsLst>
              <a:gs pos="41000">
                <a:srgbClr val="00FF00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মুক্তিযু্দ্ধে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2788718"/>
              </p:ext>
            </p:extLst>
          </p:nvPr>
        </p:nvGraphicFramePr>
        <p:xfrm>
          <a:off x="-581891" y="1009411"/>
          <a:ext cx="4571999" cy="584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138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66BBD1-40B5-4CA2-ADFD-F057FA8B4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8966BBD1-40B5-4CA2-ADFD-F057FA8B4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7BB15F-F7BF-4F36-ABDF-BC78DA285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57BB15F-F7BF-4F36-ABDF-BC78DA285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70580-82E5-4176-B4EE-B8AEBFB93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8070580-82E5-4176-B4EE-B8AEBFB93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62928-5324-4D1B-8B8B-3BC8FF032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E862928-5324-4D1B-8B8B-3BC8FF032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872E4C-4B99-43CB-A47A-769721ABB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EE872E4C-4B99-43CB-A47A-769721ABB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04438-5F3A-4616-94B0-2715AB19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704438-5F3A-4616-94B0-2715AB19D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CD8311-297B-40C5-83CA-306EB7F5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CCD8311-297B-40C5-83CA-306EB7F53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5A5A44-DF26-46CA-91B6-9A831F892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F35A5A44-DF26-46CA-91B6-9A831F892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223397-5B54-4301-AA7D-704521169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A5223397-5B54-4301-AA7D-704521169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577CC4-CD57-43B9-9176-F1DDD3D94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D0577CC4-CD57-43B9-9176-F1DDD3D94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73DE66-CC6F-4EE0-BA4E-E9612530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373DE66-CC6F-4EE0-BA4E-E9612530E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6E7B65-0492-4EB0-A21F-8108DF573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9E6E7B65-0492-4EB0-A21F-8108DF573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E6E622-00D6-4404-B4F5-3CE3D85A5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A4E6E622-00D6-4404-B4F5-3CE3D85A5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FF3A19-B3AE-4342-B077-8FFBC4579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EFFF3A19-B3AE-4342-B077-8FFBC4579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4E1361-862C-4A78-991D-406966C02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864E1361-862C-4A78-991D-406966C02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4417BD-9A67-41E6-A136-DE20FF2D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1A4417BD-9A67-41E6-A136-DE20FF2D6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BC8F3C-9C5F-46F2-A545-20636ED7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BBBC8F3C-9C5F-46F2-A545-20636ED77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8016B7-DB25-4FF2-B733-C1ED20FF8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838016B7-DB25-4FF2-B733-C1ED20FF8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2979B-D6D6-4A6C-AC43-50E4C75E7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F632979B-D6D6-4A6C-AC43-50E4C75E7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AFFCBB-3EB0-4396-AA09-07DFEB752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graphicEl>
                                              <a:dgm id="{89AFFCBB-3EB0-4396-AA09-07DFEB752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148998-60AB-4153-996E-9999B1833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2C148998-60AB-4153-996E-9999B1833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5" grpId="0" animBg="1"/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432262" y="310743"/>
            <a:ext cx="2614410" cy="772732"/>
          </a:xfrm>
          <a:prstGeom prst="rect">
            <a:avLst/>
          </a:prstGeom>
          <a:solidFill>
            <a:srgbClr val="9966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44074" y="4915643"/>
            <a:ext cx="7554450" cy="905608"/>
            <a:chOff x="298020" y="1532588"/>
            <a:chExt cx="8611434" cy="838860"/>
          </a:xfrm>
        </p:grpSpPr>
        <p:sp>
          <p:nvSpPr>
            <p:cNvPr id="15" name="Rectangle 14"/>
            <p:cNvSpPr/>
            <p:nvPr/>
          </p:nvSpPr>
          <p:spPr>
            <a:xfrm>
              <a:off x="298020" y="1532588"/>
              <a:ext cx="8611434" cy="8388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98020" y="1532588"/>
              <a:ext cx="8611434" cy="838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5845" tIns="66040" rIns="66040" bIns="6604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মুজিবনগর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সরকারের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1" y="450007"/>
            <a:ext cx="1755752" cy="18838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331854" y="2531353"/>
            <a:ext cx="2333044" cy="500028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80" y="1451615"/>
            <a:ext cx="4207533" cy="2805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247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5730" y="3434571"/>
            <a:ext cx="11075711" cy="838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845" tIns="66040" rIns="66040" bIns="6604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6441133"/>
              </p:ext>
            </p:extLst>
          </p:nvPr>
        </p:nvGraphicFramePr>
        <p:xfrm>
          <a:off x="1967605" y="371936"/>
          <a:ext cx="7537003" cy="279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2530" y="3434571"/>
            <a:ext cx="11547701" cy="9910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সরকারেরও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530" y="4413300"/>
            <a:ext cx="11547701" cy="9787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11টি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530" y="5392029"/>
            <a:ext cx="11547701" cy="9910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মুক্তিযুদ্ধকালীন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আহমদের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সদস্যবিশিষ্ট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উপদেষ্ট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3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130DA-4250-4F72-8121-2D022AB81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56130DA-4250-4F72-8121-2D022AB81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1B6B7-3DE1-4E40-B80E-3091D719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251B6B7-3DE1-4E40-B80E-3091D7194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37423-2AA5-4971-8E84-9DA1D1C82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5537423-2AA5-4971-8E84-9DA1D1C82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8AF50-F2E9-46C2-BE2E-6B877CE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6108AF50-F2E9-46C2-BE2E-6B877CE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846DE0-FDE7-468E-95E7-32533219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F846DE0-FDE7-468E-95E7-32533219F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1214F-61A2-4676-82AF-BC75A7BC5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731214F-61A2-4676-82AF-BC75A7BC5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584200" cy="4953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flipH="1">
            <a:off x="11768827" y="0"/>
            <a:ext cx="584200" cy="4953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2844" r="1593" b="8571"/>
          <a:stretch/>
        </p:blipFill>
        <p:spPr>
          <a:xfrm>
            <a:off x="131078" y="293000"/>
            <a:ext cx="7808688" cy="6317350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6151029" y="4306601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115048" y="3411898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4082475" y="2646713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5675146" y="2227273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5382330" y="1732213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৫</a:t>
            </a:r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963023" y="907142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৬</a:t>
            </a:r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1864405" y="2208825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৭</a:t>
            </a:r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2459057" y="3576462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৮</a:t>
            </a: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2958466" y="4712023"/>
            <a:ext cx="482600" cy="44994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৯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123752" y="674019"/>
            <a:ext cx="2830286" cy="4499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13337" y="1225086"/>
            <a:ext cx="2830286" cy="44994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13337" y="1790004"/>
            <a:ext cx="2830286" cy="44994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13337" y="2364197"/>
            <a:ext cx="2830286" cy="449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13337" y="2910036"/>
            <a:ext cx="2830286" cy="4499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13337" y="3457173"/>
            <a:ext cx="2830286" cy="4499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13337" y="4030068"/>
            <a:ext cx="2830286" cy="4499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13337" y="4590084"/>
            <a:ext cx="2830286" cy="449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13337" y="5137221"/>
            <a:ext cx="2830286" cy="449943"/>
          </a:xfrm>
          <a:prstGeom prst="rect">
            <a:avLst/>
          </a:prstGeom>
          <a:solidFill>
            <a:srgbClr val="A40C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97994" y="5654383"/>
            <a:ext cx="2830286" cy="4499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13337" y="6171545"/>
            <a:ext cx="2830286" cy="4499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209825" y="4895934"/>
            <a:ext cx="570743" cy="483326"/>
            <a:chOff x="8308296" y="3873057"/>
            <a:chExt cx="570743" cy="483326"/>
          </a:xfrm>
        </p:grpSpPr>
        <p:sp>
          <p:nvSpPr>
            <p:cNvPr id="25" name="5-Point Star 24"/>
            <p:cNvSpPr/>
            <p:nvPr/>
          </p:nvSpPr>
          <p:spPr>
            <a:xfrm>
              <a:off x="8308296" y="3873057"/>
              <a:ext cx="570743" cy="483326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71080" y="3940114"/>
              <a:ext cx="468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47509" y="2059641"/>
            <a:ext cx="541860" cy="507202"/>
            <a:chOff x="8280168" y="2264986"/>
            <a:chExt cx="528982" cy="464744"/>
          </a:xfrm>
        </p:grpSpPr>
        <p:sp>
          <p:nvSpPr>
            <p:cNvPr id="26" name="5-Point Star 25"/>
            <p:cNvSpPr/>
            <p:nvPr/>
          </p:nvSpPr>
          <p:spPr>
            <a:xfrm>
              <a:off x="8280168" y="2264986"/>
              <a:ext cx="528982" cy="4647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67657" y="2334768"/>
              <a:ext cx="367408" cy="369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87847" y="125002"/>
            <a:ext cx="504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 </a:t>
            </a:r>
            <a:r>
              <a:rPr lang="en-US" sz="28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28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5213" y="167105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18477516">
            <a:off x="10080080" y="245043"/>
            <a:ext cx="158449" cy="361640"/>
          </a:xfrm>
          <a:prstGeom prst="curvedLeftArrow">
            <a:avLst>
              <a:gd name="adj1" fmla="val 0"/>
              <a:gd name="adj2" fmla="val 40317"/>
              <a:gd name="adj3" fmla="val 2500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>
          <a:xfrm>
            <a:off x="8561303" y="714341"/>
            <a:ext cx="3547476" cy="588213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01052" y="486235"/>
            <a:ext cx="892371" cy="715766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2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93421" y="652562"/>
            <a:ext cx="7240976" cy="367040"/>
          </a:xfrm>
          <a:custGeom>
            <a:avLst/>
            <a:gdLst>
              <a:gd name="connsiteX0" fmla="*/ 65283 w 391692"/>
              <a:gd name="connsiteY0" fmla="*/ 0 h 7452777"/>
              <a:gd name="connsiteX1" fmla="*/ 326409 w 391692"/>
              <a:gd name="connsiteY1" fmla="*/ 0 h 7452777"/>
              <a:gd name="connsiteX2" fmla="*/ 391692 w 391692"/>
              <a:gd name="connsiteY2" fmla="*/ 65283 h 7452777"/>
              <a:gd name="connsiteX3" fmla="*/ 391692 w 391692"/>
              <a:gd name="connsiteY3" fmla="*/ 7452777 h 7452777"/>
              <a:gd name="connsiteX4" fmla="*/ 391692 w 391692"/>
              <a:gd name="connsiteY4" fmla="*/ 7452777 h 7452777"/>
              <a:gd name="connsiteX5" fmla="*/ 0 w 391692"/>
              <a:gd name="connsiteY5" fmla="*/ 7452777 h 7452777"/>
              <a:gd name="connsiteX6" fmla="*/ 0 w 391692"/>
              <a:gd name="connsiteY6" fmla="*/ 7452777 h 7452777"/>
              <a:gd name="connsiteX7" fmla="*/ 0 w 391692"/>
              <a:gd name="connsiteY7" fmla="*/ 65283 h 7452777"/>
              <a:gd name="connsiteX8" fmla="*/ 65283 w 391692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692" h="7452777">
                <a:moveTo>
                  <a:pt x="391692" y="1242155"/>
                </a:moveTo>
                <a:lnTo>
                  <a:pt x="391692" y="6210622"/>
                </a:lnTo>
                <a:cubicBezTo>
                  <a:pt x="391692" y="6896644"/>
                  <a:pt x="390156" y="7452767"/>
                  <a:pt x="388261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261" y="10"/>
                </a:lnTo>
                <a:cubicBezTo>
                  <a:pt x="390156" y="10"/>
                  <a:pt x="391692" y="556133"/>
                  <a:pt x="391692" y="1242155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61" rIns="34361" bIns="34362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1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চট্রগাম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1052" y="1035674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1039569"/>
              <a:satOff val="-4797"/>
              <a:lumOff val="177"/>
              <a:alphaOff val="0"/>
            </a:schemeClr>
          </a:lnRef>
          <a:fillRef idx="1">
            <a:schemeClr val="accent4">
              <a:hueOff val="1039569"/>
              <a:satOff val="-4797"/>
              <a:lumOff val="177"/>
              <a:alphaOff val="0"/>
            </a:schemeClr>
          </a:fillRef>
          <a:effectRef idx="0">
            <a:schemeClr val="accent4">
              <a:hueOff val="1039569"/>
              <a:satOff val="-4797"/>
              <a:lumOff val="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93421" y="1173793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1039569"/>
              <a:satOff val="-4797"/>
              <a:lumOff val="1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1052" y="1585112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2079139"/>
              <a:satOff val="-9594"/>
              <a:lumOff val="353"/>
              <a:alphaOff val="0"/>
            </a:schemeClr>
          </a:lnRef>
          <a:fillRef idx="1">
            <a:schemeClr val="accent4">
              <a:hueOff val="2079139"/>
              <a:satOff val="-9594"/>
              <a:lumOff val="353"/>
              <a:alphaOff val="0"/>
            </a:schemeClr>
          </a:fillRef>
          <a:effectRef idx="0">
            <a:schemeClr val="accent4">
              <a:hueOff val="2079139"/>
              <a:satOff val="-9594"/>
              <a:lumOff val="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3421" y="1723231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2079139"/>
              <a:satOff val="-9594"/>
              <a:lumOff val="3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কিশোরগঞ্জ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01052" y="2134551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3118708"/>
              <a:satOff val="-14390"/>
              <a:lumOff val="530"/>
              <a:alphaOff val="0"/>
            </a:schemeClr>
          </a:lnRef>
          <a:fillRef idx="1">
            <a:schemeClr val="accent4">
              <a:hueOff val="3118708"/>
              <a:satOff val="-14390"/>
              <a:lumOff val="530"/>
              <a:alphaOff val="0"/>
            </a:schemeClr>
          </a:fillRef>
          <a:effectRef idx="0">
            <a:schemeClr val="accent4">
              <a:hueOff val="3118708"/>
              <a:satOff val="-14390"/>
              <a:lumOff val="5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93421" y="2272669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3118708"/>
              <a:satOff val="-14390"/>
              <a:lumOff val="5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কলিমগঞ্জ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জবিগঞ্জ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01052" y="2683989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4158277"/>
              <a:satOff val="-19187"/>
              <a:lumOff val="706"/>
              <a:alphaOff val="0"/>
            </a:schemeClr>
          </a:lnRef>
          <a:fillRef idx="1">
            <a:schemeClr val="accent4">
              <a:hueOff val="4158277"/>
              <a:satOff val="-19187"/>
              <a:lumOff val="706"/>
              <a:alphaOff val="0"/>
            </a:schemeClr>
          </a:fillRef>
          <a:effectRef idx="0">
            <a:schemeClr val="accent4">
              <a:hueOff val="4158277"/>
              <a:satOff val="-19187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293421" y="2822107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4158277"/>
              <a:satOff val="-19187"/>
              <a:lumOff val="70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জৈন্তাপুর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1052" y="3233427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226041" rIns="15239" bIns="2260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293421" y="3371545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পঞ্জগড়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01052" y="3782865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6237415"/>
              <a:satOff val="-28781"/>
              <a:lumOff val="1059"/>
              <a:alphaOff val="0"/>
            </a:schemeClr>
          </a:lnRef>
          <a:fillRef idx="1">
            <a:schemeClr val="accent4">
              <a:hueOff val="6237415"/>
              <a:satOff val="-28781"/>
              <a:lumOff val="1059"/>
              <a:alphaOff val="0"/>
            </a:schemeClr>
          </a:fillRef>
          <a:effectRef idx="0">
            <a:schemeClr val="accent4">
              <a:hueOff val="6237415"/>
              <a:satOff val="-28781"/>
              <a:lumOff val="1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293421" y="3920983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6237415"/>
              <a:satOff val="-28781"/>
              <a:lumOff val="105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1" rIns="34351" bIns="343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নওগাঁও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kern="1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01052" y="4332303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7276984"/>
              <a:satOff val="-33578"/>
              <a:lumOff val="1236"/>
              <a:alphaOff val="0"/>
            </a:schemeClr>
          </a:lnRef>
          <a:fillRef idx="1">
            <a:schemeClr val="accent4">
              <a:hueOff val="7276984"/>
              <a:satOff val="-33578"/>
              <a:lumOff val="1236"/>
              <a:alphaOff val="0"/>
            </a:schemeClr>
          </a:fillRef>
          <a:effectRef idx="0">
            <a:schemeClr val="accent4">
              <a:hueOff val="7276984"/>
              <a:satOff val="-33578"/>
              <a:lumOff val="1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293421" y="4470421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7276984"/>
              <a:satOff val="-33578"/>
              <a:lumOff val="123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2" rIns="34351" bIns="34351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যশোর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01052" y="4881741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8316554"/>
              <a:satOff val="-38374"/>
              <a:lumOff val="1412"/>
              <a:alphaOff val="0"/>
            </a:schemeClr>
          </a:lnRef>
          <a:fillRef idx="1">
            <a:schemeClr val="accent4">
              <a:hueOff val="8316554"/>
              <a:satOff val="-38374"/>
              <a:lumOff val="1412"/>
              <a:alphaOff val="0"/>
            </a:schemeClr>
          </a:fillRef>
          <a:effectRef idx="0">
            <a:schemeClr val="accent4">
              <a:hueOff val="8316554"/>
              <a:satOff val="-38374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293421" y="5019859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8316554"/>
              <a:satOff val="-38374"/>
              <a:lumOff val="1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2" rIns="34351" bIns="34351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খুলনা,ফরিদপুর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01052" y="5431179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9356123"/>
              <a:satOff val="-43171"/>
              <a:lumOff val="1589"/>
              <a:alphaOff val="0"/>
            </a:schemeClr>
          </a:lnRef>
          <a:fillRef idx="1">
            <a:schemeClr val="accent4">
              <a:hueOff val="9356123"/>
              <a:satOff val="-43171"/>
              <a:lumOff val="1589"/>
              <a:alphaOff val="0"/>
            </a:schemeClr>
          </a:fillRef>
          <a:effectRef idx="0">
            <a:schemeClr val="accent4">
              <a:hueOff val="9356123"/>
              <a:satOff val="-43171"/>
              <a:lumOff val="1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319662" y="5553912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9356123"/>
              <a:satOff val="-43171"/>
              <a:lumOff val="158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2" rIns="34351" bIns="34351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01052" y="5980618"/>
            <a:ext cx="892371" cy="715765"/>
          </a:xfrm>
          <a:custGeom>
            <a:avLst/>
            <a:gdLst>
              <a:gd name="connsiteX0" fmla="*/ 0 w 602287"/>
              <a:gd name="connsiteY0" fmla="*/ 0 h 421601"/>
              <a:gd name="connsiteX1" fmla="*/ 391487 w 602287"/>
              <a:gd name="connsiteY1" fmla="*/ 0 h 421601"/>
              <a:gd name="connsiteX2" fmla="*/ 602287 w 602287"/>
              <a:gd name="connsiteY2" fmla="*/ 210801 h 421601"/>
              <a:gd name="connsiteX3" fmla="*/ 391487 w 602287"/>
              <a:gd name="connsiteY3" fmla="*/ 421601 h 421601"/>
              <a:gd name="connsiteX4" fmla="*/ 0 w 602287"/>
              <a:gd name="connsiteY4" fmla="*/ 421601 h 421601"/>
              <a:gd name="connsiteX5" fmla="*/ 210801 w 602287"/>
              <a:gd name="connsiteY5" fmla="*/ 210801 h 421601"/>
              <a:gd name="connsiteX6" fmla="*/ 0 w 602287"/>
              <a:gd name="connsiteY6" fmla="*/ 0 h 4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87" h="421601">
                <a:moveTo>
                  <a:pt x="602286" y="0"/>
                </a:moveTo>
                <a:lnTo>
                  <a:pt x="602286" y="274041"/>
                </a:lnTo>
                <a:lnTo>
                  <a:pt x="301143" y="421601"/>
                </a:lnTo>
                <a:lnTo>
                  <a:pt x="1" y="274041"/>
                </a:lnTo>
                <a:lnTo>
                  <a:pt x="1" y="0"/>
                </a:lnTo>
                <a:lnTo>
                  <a:pt x="301143" y="147561"/>
                </a:lnTo>
                <a:lnTo>
                  <a:pt x="602286" y="0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228581" rIns="17779" bIns="2285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293421" y="6118735"/>
            <a:ext cx="7240976" cy="366847"/>
          </a:xfrm>
          <a:custGeom>
            <a:avLst/>
            <a:gdLst>
              <a:gd name="connsiteX0" fmla="*/ 65249 w 391486"/>
              <a:gd name="connsiteY0" fmla="*/ 0 h 7452777"/>
              <a:gd name="connsiteX1" fmla="*/ 326237 w 391486"/>
              <a:gd name="connsiteY1" fmla="*/ 0 h 7452777"/>
              <a:gd name="connsiteX2" fmla="*/ 391486 w 391486"/>
              <a:gd name="connsiteY2" fmla="*/ 65249 h 7452777"/>
              <a:gd name="connsiteX3" fmla="*/ 391486 w 391486"/>
              <a:gd name="connsiteY3" fmla="*/ 7452777 h 7452777"/>
              <a:gd name="connsiteX4" fmla="*/ 391486 w 391486"/>
              <a:gd name="connsiteY4" fmla="*/ 7452777 h 7452777"/>
              <a:gd name="connsiteX5" fmla="*/ 0 w 391486"/>
              <a:gd name="connsiteY5" fmla="*/ 7452777 h 7452777"/>
              <a:gd name="connsiteX6" fmla="*/ 0 w 391486"/>
              <a:gd name="connsiteY6" fmla="*/ 7452777 h 7452777"/>
              <a:gd name="connsiteX7" fmla="*/ 0 w 391486"/>
              <a:gd name="connsiteY7" fmla="*/ 65249 h 7452777"/>
              <a:gd name="connsiteX8" fmla="*/ 65249 w 391486"/>
              <a:gd name="connsiteY8" fmla="*/ 0 h 745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6" h="7452777">
                <a:moveTo>
                  <a:pt x="391486" y="1242161"/>
                </a:moveTo>
                <a:lnTo>
                  <a:pt x="391486" y="6210616"/>
                </a:lnTo>
                <a:cubicBezTo>
                  <a:pt x="391486" y="6896637"/>
                  <a:pt x="389951" y="7452767"/>
                  <a:pt x="388059" y="7452767"/>
                </a:cubicBezTo>
                <a:lnTo>
                  <a:pt x="0" y="7452767"/>
                </a:lnTo>
                <a:lnTo>
                  <a:pt x="0" y="7452767"/>
                </a:lnTo>
                <a:lnTo>
                  <a:pt x="0" y="10"/>
                </a:lnTo>
                <a:lnTo>
                  <a:pt x="0" y="10"/>
                </a:lnTo>
                <a:lnTo>
                  <a:pt x="388059" y="10"/>
                </a:lnTo>
                <a:cubicBezTo>
                  <a:pt x="389951" y="10"/>
                  <a:pt x="391486" y="556140"/>
                  <a:pt x="391486" y="1242161"/>
                </a:cubicBez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4352" rIns="34351" bIns="34351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1397587" y="4283562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10326104" y="3462210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10589608" y="2718285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11482866" y="2376270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11036989" y="1927031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৫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8847581" y="1150453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৬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8967384" y="2360227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৭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9563814" y="3937582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৮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9847160" y="4654113"/>
            <a:ext cx="412124" cy="450761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৯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10738227" y="5351667"/>
            <a:ext cx="513689" cy="51308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913979" y="2134846"/>
            <a:ext cx="412124" cy="450761"/>
            <a:chOff x="12556922" y="5482891"/>
            <a:chExt cx="412124" cy="450761"/>
          </a:xfrm>
        </p:grpSpPr>
        <p:sp>
          <p:nvSpPr>
            <p:cNvPr id="27" name="5-Point Star 26"/>
            <p:cNvSpPr/>
            <p:nvPr/>
          </p:nvSpPr>
          <p:spPr>
            <a:xfrm>
              <a:off x="12556922" y="5482891"/>
              <a:ext cx="412124" cy="450761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572784" y="5580693"/>
              <a:ext cx="3962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১১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68799" y="161810"/>
            <a:ext cx="6028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১১টি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42" y="122197"/>
            <a:ext cx="1988045" cy="461665"/>
          </a:xfrm>
          <a:prstGeom prst="rect">
            <a:avLst/>
          </a:prstGeom>
          <a:gradFill>
            <a:gsLst>
              <a:gs pos="0">
                <a:srgbClr val="00FF00"/>
              </a:gs>
              <a:gs pos="94000">
                <a:srgbClr val="FFFF00"/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63495" y="421812"/>
            <a:ext cx="612180" cy="230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2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93237" y="247650"/>
            <a:ext cx="2963354" cy="706507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326" y="4876122"/>
            <a:ext cx="10736572" cy="1117736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845" tIns="66040" rIns="66040" bIns="6604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78058" y="1316273"/>
            <a:ext cx="4734822" cy="3289193"/>
            <a:chOff x="3147048" y="870683"/>
            <a:chExt cx="5566267" cy="4273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046" y="3077674"/>
              <a:ext cx="2453269" cy="20664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048" y="3078238"/>
              <a:ext cx="3095531" cy="206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048" y="870683"/>
              <a:ext cx="5566267" cy="22069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1" y="450007"/>
            <a:ext cx="1755752" cy="18838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9331854" y="2531353"/>
            <a:ext cx="2333044" cy="500028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6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635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194</cp:revision>
  <dcterms:created xsi:type="dcterms:W3CDTF">2019-11-08T05:45:21Z</dcterms:created>
  <dcterms:modified xsi:type="dcterms:W3CDTF">2019-11-19T15:34:13Z</dcterms:modified>
</cp:coreProperties>
</file>