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308" r:id="rId3"/>
    <p:sldId id="307" r:id="rId4"/>
    <p:sldId id="313" r:id="rId5"/>
    <p:sldId id="276" r:id="rId6"/>
    <p:sldId id="279" r:id="rId7"/>
    <p:sldId id="310" r:id="rId8"/>
    <p:sldId id="297" r:id="rId9"/>
    <p:sldId id="298" r:id="rId10"/>
    <p:sldId id="299" r:id="rId11"/>
    <p:sldId id="300" r:id="rId12"/>
    <p:sldId id="282" r:id="rId13"/>
    <p:sldId id="293" r:id="rId14"/>
    <p:sldId id="290" r:id="rId15"/>
    <p:sldId id="296" r:id="rId16"/>
    <p:sldId id="311" r:id="rId17"/>
    <p:sldId id="309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4740" autoAdjust="0"/>
  </p:normalViewPr>
  <p:slideViewPr>
    <p:cSldViewPr>
      <p:cViewPr varScale="1">
        <p:scale>
          <a:sx n="103" d="100"/>
          <a:sy n="103" d="100"/>
        </p:scale>
        <p:origin x="1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B5D62-33F6-4542-BB74-CDAE4C55FF4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56EDC-1A35-4521-A4C5-931469E2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2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 is a welcome slide. I have chosen the pearl picture because the topic is related to the subject matter. If you</a:t>
            </a:r>
            <a:r>
              <a:rPr lang="en-US" baseline="0" dirty="0"/>
              <a:t> want, you can change, no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32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may show the word first, then ask the meaning and at last he may show the meaning and sentence making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16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read it loudly as a part of focusing listening skill.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6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Last greeting.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37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may read it loudly as a part of focusing listening skill.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89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Reading and writing skill will be focused</a:t>
            </a:r>
            <a:r>
              <a:rPr lang="en-US" baseline="0" dirty="0"/>
              <a:t> by this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30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Last greeting.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78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Last greeting.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22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Last greeting.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1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Students will discuss this pictures in pairs. Teacher may monitor the discussing.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Last greeting.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Lesson declaration. Teacher may skip to the page 15 directly to avoid page No.7-14 clicking right play button (Word meaning).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3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Speaking, listening, reading and writing skills will be focused.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3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Last greeting.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7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Teacher may show the word first, then ask the meaning and at last he may show the meaning and sentence making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may show the word first, then ask the meaning and at last he may show the meaning and sentence making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8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may show the word first, then ask the meaning and at last he may show the meaning and sentence making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56EDC-1A35-4521-A4C5-931469E268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3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16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1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45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5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55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1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98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03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8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0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8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6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8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3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3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B41E9-63FA-4960-9058-F42BD353E573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636D2E-0E42-48FB-B551-F57E0559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3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helal.bd.mb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874186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everyone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A0560-2170-4A93-9E14-AEF2AFC9D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96423"/>
            <a:ext cx="2833687" cy="4272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5670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743604"/>
            <a:ext cx="5638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Meaning: 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Melt, liquefy, thaw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381626"/>
            <a:ext cx="7239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Pearls were dissolved in water in ancient time.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00312"/>
            <a:ext cx="2828925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500312"/>
            <a:ext cx="2314575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ight Arrow 7"/>
          <p:cNvSpPr/>
          <p:nvPr/>
        </p:nvSpPr>
        <p:spPr>
          <a:xfrm>
            <a:off x="914400" y="500717"/>
            <a:ext cx="1905000" cy="100899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Dissolve</a:t>
            </a:r>
          </a:p>
        </p:txBody>
      </p:sp>
    </p:spTree>
    <p:extLst>
      <p:ext uri="{BB962C8B-B14F-4D97-AF65-F5344CB8AC3E}">
        <p14:creationId xmlns:p14="http://schemas.microsoft.com/office/powerpoint/2010/main" val="2333360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825351"/>
            <a:ext cx="4267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latin typeface="Book Antiqua" pitchFamily="18" charset="0"/>
              </a:rPr>
              <a:t>Meaning: </a:t>
            </a:r>
            <a:r>
              <a:rPr lang="en-US" sz="28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Rank, Position, 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6326" y="4938713"/>
            <a:ext cx="7315200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Pearls were considered as the sign of status in ancient time.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914400" y="685800"/>
            <a:ext cx="2057400" cy="80232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6" y="1771639"/>
            <a:ext cx="2133600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19258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57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06" y="2118952"/>
            <a:ext cx="1981200" cy="171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2091499"/>
            <a:ext cx="1981201" cy="171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1352548"/>
            <a:ext cx="724376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ook Antiqua" pitchFamily="18" charset="0"/>
              </a:rPr>
              <a:t>Look at  the pictures and answer the questions</a:t>
            </a:r>
            <a:r>
              <a:rPr lang="en-US" sz="2400" b="1" dirty="0"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616705"/>
            <a:ext cx="41148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90" y="2142790"/>
            <a:ext cx="1790700" cy="1713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24016"/>
            <a:ext cx="19812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31" y="4024016"/>
            <a:ext cx="1790700" cy="13429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5486400"/>
            <a:ext cx="77724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Pearls were discovered by ancient ? Why </a:t>
            </a:r>
            <a:r>
              <a:rPr lang="en-US" sz="1600" dirty="0"/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4" y="4024016"/>
            <a:ext cx="1895476" cy="13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7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639921"/>
            <a:ext cx="42672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3278" y="1579434"/>
            <a:ext cx="75438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and answer the following 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24229"/>
            <a:ext cx="7315200" cy="1752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977074"/>
            <a:ext cx="7286623" cy="101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096262"/>
            <a:ext cx="2743200" cy="113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622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638801"/>
            <a:ext cx="72390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ndalus" pitchFamily="18" charset="-78"/>
                <a:cs typeface="Andalus" pitchFamily="18" charset="-78"/>
              </a:rPr>
              <a:t>The brave knights used to wear pearls  in the battles for good luck.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38" y="2279514"/>
            <a:ext cx="1790700" cy="2105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6" y="2279514"/>
            <a:ext cx="1866900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59" y="2279514"/>
            <a:ext cx="2171700" cy="2105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9809" y="609600"/>
            <a:ext cx="4953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1524000"/>
            <a:ext cx="7543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answer the questions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4724400"/>
            <a:ext cx="7239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did use pearls for good Luck ?</a:t>
            </a:r>
          </a:p>
        </p:txBody>
      </p:sp>
    </p:spTree>
    <p:extLst>
      <p:ext uri="{BB962C8B-B14F-4D97-AF65-F5344CB8AC3E}">
        <p14:creationId xmlns:p14="http://schemas.microsoft.com/office/powerpoint/2010/main" val="2829128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 Antiqua" pitchFamily="18" charset="0"/>
              </a:rPr>
              <a:t>C Read the text in B again and write the information in the table.</a:t>
            </a:r>
            <a:endParaRPr lang="en-US" sz="2000" dirty="0">
              <a:latin typeface="Book Antiqu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151323"/>
              </p:ext>
            </p:extLst>
          </p:nvPr>
        </p:nvGraphicFramePr>
        <p:xfrm>
          <a:off x="990600" y="2209799"/>
          <a:ext cx="6934200" cy="3596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6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Who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When/Where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506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The ancient Egyptians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800" b="1" dirty="0">
                          <a:latin typeface="Book Antiqua" pitchFamily="18" charset="0"/>
                        </a:rPr>
                        <a:t>wore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600" b="1" dirty="0">
                          <a:latin typeface="Book Antiqua" pitchFamily="18" charset="0"/>
                        </a:rPr>
                        <a:t>pearls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The Greeks</a:t>
                      </a:r>
                    </a:p>
                    <a:p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The ancient Romans</a:t>
                      </a:r>
                    </a:p>
                    <a:p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latin typeface="Book Antiqu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The brave knights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  <a:p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721985"/>
            <a:ext cx="4648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241707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762000"/>
            <a:ext cx="4572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45720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was the first pearl probably discovered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were they buried with pearls 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pearls were valued so much in the past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43" y="2543401"/>
            <a:ext cx="17811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61" y="2570295"/>
            <a:ext cx="1929883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88293"/>
            <a:ext cx="1602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62000" y="1714893"/>
            <a:ext cx="75438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answer the following questions</a:t>
            </a:r>
          </a:p>
        </p:txBody>
      </p:sp>
    </p:spTree>
    <p:extLst>
      <p:ext uri="{BB962C8B-B14F-4D97-AF65-F5344CB8AC3E}">
        <p14:creationId xmlns:p14="http://schemas.microsoft.com/office/powerpoint/2010/main" val="41513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762000"/>
            <a:ext cx="54864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6400"/>
            <a:ext cx="3962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000" y="4724400"/>
            <a:ext cx="7620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summary of the passage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17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762000"/>
            <a:ext cx="4800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0"/>
            <a:ext cx="1771650" cy="1162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0" y="2286000"/>
            <a:ext cx="39497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6200" y="707410"/>
            <a:ext cx="4267200" cy="810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024474"/>
            <a:ext cx="39624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Mohammod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Uddin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 English 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Wahid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Siddek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School,Gurarai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Moulvibazar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helal.bd.mb@gmail.com</a:t>
            </a:r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01720630018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876800" y="3581400"/>
            <a:ext cx="0" cy="2569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4070641"/>
            <a:ext cx="33528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Class-eight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:seven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:one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1" y="990600"/>
            <a:ext cx="2343149" cy="2783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3999"/>
            <a:ext cx="187642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9017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532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737174"/>
            <a:ext cx="7315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Look at the pictures then say about them.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524000"/>
            <a:ext cx="73152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Let’s go enjoy the following and guess which video is this</a:t>
            </a:r>
            <a:r>
              <a:rPr lang="en-US" dirty="0"/>
              <a:t>? </a:t>
            </a:r>
          </a:p>
        </p:txBody>
      </p:sp>
      <p:pic>
        <p:nvPicPr>
          <p:cNvPr id="3" name="Real Pearls from Oyster">
            <a:hlinkClick r:id="" action="ppaction://media"/>
            <a:extLst>
              <a:ext uri="{FF2B5EF4-FFF2-40B4-BE49-F238E27FC236}">
                <a16:creationId xmlns:a16="http://schemas.microsoft.com/office/drawing/2014/main" id="{1D191814-9242-4068-91A0-461B9ED1F3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20574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3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7315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our Lesson is…….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057400"/>
            <a:ext cx="7162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Pearls! Pearls! Pearls!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048000"/>
            <a:ext cx="4648200" cy="279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80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838200"/>
            <a:ext cx="7543800" cy="1066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90600" y="2286000"/>
            <a:ext cx="7239000" cy="14642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ndalus" pitchFamily="18" charset="-78"/>
                <a:cs typeface="Andalus" pitchFamily="18" charset="-78"/>
              </a:rPr>
              <a:t>At the end of the lesson, we will be able to-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b="1" dirty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b="1" dirty="0">
                <a:latin typeface="Andalus" pitchFamily="18" charset="-78"/>
                <a:cs typeface="Andalus" pitchFamily="18" charset="-78"/>
              </a:rPr>
              <a:t>listen for information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000" b="1" dirty="0">
                <a:latin typeface="Andalus" pitchFamily="18" charset="-78"/>
                <a:cs typeface="Andalus" pitchFamily="18" charset="-78"/>
              </a:rPr>
              <a:t>read and understand text through silent 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3775" y="1017657"/>
            <a:ext cx="4724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85800" y="609600"/>
            <a:ext cx="27432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3300" y="235267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187541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4" y="2037337"/>
            <a:ext cx="231457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291363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85800" y="5181600"/>
            <a:ext cx="7772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Pearls are valuable things in the world</a:t>
            </a:r>
          </a:p>
        </p:txBody>
      </p:sp>
    </p:spTree>
    <p:extLst>
      <p:ext uri="{BB962C8B-B14F-4D97-AF65-F5344CB8AC3E}">
        <p14:creationId xmlns:p14="http://schemas.microsoft.com/office/powerpoint/2010/main" val="39632259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88872"/>
            <a:ext cx="24765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Mythology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1939737"/>
            <a:ext cx="7086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Meaning: </a:t>
            </a:r>
            <a:r>
              <a:rPr lang="en-US" sz="2800" b="1" dirty="0">
                <a:latin typeface="Book Antiqua" pitchFamily="18" charset="0"/>
                <a:cs typeface="Andalus" pitchFamily="18" charset="-78"/>
              </a:rPr>
              <a:t>Folklore, Tradition, Mythos, 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953000"/>
            <a:ext cx="676275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ook Antiqua" pitchFamily="18" charset="0"/>
              </a:rPr>
              <a:t>Pearls have been mentioned in religious texts mythologies from the earliest times.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7" y="2625082"/>
            <a:ext cx="3543300" cy="217571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224087" y="1177597"/>
            <a:ext cx="609600" cy="696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723095"/>
            <a:ext cx="5867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itchFamily="18" charset="0"/>
              </a:rPr>
              <a:t>Meaning: </a:t>
            </a:r>
            <a:r>
              <a:rPr lang="en-US" sz="2400" b="1" dirty="0">
                <a:latin typeface="Book Antiqua" pitchFamily="18" charset="0"/>
                <a:cs typeface="Andalus" pitchFamily="18" charset="-78"/>
              </a:rPr>
              <a:t>Olden, Age-old, Earliest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050" y="5257800"/>
            <a:ext cx="7543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ancient Rome, pearls were considered the greatest sign of wealth and social status.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28775"/>
            <a:ext cx="4572000" cy="30956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47712" y="457200"/>
            <a:ext cx="1828800" cy="102950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Ancient</a:t>
            </a:r>
          </a:p>
        </p:txBody>
      </p:sp>
    </p:spTree>
    <p:extLst>
      <p:ext uri="{BB962C8B-B14F-4D97-AF65-F5344CB8AC3E}">
        <p14:creationId xmlns:p14="http://schemas.microsoft.com/office/powerpoint/2010/main" val="23995536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1440</TotalTime>
  <Words>593</Words>
  <Application>Microsoft Office PowerPoint</Application>
  <PresentationFormat>On-screen Show (4:3)</PresentationFormat>
  <Paragraphs>97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Andalus</vt:lpstr>
      <vt:lpstr>Arial</vt:lpstr>
      <vt:lpstr>Book Antiqua</vt:lpstr>
      <vt:lpstr>Calibri</vt:lpstr>
      <vt:lpstr>Garamond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world of Cambrian Multimedia Presentation.</dc:title>
  <dc:creator>Asus</dc:creator>
  <cp:lastModifiedBy>google</cp:lastModifiedBy>
  <cp:revision>291</cp:revision>
  <dcterms:created xsi:type="dcterms:W3CDTF">2013-06-20T16:55:13Z</dcterms:created>
  <dcterms:modified xsi:type="dcterms:W3CDTF">2019-11-20T15:44:46Z</dcterms:modified>
</cp:coreProperties>
</file>