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7" r:id="rId2"/>
    <p:sldId id="258" r:id="rId3"/>
    <p:sldId id="269" r:id="rId4"/>
    <p:sldId id="261" r:id="rId5"/>
    <p:sldId id="260" r:id="rId6"/>
    <p:sldId id="263" r:id="rId7"/>
    <p:sldId id="262" r:id="rId8"/>
    <p:sldId id="259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A91E14-552E-42FD-A1E9-F2C55F1F05E7}">
          <p14:sldIdLst>
            <p14:sldId id="257"/>
            <p14:sldId id="258"/>
            <p14:sldId id="269"/>
            <p14:sldId id="261"/>
            <p14:sldId id="260"/>
          </p14:sldIdLst>
        </p14:section>
        <p14:section name="Untitled Section" id="{2C36B2DA-2D6C-4BD9-A043-DCF81167036F}">
          <p14:sldIdLst>
            <p14:sldId id="263"/>
            <p14:sldId id="262"/>
            <p14:sldId id="259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F5BD7-BE5E-4335-92CD-5E92E1117C47}" type="datetimeFigureOut">
              <a:rPr lang="en-US" smtClean="0"/>
              <a:t>20-Nov-19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543AE-372B-4AE1-BE8F-73E0F36D0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E7399CF5-95EF-4080-9851-0677E6E69F4B}" type="datetime1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69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684F-07E2-4C51-B81A-C34C2444736A}" type="datetime1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29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A5FE2173-F5AE-47F5-AD7B-45A52F2D0653}" type="datetime1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4910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1F38-56A5-4D15-B93A-D07F316E4EA1}" type="datetime1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32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3389AD-05F3-4A44-BFCE-1037C7C36ACE}" type="datetime1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73408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35A-4A2A-4375-9D39-C57C9D63BE4D}" type="datetime1">
              <a:rPr lang="en-US" smtClean="0"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21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7C00-C2B5-4C73-A432-9E1EA0D29A6F}" type="datetime1">
              <a:rPr lang="en-US" smtClean="0"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2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A274-9767-43B7-BC48-079EED77BEA0}" type="datetime1">
              <a:rPr lang="en-US" smtClean="0"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99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BAFD-9060-4614-9B26-1EB21D8A9693}" type="datetime1">
              <a:rPr lang="en-US" smtClean="0"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261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A2D4816-52EF-415B-BE97-C1A0D1E9482E}" type="datetime1">
              <a:rPr lang="en-US" smtClean="0"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923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CE61C22D-82F7-47D0-8EF7-9C8428A342A6}" type="datetime1">
              <a:rPr lang="en-US" smtClean="0"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81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8D6D195-A105-4E56-8B09-F394FE2A903A}" type="datetime1">
              <a:rPr lang="en-US" smtClean="0"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34C2EDC-7B4C-4FBD-A8DE-C4B596EA53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85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68" y="2365662"/>
            <a:ext cx="6762750" cy="3787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3503468" y="290945"/>
            <a:ext cx="5973041" cy="177338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en-GB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94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98618" y="124693"/>
            <a:ext cx="6289964" cy="1302326"/>
          </a:xfrm>
          <a:prstGeom prst="roundRect">
            <a:avLst/>
          </a:prstGeom>
          <a:solidFill>
            <a:srgbClr val="92D050"/>
          </a:solidFill>
          <a:ln w="762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17" y="1510147"/>
            <a:ext cx="1208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summery of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meherjan’s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life with word from the box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184505"/>
            <a:ext cx="12067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Meherjan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typical (1)-------------- woman who lives in a slum.  she lost her shelter and properties (2)----------- the erosion of the river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Jamuna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her husband had died of diseases caused by poverty and (3)------------. Now, she is only a (4)-------.Like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Meherjan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are many people who have become the (5)------------of the river erosion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4590" y="2204811"/>
            <a:ext cx="1773382" cy="637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dirty="0">
                <a:ln>
                  <a:solidFill>
                    <a:srgbClr val="92D05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</a:t>
            </a:r>
            <a:endParaRPr lang="en-US" sz="4400" dirty="0">
              <a:ln>
                <a:solidFill>
                  <a:srgbClr val="92D050"/>
                </a:solidFill>
              </a:ln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97972" y="2257345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n>
                  <a:solidFill>
                    <a:srgbClr val="92D05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homeless</a:t>
            </a:r>
            <a:endParaRPr lang="en-US" sz="3200" dirty="0">
              <a:ln>
                <a:solidFill>
                  <a:srgbClr val="92D05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20287" y="2218034"/>
            <a:ext cx="25624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n>
                  <a:solidFill>
                    <a:srgbClr val="92D05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Slum dweller</a:t>
            </a:r>
            <a:endParaRPr lang="en-US" sz="3200" dirty="0">
              <a:ln>
                <a:solidFill>
                  <a:srgbClr val="92D05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01886" y="2178330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n>
                  <a:solidFill>
                    <a:srgbClr val="92D05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hunger</a:t>
            </a:r>
            <a:endParaRPr lang="en-US" sz="3600" dirty="0">
              <a:ln>
                <a:solidFill>
                  <a:srgbClr val="92D05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492319" y="2219609"/>
            <a:ext cx="1544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n>
                  <a:solidFill>
                    <a:srgbClr val="92D05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victims</a:t>
            </a:r>
            <a:endParaRPr lang="en-US" sz="3600" dirty="0">
              <a:ln>
                <a:solidFill>
                  <a:srgbClr val="92D05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06250" y="2311535"/>
            <a:ext cx="154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n>
                  <a:solidFill>
                    <a:srgbClr val="92D05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Close to</a:t>
            </a:r>
            <a:endParaRPr lang="en-US" sz="3200" dirty="0">
              <a:ln>
                <a:solidFill>
                  <a:srgbClr val="92D05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735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38 0.01436 L 0.49193 0.1965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71" y="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7.40741E-7 L 0.20299 0.1157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43" y="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33985 0.367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92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27266 0.3604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33" y="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85185E-6 L 0.18359 0.429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0" y="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4575" y="114300"/>
            <a:ext cx="7358063" cy="1200329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Evalution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2" y="1928813"/>
            <a:ext cx="117871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dose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meherjan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 to make fire for cooking her meals?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property did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Meherjan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lose due to river erosion 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know abut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Meherjan’s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family 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3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9854" y="0"/>
            <a:ext cx="7190509" cy="6539345"/>
            <a:chOff x="2299854" y="0"/>
            <a:chExt cx="7190509" cy="6539345"/>
          </a:xfrm>
        </p:grpSpPr>
        <p:grpSp>
          <p:nvGrpSpPr>
            <p:cNvPr id="2" name="Group 1"/>
            <p:cNvGrpSpPr/>
            <p:nvPr/>
          </p:nvGrpSpPr>
          <p:grpSpPr>
            <a:xfrm>
              <a:off x="2299854" y="0"/>
              <a:ext cx="7190509" cy="6539345"/>
              <a:chOff x="2272145" y="0"/>
              <a:chExt cx="7190509" cy="6539345"/>
            </a:xfrm>
          </p:grpSpPr>
          <p:sp>
            <p:nvSpPr>
              <p:cNvPr id="3" name="Isosceles Triangle 2"/>
              <p:cNvSpPr/>
              <p:nvPr/>
            </p:nvSpPr>
            <p:spPr>
              <a:xfrm>
                <a:off x="2272145" y="0"/>
                <a:ext cx="7190509" cy="32696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854037" y="3269673"/>
                <a:ext cx="6192982" cy="326967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4184073" y="1870364"/>
              <a:ext cx="31172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Home work</a:t>
              </a:r>
              <a:endPara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2691" y="3699164"/>
              <a:ext cx="5860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dirty="0" smtClean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Write a summary of the passage </a:t>
              </a:r>
              <a:r>
                <a:rPr lang="en-GB" sz="4400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0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322" y="578426"/>
            <a:ext cx="8591058" cy="4810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20291" y="5389418"/>
            <a:ext cx="7758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25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91491" y="507571"/>
            <a:ext cx="9213555" cy="6289964"/>
            <a:chOff x="1383011" y="565109"/>
            <a:chExt cx="9213555" cy="6289964"/>
          </a:xfrm>
        </p:grpSpPr>
        <p:grpSp>
          <p:nvGrpSpPr>
            <p:cNvPr id="3" name="Group 2"/>
            <p:cNvGrpSpPr/>
            <p:nvPr/>
          </p:nvGrpSpPr>
          <p:grpSpPr>
            <a:xfrm>
              <a:off x="1383011" y="565109"/>
              <a:ext cx="9213555" cy="6289964"/>
              <a:chOff x="1313739" y="290946"/>
              <a:chExt cx="9213555" cy="628996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313739" y="290946"/>
                <a:ext cx="9213555" cy="6289964"/>
                <a:chOff x="1286030" y="263237"/>
                <a:chExt cx="9213555" cy="6289964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286030" y="263237"/>
                  <a:ext cx="9213555" cy="6289964"/>
                  <a:chOff x="761717" y="349554"/>
                  <a:chExt cx="9213555" cy="6289964"/>
                </a:xfrm>
              </p:grpSpPr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761717" y="349554"/>
                    <a:ext cx="9213555" cy="6289964"/>
                    <a:chOff x="1053415" y="585082"/>
                    <a:chExt cx="9213555" cy="6289964"/>
                  </a:xfrm>
                </p:grpSpPr>
                <p:grpSp>
                  <p:nvGrpSpPr>
                    <p:cNvPr id="16" name="Group 15"/>
                    <p:cNvGrpSpPr/>
                    <p:nvPr/>
                  </p:nvGrpSpPr>
                  <p:grpSpPr>
                    <a:xfrm>
                      <a:off x="1053415" y="616527"/>
                      <a:ext cx="4488873" cy="6192982"/>
                      <a:chOff x="997528" y="346364"/>
                      <a:chExt cx="3879272" cy="5708072"/>
                    </a:xfrm>
                  </p:grpSpPr>
                  <p:sp>
                    <p:nvSpPr>
                      <p:cNvPr id="40" name="Rounded Rectangle 39"/>
                      <p:cNvSpPr/>
                      <p:nvPr/>
                    </p:nvSpPr>
                    <p:spPr>
                      <a:xfrm>
                        <a:off x="997528" y="346364"/>
                        <a:ext cx="3879272" cy="5708072"/>
                      </a:xfrm>
                      <a:prstGeom prst="round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" name="Rounded Rectangle 40"/>
                      <p:cNvSpPr/>
                      <p:nvPr/>
                    </p:nvSpPr>
                    <p:spPr>
                      <a:xfrm>
                        <a:off x="1219200" y="595746"/>
                        <a:ext cx="3449782" cy="5181600"/>
                      </a:xfrm>
                      <a:prstGeom prst="round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 w="76200"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5708824" y="585082"/>
                      <a:ext cx="4558146" cy="6289964"/>
                      <a:chOff x="997528" y="346364"/>
                      <a:chExt cx="3879272" cy="5708072"/>
                    </a:xfrm>
                  </p:grpSpPr>
                  <p:sp>
                    <p:nvSpPr>
                      <p:cNvPr id="38" name="Rounded Rectangle 37"/>
                      <p:cNvSpPr/>
                      <p:nvPr/>
                    </p:nvSpPr>
                    <p:spPr>
                      <a:xfrm>
                        <a:off x="997528" y="346364"/>
                        <a:ext cx="3879272" cy="5708072"/>
                      </a:xfrm>
                      <a:prstGeom prst="round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" name="Rounded Rectangle 38"/>
                      <p:cNvSpPr/>
                      <p:nvPr/>
                    </p:nvSpPr>
                    <p:spPr>
                      <a:xfrm>
                        <a:off x="1239366" y="668856"/>
                        <a:ext cx="3449782" cy="5181600"/>
                      </a:xfrm>
                      <a:prstGeom prst="round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 w="76200"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8" name="Group 17"/>
                    <p:cNvGrpSpPr/>
                    <p:nvPr/>
                  </p:nvGrpSpPr>
                  <p:grpSpPr>
                    <a:xfrm>
                      <a:off x="4915795" y="1682220"/>
                      <a:ext cx="1424937" cy="360220"/>
                      <a:chOff x="10726880" y="2029690"/>
                      <a:chExt cx="1424937" cy="360220"/>
                    </a:xfrm>
                  </p:grpSpPr>
                  <p:sp>
                    <p:nvSpPr>
                      <p:cNvPr id="35" name="Flowchart: Terminator 34"/>
                      <p:cNvSpPr/>
                      <p:nvPr/>
                    </p:nvSpPr>
                    <p:spPr>
                      <a:xfrm>
                        <a:off x="10776066" y="2078182"/>
                        <a:ext cx="1235824" cy="263236"/>
                      </a:xfrm>
                      <a:prstGeom prst="flowChartTerminator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" name="Oval 35"/>
                      <p:cNvSpPr/>
                      <p:nvPr/>
                    </p:nvSpPr>
                    <p:spPr>
                      <a:xfrm flipH="1" flipV="1">
                        <a:off x="10726880" y="2029690"/>
                        <a:ext cx="292333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dirty="0" smtClean="0"/>
                          <a:t>c</a:t>
                        </a:r>
                        <a:endParaRPr lang="en-US" dirty="0"/>
                      </a:p>
                    </p:txBody>
                  </p:sp>
                  <p:sp>
                    <p:nvSpPr>
                      <p:cNvPr id="37" name="Oval 36"/>
                      <p:cNvSpPr/>
                      <p:nvPr/>
                    </p:nvSpPr>
                    <p:spPr>
                      <a:xfrm flipH="1" flipV="1">
                        <a:off x="11804069" y="2029690"/>
                        <a:ext cx="347748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4857527" y="2341227"/>
                      <a:ext cx="1424937" cy="360220"/>
                      <a:chOff x="10726880" y="2029690"/>
                      <a:chExt cx="1424937" cy="360220"/>
                    </a:xfrm>
                  </p:grpSpPr>
                  <p:sp>
                    <p:nvSpPr>
                      <p:cNvPr id="32" name="Flowchart: Terminator 31"/>
                      <p:cNvSpPr/>
                      <p:nvPr/>
                    </p:nvSpPr>
                    <p:spPr>
                      <a:xfrm>
                        <a:off x="10776066" y="2078182"/>
                        <a:ext cx="1235824" cy="263236"/>
                      </a:xfrm>
                      <a:prstGeom prst="flowChartTerminator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" name="Oval 32"/>
                      <p:cNvSpPr/>
                      <p:nvPr/>
                    </p:nvSpPr>
                    <p:spPr>
                      <a:xfrm flipH="1" flipV="1">
                        <a:off x="10726880" y="2029690"/>
                        <a:ext cx="292333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dirty="0" smtClean="0"/>
                          <a:t>c</a:t>
                        </a:r>
                        <a:endParaRPr lang="en-US" dirty="0"/>
                      </a:p>
                    </p:txBody>
                  </p:sp>
                  <p:sp>
                    <p:nvSpPr>
                      <p:cNvPr id="34" name="Oval 33"/>
                      <p:cNvSpPr/>
                      <p:nvPr/>
                    </p:nvSpPr>
                    <p:spPr>
                      <a:xfrm flipH="1" flipV="1">
                        <a:off x="11804069" y="2029690"/>
                        <a:ext cx="347748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4935804" y="3039216"/>
                      <a:ext cx="1424937" cy="360220"/>
                      <a:chOff x="10726880" y="2029690"/>
                      <a:chExt cx="1424937" cy="360220"/>
                    </a:xfrm>
                  </p:grpSpPr>
                  <p:sp>
                    <p:nvSpPr>
                      <p:cNvPr id="29" name="Flowchart: Terminator 28"/>
                      <p:cNvSpPr/>
                      <p:nvPr/>
                    </p:nvSpPr>
                    <p:spPr>
                      <a:xfrm>
                        <a:off x="10776066" y="2078182"/>
                        <a:ext cx="1235824" cy="263236"/>
                      </a:xfrm>
                      <a:prstGeom prst="flowChartTerminator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" name="Oval 29"/>
                      <p:cNvSpPr/>
                      <p:nvPr/>
                    </p:nvSpPr>
                    <p:spPr>
                      <a:xfrm flipH="1" flipV="1">
                        <a:off x="10726880" y="2029690"/>
                        <a:ext cx="292333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dirty="0" smtClean="0"/>
                          <a:t>c</a:t>
                        </a:r>
                        <a:endParaRPr lang="en-US" dirty="0"/>
                      </a:p>
                    </p:txBody>
                  </p:sp>
                  <p:sp>
                    <p:nvSpPr>
                      <p:cNvPr id="31" name="Oval 30"/>
                      <p:cNvSpPr/>
                      <p:nvPr/>
                    </p:nvSpPr>
                    <p:spPr>
                      <a:xfrm flipH="1" flipV="1">
                        <a:off x="11804069" y="2029690"/>
                        <a:ext cx="347748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1" name="Group 20"/>
                    <p:cNvGrpSpPr/>
                    <p:nvPr/>
                  </p:nvGrpSpPr>
                  <p:grpSpPr>
                    <a:xfrm>
                      <a:off x="4891695" y="4524008"/>
                      <a:ext cx="1424937" cy="360220"/>
                      <a:chOff x="10726880" y="2029690"/>
                      <a:chExt cx="1424937" cy="360220"/>
                    </a:xfrm>
                  </p:grpSpPr>
                  <p:sp>
                    <p:nvSpPr>
                      <p:cNvPr id="26" name="Flowchart: Terminator 25"/>
                      <p:cNvSpPr/>
                      <p:nvPr/>
                    </p:nvSpPr>
                    <p:spPr>
                      <a:xfrm>
                        <a:off x="10776066" y="2078182"/>
                        <a:ext cx="1235824" cy="263236"/>
                      </a:xfrm>
                      <a:prstGeom prst="flowChartTerminator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" name="Oval 26"/>
                      <p:cNvSpPr/>
                      <p:nvPr/>
                    </p:nvSpPr>
                    <p:spPr>
                      <a:xfrm flipH="1" flipV="1">
                        <a:off x="10726880" y="2029690"/>
                        <a:ext cx="292333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dirty="0" smtClean="0"/>
                          <a:t>c</a:t>
                        </a:r>
                        <a:endParaRPr lang="en-US" dirty="0"/>
                      </a:p>
                    </p:txBody>
                  </p:sp>
                  <p:sp>
                    <p:nvSpPr>
                      <p:cNvPr id="28" name="Oval 27"/>
                      <p:cNvSpPr/>
                      <p:nvPr/>
                    </p:nvSpPr>
                    <p:spPr>
                      <a:xfrm flipH="1" flipV="1">
                        <a:off x="11804069" y="2029690"/>
                        <a:ext cx="347748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4961166" y="5294316"/>
                      <a:ext cx="1424937" cy="360220"/>
                      <a:chOff x="10726880" y="2029690"/>
                      <a:chExt cx="1424937" cy="360220"/>
                    </a:xfrm>
                  </p:grpSpPr>
                  <p:sp>
                    <p:nvSpPr>
                      <p:cNvPr id="23" name="Flowchart: Terminator 22"/>
                      <p:cNvSpPr/>
                      <p:nvPr/>
                    </p:nvSpPr>
                    <p:spPr>
                      <a:xfrm>
                        <a:off x="10776066" y="2078182"/>
                        <a:ext cx="1235824" cy="263236"/>
                      </a:xfrm>
                      <a:prstGeom prst="flowChartTerminator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" name="Oval 23"/>
                      <p:cNvSpPr/>
                      <p:nvPr/>
                    </p:nvSpPr>
                    <p:spPr>
                      <a:xfrm flipH="1" flipV="1">
                        <a:off x="10726880" y="2029690"/>
                        <a:ext cx="292333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dirty="0" smtClean="0"/>
                          <a:t>c</a:t>
                        </a:r>
                        <a:endParaRPr lang="en-US" dirty="0"/>
                      </a:p>
                    </p:txBody>
                  </p:sp>
                  <p:sp>
                    <p:nvSpPr>
                      <p:cNvPr id="25" name="Oval 24"/>
                      <p:cNvSpPr/>
                      <p:nvPr/>
                    </p:nvSpPr>
                    <p:spPr>
                      <a:xfrm flipH="1" flipV="1">
                        <a:off x="11804069" y="2029690"/>
                        <a:ext cx="347748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4710895" y="3559832"/>
                    <a:ext cx="1424937" cy="360220"/>
                    <a:chOff x="10726880" y="2029690"/>
                    <a:chExt cx="1424937" cy="360220"/>
                  </a:xfrm>
                </p:grpSpPr>
                <p:sp>
                  <p:nvSpPr>
                    <p:cNvPr id="13" name="Flowchart: Terminator 12"/>
                    <p:cNvSpPr/>
                    <p:nvPr/>
                  </p:nvSpPr>
                  <p:spPr>
                    <a:xfrm>
                      <a:off x="10776066" y="2078182"/>
                      <a:ext cx="1235824" cy="263236"/>
                    </a:xfrm>
                    <a:prstGeom prst="flowChartTerminator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" name="Oval 13"/>
                    <p:cNvSpPr/>
                    <p:nvPr/>
                  </p:nvSpPr>
                  <p:spPr>
                    <a:xfrm flipH="1" flipV="1">
                      <a:off x="10726880" y="2029690"/>
                      <a:ext cx="292333" cy="36022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US" dirty="0"/>
                    </a:p>
                  </p:txBody>
                </p:sp>
                <p:sp>
                  <p:nvSpPr>
                    <p:cNvPr id="15" name="Oval 14"/>
                    <p:cNvSpPr/>
                    <p:nvPr/>
                  </p:nvSpPr>
                  <p:spPr>
                    <a:xfrm flipH="1" flipV="1">
                      <a:off x="11804069" y="2029690"/>
                      <a:ext cx="347748" cy="36022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1661704" y="775290"/>
                  <a:ext cx="3578413" cy="5295803"/>
                  <a:chOff x="1661704" y="775290"/>
                  <a:chExt cx="3578413" cy="5295803"/>
                </a:xfrm>
              </p:grpSpPr>
              <p:pic>
                <p:nvPicPr>
                  <p:cNvPr id="9" name="Picture 8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20188" y="775290"/>
                    <a:ext cx="2195601" cy="2822915"/>
                  </a:xfrm>
                  <a:prstGeom prst="ellipse">
                    <a:avLst/>
                  </a:prstGeom>
                  <a:ln w="190500" cap="rnd">
                    <a:solidFill>
                      <a:srgbClr val="C8C6BD"/>
                    </a:solidFill>
                    <a:prstDash val="solid"/>
                  </a:ln>
                  <a:effectLst>
                    <a:outerShdw blurRad="127000" algn="bl" rotWithShape="0">
                      <a:srgbClr val="000000"/>
                    </a:outerShdw>
                  </a:effectLst>
                  <a:scene3d>
                    <a:camera prst="perspectiveFront" fov="5400000"/>
                    <a:lightRig rig="threePt" dir="t">
                      <a:rot lat="0" lon="0" rev="19200000"/>
                    </a:lightRig>
                  </a:scene3d>
                  <a:sp3d extrusionH="25400">
                    <a:bevelT w="304800" h="152400" prst="hardEdge"/>
                    <a:extrusionClr>
                      <a:srgbClr val="000000"/>
                    </a:extrusionClr>
                  </a:sp3d>
                </p:spPr>
              </p:pic>
              <p:sp>
                <p:nvSpPr>
                  <p:cNvPr id="10" name="Rectangle 9"/>
                  <p:cNvSpPr/>
                  <p:nvPr/>
                </p:nvSpPr>
                <p:spPr>
                  <a:xfrm>
                    <a:off x="1661704" y="4132101"/>
                    <a:ext cx="3578413" cy="193899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GB" sz="2400" dirty="0" err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Md.Abul</a:t>
                    </a:r>
                    <a:r>
                      <a:rPr lang="en-GB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Hossain</a:t>
                    </a:r>
                  </a:p>
                  <a:p>
                    <a:r>
                      <a:rPr lang="en-GB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Asst</a:t>
                    </a:r>
                    <a:r>
                      <a: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Teacher</a:t>
                    </a:r>
                  </a:p>
                  <a:p>
                    <a:r>
                      <a:rPr lang="en-GB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Banagram</a:t>
                    </a:r>
                    <a:r>
                      <a: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GB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Manik</a:t>
                    </a:r>
                    <a:r>
                      <a: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Uddin High School.</a:t>
                    </a:r>
                  </a:p>
                  <a:p>
                    <a:r>
                      <a:rPr lang="en-GB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Sarishabari,Jamalpur</a:t>
                    </a:r>
                    <a:r>
                      <a: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6" name="Rectangle 5"/>
              <p:cNvSpPr/>
              <p:nvPr/>
            </p:nvSpPr>
            <p:spPr>
              <a:xfrm>
                <a:off x="7093526" y="2967335"/>
                <a:ext cx="2951019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Class-Nine</a:t>
                </a:r>
                <a:endPara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Subject-English 1</a:t>
                </a:r>
                <a:r>
                  <a:rPr lang="en-GB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paper.</a:t>
                </a:r>
              </a:p>
              <a:p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Writing part.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6715698" y="1145803"/>
              <a:ext cx="3176447" cy="8172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Identity</a:t>
              </a:r>
              <a:endPara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95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68" y="0"/>
            <a:ext cx="9755331" cy="656402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14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2596" y="1369870"/>
            <a:ext cx="10778837" cy="3810000"/>
            <a:chOff x="506123" y="1480706"/>
            <a:chExt cx="10778837" cy="3810000"/>
          </a:xfrm>
        </p:grpSpPr>
        <p:sp>
          <p:nvSpPr>
            <p:cNvPr id="3" name="Rounded Rectangle 2"/>
            <p:cNvSpPr/>
            <p:nvPr/>
          </p:nvSpPr>
          <p:spPr>
            <a:xfrm>
              <a:off x="506123" y="1480706"/>
              <a:ext cx="10778837" cy="3810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7342" y="2228851"/>
              <a:ext cx="9712036" cy="23137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scene3d>
              <a:camera prst="perspectiveAbove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200" u="sng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Unit-05</a:t>
              </a:r>
            </a:p>
            <a:p>
              <a:pPr algn="ctr"/>
              <a:r>
                <a:rPr lang="en-GB" sz="7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Nature and </a:t>
              </a:r>
              <a:r>
                <a:rPr lang="en-GB" sz="72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Environtment</a:t>
              </a:r>
              <a:endParaRPr lang="en-GB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39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49929" y="110836"/>
            <a:ext cx="9933708" cy="17041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2452255"/>
            <a:ext cx="1141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we have studied lesson, we will be able to</a:t>
            </a:r>
            <a:r>
              <a:rPr lang="en-GB" sz="3600" dirty="0" smtClean="0"/>
              <a:t>…………………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78873" y="3643745"/>
            <a:ext cx="111944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Comprehend </a:t>
            </a:r>
            <a: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summaries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Ask and answer questions.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Take part in role playing and making dialogues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56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7" y="1025236"/>
            <a:ext cx="109035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lesson -01</a:t>
            </a:r>
          </a:p>
          <a:p>
            <a:endParaRPr lang="en-GB" sz="6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greed of the roaring  rivers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123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181839"/>
            <a:ext cx="11288132" cy="6038852"/>
            <a:chOff x="172316" y="195693"/>
            <a:chExt cx="11559162" cy="499976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316" y="195693"/>
              <a:ext cx="6389684" cy="499976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000" y="195693"/>
              <a:ext cx="5169478" cy="499976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" name="TextBox 2"/>
          <p:cNvSpPr txBox="1"/>
          <p:nvPr/>
        </p:nvSpPr>
        <p:spPr>
          <a:xfrm>
            <a:off x="1801091" y="6220691"/>
            <a:ext cx="836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muna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river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83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0" y="69753"/>
            <a:ext cx="9268690" cy="59292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1527" y="5999018"/>
            <a:ext cx="810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Meherjan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try to fire but not fire?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64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9" y="415636"/>
            <a:ext cx="5292437" cy="1323439"/>
          </a:xfrm>
          <a:prstGeom prst="rect">
            <a:avLst/>
          </a:prstGeom>
          <a:ln w="76200">
            <a:solidFill>
              <a:schemeClr val="tx1"/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en-US" sz="8000" dirty="0">
              <a:ln w="0">
                <a:solidFill>
                  <a:srgbClr val="FF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745" y="2466109"/>
            <a:ext cx="10640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Embankment - </a:t>
            </a:r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বেড়িবাঁধ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Trembl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কাঁপা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Whispering - </a:t>
            </a:r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শো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শো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শব্দ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Erosion - </a:t>
            </a:r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ক্ষয়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Threaten - </a:t>
            </a:r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ভয়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দেখানো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Prompet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চটপটে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sarishabari                                                                                   jamalpur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2EDC-7B4C-4FBD-A8DE-C4B596EA53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98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247</TotalTime>
  <Words>289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Century Schoolbook</vt:lpstr>
      <vt:lpstr>Corbel</vt:lpstr>
      <vt:lpstr>Times New Roman</vt:lpstr>
      <vt:lpstr>Wingdings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wasim</dc:creator>
  <cp:lastModifiedBy>wasim</cp:lastModifiedBy>
  <cp:revision>35</cp:revision>
  <dcterms:created xsi:type="dcterms:W3CDTF">2019-11-19T15:48:00Z</dcterms:created>
  <dcterms:modified xsi:type="dcterms:W3CDTF">2019-11-20T14:50:19Z</dcterms:modified>
</cp:coreProperties>
</file>