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05" r:id="rId3"/>
    <p:sldId id="258" r:id="rId4"/>
    <p:sldId id="269" r:id="rId5"/>
    <p:sldId id="304" r:id="rId6"/>
    <p:sldId id="296" r:id="rId7"/>
    <p:sldId id="259" r:id="rId8"/>
    <p:sldId id="260" r:id="rId9"/>
    <p:sldId id="274" r:id="rId10"/>
    <p:sldId id="297" r:id="rId11"/>
    <p:sldId id="301" r:id="rId12"/>
    <p:sldId id="272" r:id="rId13"/>
    <p:sldId id="280" r:id="rId14"/>
    <p:sldId id="282" r:id="rId15"/>
    <p:sldId id="285" r:id="rId16"/>
    <p:sldId id="286" r:id="rId17"/>
    <p:sldId id="287" r:id="rId18"/>
    <p:sldId id="288" r:id="rId19"/>
    <p:sldId id="289" r:id="rId20"/>
    <p:sldId id="290" r:id="rId21"/>
    <p:sldId id="300" r:id="rId22"/>
    <p:sldId id="291" r:id="rId23"/>
    <p:sldId id="292" r:id="rId24"/>
    <p:sldId id="293" r:id="rId25"/>
    <p:sldId id="294" r:id="rId26"/>
    <p:sldId id="295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6A17-A8C8-4BDD-A11E-BBA23E1ABF3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B150-DCE9-4EB1-B4A4-8DA00BBF4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34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7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4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1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9900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u="sng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বিপণন</a:t>
            </a:r>
          </a:p>
          <a:p>
            <a:pPr algn="just"/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    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পন্য-দ্রব্য বা সেবা সামগ্রী উৎপাদন  কারী থেকে ভোক্তা বা সরবরাহকারীর নিকট পৌঁছে দেওয়া পর্যন্ত সকল কাজকে বিপণন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বা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বাজারজাতকরণ বলে গন্য করা হয়।অর্থাৎ  ক্রয়বিক্রয়,পরিবহন,গুদামজাতকরন,প্রমিতকরন,পড়জায়েটো, যাবতীয় কাজের সমষ্টি হল বিপণন। </a:t>
            </a:r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739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ক্রয় </a:t>
            </a:r>
            <a:endParaRPr lang="bn-BD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বিক্রয়</a:t>
            </a:r>
            <a:endParaRPr lang="bn-BD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2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    পরিবহণ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857250" indent="-857250">
              <a:buFont typeface="Wingdings" pitchFamily="2" charset="2"/>
              <a:buChar char="Ø"/>
            </a:pP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 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3810000" cy="1524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981200" y="1981200"/>
            <a:ext cx="2057400" cy="2286000"/>
          </a:xfrm>
          <a:prstGeom prst="rightArrow">
            <a:avLst>
              <a:gd name="adj1" fmla="val 50000"/>
              <a:gd name="adj2" fmla="val 4407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4457700"/>
            <a:ext cx="3809999" cy="14859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514600" y="4800600"/>
            <a:ext cx="1676400" cy="9906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04800"/>
            <a:ext cx="4572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বিপণনের কার্যাবলী </a:t>
            </a:r>
            <a:endParaRPr lang="en-US" sz="36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-1291074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Wingdings" pitchFamily="2" charset="2"/>
              <a:buChar char="Ø"/>
            </a:pPr>
            <a:endParaRPr lang="as-IN" sz="5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গুদামজাতকরন</a:t>
            </a:r>
            <a:r>
              <a:rPr lang="bn-BD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endParaRPr lang="en-US" b="1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524125"/>
            <a:ext cx="3048000" cy="180975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038600" y="2667000"/>
            <a:ext cx="1676400" cy="13716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49" y="0"/>
            <a:ext cx="9144000" cy="7010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প্রমিতকরণ</a:t>
            </a:r>
            <a:endParaRPr lang="en-US" sz="4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971800" y="2667000"/>
            <a:ext cx="1828800" cy="12192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9624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23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পর্যায়িতকরণ</a:t>
            </a:r>
            <a:endParaRPr lang="en-US" sz="4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62400" y="2819400"/>
            <a:ext cx="19812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57437"/>
            <a:ext cx="3048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honar Bangla" pitchFamily="34" charset="0"/>
                <a:cs typeface="Shonar Bangla" pitchFamily="34" charset="0"/>
              </a:rPr>
              <a:t>মোড়কীকরন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76600" y="2895600"/>
            <a:ext cx="12954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486025"/>
            <a:ext cx="39624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তথ্য সংগ্রহ</a:t>
            </a:r>
            <a:endParaRPr lang="en-US" sz="40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819400" y="2590800"/>
            <a:ext cx="2133600" cy="1524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86000"/>
            <a:ext cx="3352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7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 বিশ্লেষণ</a:t>
            </a:r>
            <a:endParaRPr lang="en-US" sz="4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62400" y="2819400"/>
            <a:ext cx="2133600" cy="1066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2" y="1981200"/>
            <a:ext cx="26193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6139" y="46605"/>
            <a:ext cx="9144000" cy="69512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6605"/>
            <a:ext cx="6096000" cy="943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বিপণন বিভাগ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5029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বণ্টনকারী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990600"/>
            <a:ext cx="685800" cy="6858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676400" y="2514600"/>
            <a:ext cx="8763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3522210"/>
            <a:ext cx="27432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পাইকারি বিক্রেতা</a:t>
            </a:r>
            <a:endParaRPr lang="en-US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410200" y="2514600"/>
            <a:ext cx="9144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3522210"/>
            <a:ext cx="30480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44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114550" y="4495800"/>
            <a:ext cx="78105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638800" y="4495800"/>
            <a:ext cx="83820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5486400"/>
            <a:ext cx="70104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বণ্টন প্রণালী ও বিভিন্ন পণ্যের বিপণন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১।সরাসরি ভোক্তার নিকট বিক্রয়</a:t>
            </a: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২।খুচরা ব্যবসায়ীর মাধ্যমে বিক্রয়</a:t>
            </a: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৩।পাইকার ও খুচরা ব্যবসায়ির মাধ্যমে বিক্রয়</a:t>
            </a: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৪।প্রতিনিধি বাএজেন্টের মাধ্যমে বিক্রয়</a:t>
            </a: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৫।প্রতিনিধি ও খুচরা বিক্রেতার মাধ্যমে  বিক্রয়।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860" y="0"/>
            <a:ext cx="9165862" cy="6924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dirty="0" smtClean="0">
                <a:solidFill>
                  <a:srgbClr val="FF6600"/>
                </a:solidFill>
              </a:rPr>
              <a:t>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22860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উৎপাদনকারি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0" y="457200"/>
            <a:ext cx="4876800" cy="685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228600"/>
            <a:ext cx="19812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6" y="1533992"/>
            <a:ext cx="2298336" cy="8282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</a:rPr>
              <a:t>উৎপাদনকারী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2336" y="3048000"/>
            <a:ext cx="2298336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32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336" y="4648200"/>
            <a:ext cx="2298335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r>
              <a:rPr lang="bn-BD" sz="1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2133599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0" y="1533993"/>
            <a:ext cx="1524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00475" y="1533993"/>
            <a:ext cx="2209800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 বিক্রেতা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019800" y="1533992"/>
            <a:ext cx="1143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25661" y="1533992"/>
            <a:ext cx="1818339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0" y="2895600"/>
            <a:ext cx="13716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3048000"/>
            <a:ext cx="1981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পাইকারী</a:t>
            </a:r>
            <a:endParaRPr lang="en-US" sz="32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1" y="3048000"/>
            <a:ext cx="1295399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638801" y="2924175"/>
            <a:ext cx="838200" cy="914400"/>
          </a:xfrm>
          <a:prstGeom prst="rightArrow">
            <a:avLst>
              <a:gd name="adj1" fmla="val 50000"/>
              <a:gd name="adj2" fmla="val 48212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flipV="1">
            <a:off x="7772400" y="2895600"/>
            <a:ext cx="476250" cy="914400"/>
          </a:xfrm>
          <a:prstGeom prst="rightArrow">
            <a:avLst>
              <a:gd name="adj1" fmla="val 50000"/>
              <a:gd name="adj2" fmla="val 38759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248650" y="3048000"/>
            <a:ext cx="8953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86000" y="4686300"/>
            <a:ext cx="15240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0000" y="4648200"/>
            <a:ext cx="27432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6553200" y="4572000"/>
            <a:ext cx="12954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8601" y="4648200"/>
            <a:ext cx="1295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32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 flipV="1">
            <a:off x="2133600" y="6248399"/>
            <a:ext cx="914400" cy="761999"/>
          </a:xfrm>
          <a:prstGeom prst="rightArrow">
            <a:avLst>
              <a:gd name="adj1" fmla="val 50000"/>
              <a:gd name="adj2" fmla="val 59836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48000" y="6096001"/>
            <a:ext cx="2209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2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5257800" y="6248401"/>
            <a:ext cx="1066800" cy="609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48400" y="6096001"/>
            <a:ext cx="1447800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7667625" y="6315071"/>
            <a:ext cx="581025" cy="609600"/>
          </a:xfrm>
          <a:prstGeom prst="rightArrow">
            <a:avLst>
              <a:gd name="adj1" fmla="val 50000"/>
              <a:gd name="adj2" fmla="val 3313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48650" y="6096002"/>
            <a:ext cx="895352" cy="761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bn-BD" sz="13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ব্যবসায়ের ক্ষেত্রে বিপণনের গুরুত্বগুলো  সনাক্ত কর। </a:t>
            </a:r>
            <a:endParaRPr lang="en-US" sz="72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pPr algn="just"/>
            <a:r>
              <a:rPr lang="bn-BD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২।কিসের মাধ্যমে পন্য ও সেবার মালিকানাগত,স্থানগত ও সময়গত উপযোগ সৃষ্টি হয়।</a:t>
            </a:r>
          </a:p>
          <a:p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৩।পণ্য সামগ্রিকে সুন্দর ও আকর্ষণীয় করা এবং নষ্ট বা ভেঙ্গে যাওয়া থেকে রক্ষার উদ্দেশ্য কিছু দ্বারা আবৃত করাকে কী বলা হয়?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87839"/>
            <a:ext cx="6302115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</a:rPr>
              <a:t>১।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বিপনন কী 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2400"/>
            <a:ext cx="4800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r>
              <a:rPr lang="bn-BD" sz="16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16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</a:p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তোমার  পরিবারের নিত্য ব্যবহৃত দ্রব্য-সামগ্রির তালিকা প্রণয়ন এবং কোন বণ্টন প্রণালীতে সেগুলো ক্রয় করা হয়েছে তা লিখ</a:t>
            </a: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।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সবাইকে ধন্যবাদ </a:t>
            </a:r>
            <a:endParaRPr lang="en-US" sz="13800" dirty="0">
              <a:solidFill>
                <a:schemeClr val="tx1">
                  <a:lumMod val="95000"/>
                  <a:lumOff val="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পাঠ পরিচিতি</a:t>
            </a: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বিষয়ঃ ব্যবসায় উদ্যোগ</a:t>
            </a: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শ্রেণিঃ দশম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অধ্যায়ঃ ০৯</a:t>
            </a:r>
          </a:p>
          <a:p>
            <a:pPr lvl="1" algn="ctr"/>
            <a:r>
              <a:rPr lang="bn-BD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সময়ঃ ৫০মিনিট</a:t>
            </a:r>
            <a:r>
              <a:rPr lang="en-US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lvl="1" algn="ctr"/>
            <a:r>
              <a:rPr lang="bn-BD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তাং </a:t>
            </a:r>
            <a:r>
              <a:rPr lang="bn-BD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540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২০</a:t>
            </a:r>
            <a:r>
              <a:rPr lang="bn-BD" sz="540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/</a:t>
            </a:r>
            <a:r>
              <a:rPr lang="en-US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১১</a:t>
            </a:r>
            <a:r>
              <a:rPr lang="bn-BD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/২০</a:t>
            </a:r>
            <a:r>
              <a:rPr lang="en-US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১৯</a:t>
            </a:r>
            <a:endParaRPr lang="bn-BD" sz="54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পাঠ ঘোষণা</a:t>
            </a:r>
          </a:p>
          <a:p>
            <a:pPr algn="ctr"/>
            <a:r>
              <a:rPr lang="bn-BD" sz="8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আজকের পাঠঃ </a:t>
            </a:r>
            <a:r>
              <a:rPr lang="en-US" sz="8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                               </a:t>
            </a:r>
            <a:r>
              <a:rPr lang="bn-BD" sz="8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বিপণন</a:t>
            </a:r>
            <a:r>
              <a:rPr lang="bn-BD" sz="4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bn-BD" sz="4400" dirty="0" smtClean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81000"/>
            <a:ext cx="9144000" cy="7239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16600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</a:p>
          <a:p>
            <a:pPr marL="342900" indent="-342900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১।বিপণনের ধারণা বর্ণনা করতে পারবে ।</a:t>
            </a: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২।বিপণনের কার্যাবলী ব্যাখ্যা করতে পারবে । </a:t>
            </a:r>
          </a:p>
          <a:p>
            <a:pPr>
              <a:tabLst>
                <a:tab pos="342900" algn="l"/>
              </a:tabLst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৩।বন্টন প্রণালী্র ধারণা বর্ণনা করতে পারবে ।  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tabLst>
                <a:tab pos="342900" algn="l"/>
              </a:tabLst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৪।বিভিন্ন পণ্যের বিপণন পদ্ধতি বর্ণনা করতে পারবে ।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পাঠ উপস্থাপন</a:t>
            </a:r>
            <a:endParaRPr lang="en-US" sz="13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5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294</Words>
  <Application>Microsoft Office PowerPoint</Application>
  <PresentationFormat>On-screen Show (4:3)</PresentationFormat>
  <Paragraphs>88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SRDL ABUL KALAM</cp:lastModifiedBy>
  <cp:revision>241</cp:revision>
  <dcterms:created xsi:type="dcterms:W3CDTF">2006-08-16T00:00:00Z</dcterms:created>
  <dcterms:modified xsi:type="dcterms:W3CDTF">2019-11-20T16:04:43Z</dcterms:modified>
</cp:coreProperties>
</file>