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D70C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0" y="25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6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5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F1B2-0D04-414C-AE88-F72B3114C60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C8FC-9124-4A55-AD05-1FCD7420D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07626" y="3107056"/>
            <a:ext cx="1876952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5234" y="4202716"/>
            <a:ext cx="1701737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0" y="2507202"/>
            <a:ext cx="1333500" cy="100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6" y="3202591"/>
            <a:ext cx="1333500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7" y="4054437"/>
            <a:ext cx="1333500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07" y="4780518"/>
            <a:ext cx="1333500" cy="100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9439" y="5057561"/>
            <a:ext cx="1393326" cy="1000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9813" y="2202466"/>
            <a:ext cx="1437157" cy="1000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10" y="2219384"/>
            <a:ext cx="2971800" cy="3971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3BE501-F4B1-4DC3-AFB0-48898C39E8FE}"/>
              </a:ext>
            </a:extLst>
          </p:cNvPr>
          <p:cNvSpPr txBox="1"/>
          <p:nvPr/>
        </p:nvSpPr>
        <p:spPr>
          <a:xfrm>
            <a:off x="2039087" y="318195"/>
            <a:ext cx="8229600" cy="622161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22448 -0.059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-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22448 -0.100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-50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237 -0.2192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-10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7 -0.02847 L -0.29727 -0.0284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4.07407E-6 L 0.33217 -0.077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38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8 -0.2162 L 0.36419 -0.1291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43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2396 -0.1641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-82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 -0.03287 L 0.2905 -0.2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4" y="680540"/>
            <a:ext cx="9662615" cy="54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31037" y="1160279"/>
            <a:ext cx="2711729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912" y="4774391"/>
            <a:ext cx="10532533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q"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8261F7-0C27-457A-82E3-E478370E05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254" y="2498197"/>
            <a:ext cx="2208235" cy="18973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39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80" y="1125113"/>
            <a:ext cx="6078607" cy="380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Rectangle 5"/>
          <p:cNvSpPr/>
          <p:nvPr/>
        </p:nvSpPr>
        <p:spPr>
          <a:xfrm>
            <a:off x="3434957" y="398742"/>
            <a:ext cx="4980851" cy="707886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86" y="5060507"/>
            <a:ext cx="9969500" cy="1200329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ফুল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মধুগ্রন্থিযুক্ত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সুগন্ধযুক্ত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জবা,কুমড়া,সরিষা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6005">
            <a:off x="4982343" y="2494898"/>
            <a:ext cx="1922513" cy="14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9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61" y="1690496"/>
            <a:ext cx="5272803" cy="352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654361" y="783888"/>
            <a:ext cx="476124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বায়ুপরাগী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1212" y="5252374"/>
            <a:ext cx="10579099" cy="1200329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মধুগ্রন্থিহীন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হালকা,অসংখ্য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শাখান্বিত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7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2" b="30923"/>
          <a:stretch/>
        </p:blipFill>
        <p:spPr>
          <a:xfrm>
            <a:off x="3152633" y="1371091"/>
            <a:ext cx="5590463" cy="359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887659" y="587594"/>
            <a:ext cx="3866764" cy="5847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প্রাণিপরাগী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456" y="5126426"/>
            <a:ext cx="10481481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পুষ্পমঞ্জরীতে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131">
            <a:off x="5405438" y="3643312"/>
            <a:ext cx="16668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4" y="1515781"/>
            <a:ext cx="5227377" cy="340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47909" y="677892"/>
            <a:ext cx="3877985" cy="58477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পানিপরাগী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615" y="5081373"/>
            <a:ext cx="10918209" cy="8309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ভাসতে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স্ত্রীফুলের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ছোট।পরিণত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ভাসতে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পাতাশ্যাওলা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83" y="1594327"/>
            <a:ext cx="2252663" cy="26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8196" y="950317"/>
            <a:ext cx="2717411" cy="92333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3030" y="4886494"/>
            <a:ext cx="7188186" cy="646331"/>
          </a:xfrm>
          <a:prstGeom prst="rect">
            <a:avLst/>
          </a:prstGeom>
          <a:pattFill prst="plaid">
            <a:fgClr>
              <a:schemeClr val="accent1"/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pPr marL="514350" lvl="0" indent="-51435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Dell\Desktop\20170703_142707.jpg">
            <a:extLst>
              <a:ext uri="{FF2B5EF4-FFF2-40B4-BE49-F238E27FC236}">
                <a16:creationId xmlns:a16="http://schemas.microsoft.com/office/drawing/2014/main" id="{8F38EBFB-7940-49BF-9926-A202EF67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31" y="2052480"/>
            <a:ext cx="3374411" cy="270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25394" y="450514"/>
            <a:ext cx="1854049" cy="92333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049" y="1169730"/>
            <a:ext cx="416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130" y="1784646"/>
            <a:ext cx="156019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এক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6609" y="1824968"/>
            <a:ext cx="170878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দুই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7182" y="1775461"/>
            <a:ext cx="1330556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তিন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8122" y="1768431"/>
            <a:ext cx="111442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660" y="2611754"/>
            <a:ext cx="736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0130" y="3183336"/>
            <a:ext cx="2044800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8980" y="3124681"/>
            <a:ext cx="1864129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ধুতুরা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5007" y="3137108"/>
            <a:ext cx="156019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7848290" y="3077213"/>
            <a:ext cx="1381211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918" y="4022230"/>
            <a:ext cx="661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6562" y="4586546"/>
            <a:ext cx="170878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ধান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614" y="4549751"/>
            <a:ext cx="2414588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কুমড়া</a:t>
            </a:r>
            <a:endParaRPr lang="en-US" sz="312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290" y="4566415"/>
            <a:ext cx="200596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312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7934" y="5225362"/>
            <a:ext cx="400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586" y="5855534"/>
            <a:ext cx="1875106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4963" y="5796782"/>
            <a:ext cx="1712161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(খ)  i ও 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4745" y="5770991"/>
            <a:ext cx="1485900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dirty="0">
                <a:latin typeface="NikoshBAN" pitchFamily="2" charset="0"/>
                <a:cs typeface="NikoshBAN" pitchFamily="2" charset="0"/>
              </a:rPr>
              <a:t>(গ) i ও 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14038" y="5770991"/>
            <a:ext cx="2331005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730" dirty="0"/>
              <a:t>) i, ii ও  iii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3130521" y="1764438"/>
            <a:ext cx="696031" cy="568916"/>
          </a:xfrm>
          <a:prstGeom prst="star5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268978" y="5866247"/>
            <a:ext cx="659711" cy="414883"/>
          </a:xfrm>
          <a:prstGeom prst="star5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838122" y="2994813"/>
            <a:ext cx="642273" cy="633080"/>
          </a:xfrm>
          <a:prstGeom prst="star5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56" y="1657464"/>
            <a:ext cx="3926931" cy="3466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6040" y="5218925"/>
            <a:ext cx="11297276" cy="64633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লিখে নিয়ে আসবে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556" y="662899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6" y="863980"/>
            <a:ext cx="3657600" cy="3400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1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7" y="538855"/>
            <a:ext cx="11307081" cy="57598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29867" y="292597"/>
            <a:ext cx="9678573" cy="1323439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>
                  <a:solidFill>
                    <a:srgbClr val="07D70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srgbClr val="07D70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8000" dirty="0">
                <a:ln>
                  <a:solidFill>
                    <a:srgbClr val="07D70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srgbClr val="07D70C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>
                <a:solidFill>
                  <a:srgbClr val="07D70C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Ribbon 15"/>
          <p:cNvSpPr/>
          <p:nvPr/>
        </p:nvSpPr>
        <p:spPr>
          <a:xfrm>
            <a:off x="2957506" y="750626"/>
            <a:ext cx="5923128" cy="1317325"/>
          </a:xfrm>
          <a:prstGeom prst="ribbon2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>
                  <a:solidFill>
                    <a:schemeClr val="tx1"/>
                  </a:solidFill>
                  <a:prstDash val="dash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>
                <a:solidFill>
                  <a:schemeClr val="tx1"/>
                </a:solidFill>
                <a:prstDash val="dash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6146" y="3624895"/>
            <a:ext cx="4303709" cy="24622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algn="ctr"/>
            <a:r>
              <a:rPr lang="bn-BD" sz="4000" b="1" dirty="0">
                <a:ln w="12700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algn="ctr"/>
            <a:r>
              <a:rPr lang="bn-BD" sz="2800" b="1" dirty="0">
                <a:ln>
                  <a:solidFill>
                    <a:schemeClr val="tx1"/>
                  </a:solidFill>
                  <a:prstDash val="sysDash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algn="ctr"/>
            <a:r>
              <a:rPr lang="bn-BD" sz="2000" dirty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sambho7440@gmail.com</a:t>
            </a:r>
            <a:endParaRPr lang="en-US" sz="2000" dirty="0">
              <a:ln>
                <a:solidFill>
                  <a:schemeClr val="tx1"/>
                </a:solidFill>
                <a:prstDash val="dash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479" y="1056482"/>
            <a:ext cx="2048845" cy="140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58DFAF-6584-432D-8231-5C4099BBA0B6}"/>
              </a:ext>
            </a:extLst>
          </p:cNvPr>
          <p:cNvSpPr/>
          <p:nvPr/>
        </p:nvSpPr>
        <p:spPr>
          <a:xfrm>
            <a:off x="6677001" y="3624895"/>
            <a:ext cx="4507834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0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30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0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চতুথ</a:t>
            </a:r>
            <a:r>
              <a:rPr lang="en-US" sz="3000" b="1" dirty="0">
                <a:ln w="3175">
                  <a:noFill/>
                </a:ln>
                <a:latin typeface="SutonnyMJ" pitchFamily="2" charset="0"/>
                <a:cs typeface="SutonnyMJ" pitchFamily="2" charset="0"/>
              </a:rPr>
              <a:t>© </a:t>
            </a:r>
            <a:r>
              <a:rPr lang="en-US" sz="30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BD" sz="30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পরাগায়ন</a:t>
            </a:r>
            <a:endParaRPr lang="bn-BD" sz="30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5 ও 6  </a:t>
            </a:r>
          </a:p>
        </p:txBody>
      </p:sp>
      <p:pic>
        <p:nvPicPr>
          <p:cNvPr id="11" name="Picture 10" descr="7.jpg">
            <a:extLst>
              <a:ext uri="{FF2B5EF4-FFF2-40B4-BE49-F238E27FC236}">
                <a16:creationId xmlns:a16="http://schemas.microsoft.com/office/drawing/2014/main" id="{14BCD01D-B860-4BCC-A503-AC9F76FFD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797" y="832448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222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5581915" y="-597686"/>
            <a:ext cx="800219" cy="3391546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vert"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4549" y="5423633"/>
            <a:ext cx="3519967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2" y="1592037"/>
            <a:ext cx="5049672" cy="36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9972" y="434406"/>
            <a:ext cx="3286917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7913" y="5263703"/>
            <a:ext cx="3471034" cy="64633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200151" y="5271849"/>
            <a:ext cx="9354687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মৌঁমাছি এক ফুল থেকে আরেক ফুলে যাওয়া আসার ফলে কী ঘ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5" y="1279136"/>
            <a:ext cx="4907220" cy="3766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8" y="1279136"/>
            <a:ext cx="4547090" cy="37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16588" y="5138417"/>
            <a:ext cx="3801008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6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270329" y="611587"/>
            <a:ext cx="3703969" cy="1674055"/>
          </a:xfrm>
          <a:prstGeom prst="downArrowCallou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EDA3-0359-4F05-A9DA-9F39461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29" y="2511661"/>
            <a:ext cx="3467107" cy="2191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29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8131" y="489570"/>
            <a:ext cx="2210938" cy="92333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625" y="1737570"/>
            <a:ext cx="3664792" cy="64633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ircular Arrow 4"/>
          <p:cNvSpPr/>
          <p:nvPr/>
        </p:nvSpPr>
        <p:spPr>
          <a:xfrm>
            <a:off x="1338269" y="2994078"/>
            <a:ext cx="5139300" cy="473021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1338269" y="3630151"/>
            <a:ext cx="8617838" cy="714192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457200" lvl="0" indent="-45720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</a:t>
            </a:r>
            <a:r>
              <a:rPr lang="bn-BD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1338269" y="4507395"/>
            <a:ext cx="8618166" cy="70792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571500" lvl="0" indent="-5715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3695" y="677012"/>
            <a:ext cx="436209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8645" y="5423201"/>
            <a:ext cx="847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ফুলের রেনু আরেক ফুলের সাথে স্পর্শ করাকে কী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51" y="1598492"/>
            <a:ext cx="5188174" cy="366859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9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3425" y="320722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0968" y="622372"/>
            <a:ext cx="4265911" cy="707886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kern="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4037" y="4573546"/>
            <a:ext cx="4267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মৌঁমাছিরা কী করছে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6888" y="4360329"/>
            <a:ext cx="10818224" cy="1200329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পরাগরেনুর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গর্ভদন্ডে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572">
            <a:off x="3735806" y="668470"/>
            <a:ext cx="3182101" cy="2542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5" y="0"/>
            <a:ext cx="3809867" cy="41415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36" y="792968"/>
            <a:ext cx="4434336" cy="36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3" y="122829"/>
            <a:ext cx="11955438" cy="657822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367" y="348848"/>
            <a:ext cx="11627894" cy="6196083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6727" y="491319"/>
            <a:ext cx="11341291" cy="5854890"/>
          </a:xfrm>
          <a:prstGeom prst="roundRect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6879" y="591020"/>
            <a:ext cx="2330868" cy="810222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68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6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4054" y="4795631"/>
            <a:ext cx="4376519" cy="646331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38E40-8074-4DB1-9BC2-D1E19621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16" y="1877588"/>
            <a:ext cx="3841771" cy="2428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91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439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2019-07-24T14:13:26Z</dcterms:created>
  <dcterms:modified xsi:type="dcterms:W3CDTF">2019-11-20T04:17:18Z</dcterms:modified>
</cp:coreProperties>
</file>