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79" r:id="rId9"/>
    <p:sldId id="280" r:id="rId10"/>
    <p:sldId id="263" r:id="rId11"/>
    <p:sldId id="264" r:id="rId12"/>
    <p:sldId id="265" r:id="rId13"/>
    <p:sldId id="281" r:id="rId14"/>
    <p:sldId id="266" r:id="rId15"/>
    <p:sldId id="267" r:id="rId16"/>
    <p:sldId id="268" r:id="rId17"/>
    <p:sldId id="270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4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1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7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9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9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70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64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C000"/>
            </a:gs>
            <a:gs pos="68000">
              <a:srgbClr val="00B050"/>
            </a:gs>
            <a:gs pos="86000">
              <a:srgbClr val="FF0000"/>
            </a:gs>
            <a:gs pos="86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4CF997-9F40-448D-AA1C-33C8640AAE7F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26F4B8-03E7-47A3-8C53-D9F6DB43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6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75857-6E54-4C96-AD49-C27908BA853D}"/>
              </a:ext>
            </a:extLst>
          </p:cNvPr>
          <p:cNvSpPr txBox="1"/>
          <p:nvPr/>
        </p:nvSpPr>
        <p:spPr>
          <a:xfrm>
            <a:off x="457200" y="193258"/>
            <a:ext cx="8229600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85F37-13F4-474C-9534-312A29F1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91" y="2636665"/>
            <a:ext cx="4403217" cy="3145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77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BE86E-17FF-4FF5-B6FA-5D949EAC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9" y="3971491"/>
            <a:ext cx="1928400" cy="1552658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5A5D7-53CF-4218-82B5-C7C5EDFB3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1" y="3971491"/>
            <a:ext cx="1813165" cy="153439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A0F5F-3482-418D-9156-95C600B77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57" y="3985516"/>
            <a:ext cx="1928400" cy="153439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8E766C-0846-44A1-8DF5-F9166769D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91" y="3985516"/>
            <a:ext cx="1928401" cy="153439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378592-1565-4DD5-9220-5BA87DA00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06" y="1378962"/>
            <a:ext cx="1582986" cy="153439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420FB7-C5B1-46F1-A135-C884604C0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" y="1352116"/>
            <a:ext cx="1817708" cy="153439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F70F82-3587-4D2D-B546-E03E3C95A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25" y="1336887"/>
            <a:ext cx="1928400" cy="158919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2C2913-074B-419C-B039-49947529C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336887"/>
            <a:ext cx="1817707" cy="1550114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60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81D4F-BC77-41D7-A80A-6327C73168DF}"/>
              </a:ext>
            </a:extLst>
          </p:cNvPr>
          <p:cNvSpPr txBox="1"/>
          <p:nvPr/>
        </p:nvSpPr>
        <p:spPr>
          <a:xfrm>
            <a:off x="3175781" y="550550"/>
            <a:ext cx="279243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2EF920-9E04-4AD2-94AA-4147801D708B}"/>
              </a:ext>
            </a:extLst>
          </p:cNvPr>
          <p:cNvSpPr/>
          <p:nvPr/>
        </p:nvSpPr>
        <p:spPr>
          <a:xfrm>
            <a:off x="414996" y="5216585"/>
            <a:ext cx="8314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নিষিক্ত করণের পর গর্ভাশয় একক ভাবে অথবা ফুলের অন্যান্য অংশসহ পরিপুষ্ট হয়ে যে অঙ্গ গঠন করে তাকে ফল 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8D7B8-8DE6-49BC-9221-80FA8C0D4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29" y="1464484"/>
            <a:ext cx="4601346" cy="3688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26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C50F4-FC22-4FD5-AFB1-41B8B7760B53}"/>
              </a:ext>
            </a:extLst>
          </p:cNvPr>
          <p:cNvSpPr txBox="1"/>
          <p:nvPr/>
        </p:nvSpPr>
        <p:spPr>
          <a:xfrm>
            <a:off x="2748475" y="550550"/>
            <a:ext cx="364705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91CD9-EA22-4752-AB1A-22F2311242C9}"/>
              </a:ext>
            </a:extLst>
          </p:cNvPr>
          <p:cNvSpPr txBox="1"/>
          <p:nvPr/>
        </p:nvSpPr>
        <p:spPr>
          <a:xfrm>
            <a:off x="1111348" y="2363372"/>
            <a:ext cx="191789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0B314-D27C-4B81-A830-F6757B071D94}"/>
              </a:ext>
            </a:extLst>
          </p:cNvPr>
          <p:cNvSpPr txBox="1"/>
          <p:nvPr/>
        </p:nvSpPr>
        <p:spPr>
          <a:xfrm>
            <a:off x="3606581" y="2367254"/>
            <a:ext cx="19178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411C9-0137-49DC-8C5B-D7DCB9E872EC}"/>
              </a:ext>
            </a:extLst>
          </p:cNvPr>
          <p:cNvSpPr txBox="1"/>
          <p:nvPr/>
        </p:nvSpPr>
        <p:spPr>
          <a:xfrm>
            <a:off x="6353908" y="2394818"/>
            <a:ext cx="19178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3021CF-EF7A-401C-BC4D-054EC8547697}"/>
              </a:ext>
            </a:extLst>
          </p:cNvPr>
          <p:cNvGrpSpPr/>
          <p:nvPr/>
        </p:nvGrpSpPr>
        <p:grpSpPr>
          <a:xfrm>
            <a:off x="1928447" y="1383955"/>
            <a:ext cx="5526258" cy="1010864"/>
            <a:chOff x="2070296" y="1398621"/>
            <a:chExt cx="5242560" cy="99619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232DD3F-3A43-4EBE-A4AF-87BC67835A2B}"/>
                </a:ext>
              </a:extLst>
            </p:cNvPr>
            <p:cNvCxnSpPr>
              <a:cxnSpLocks/>
            </p:cNvCxnSpPr>
            <p:nvPr/>
          </p:nvCxnSpPr>
          <p:spPr>
            <a:xfrm>
              <a:off x="2070296" y="2011680"/>
              <a:ext cx="524256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CFCEA5-D2FD-401A-AA05-862F4DD4543C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2070296" y="2011680"/>
              <a:ext cx="0" cy="35169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9B65DE7-1DE9-4BB9-A601-48D9D8D05E9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043126"/>
              <a:ext cx="0" cy="35169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1F440A-6D6D-444D-BF10-016F0A2CDBAA}"/>
                </a:ext>
              </a:extLst>
            </p:cNvPr>
            <p:cNvCxnSpPr>
              <a:cxnSpLocks/>
            </p:cNvCxnSpPr>
            <p:nvPr/>
          </p:nvCxnSpPr>
          <p:spPr>
            <a:xfrm>
              <a:off x="7296444" y="1988234"/>
              <a:ext cx="0" cy="35169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0EC14B-5995-4A88-9F1E-DC2035E8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398621"/>
              <a:ext cx="0" cy="63650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A7F033C-99E8-4871-97F7-DCD6D4E3AF64}"/>
              </a:ext>
            </a:extLst>
          </p:cNvPr>
          <p:cNvSpPr txBox="1"/>
          <p:nvPr/>
        </p:nvSpPr>
        <p:spPr>
          <a:xfrm>
            <a:off x="2973255" y="3740065"/>
            <a:ext cx="19178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A0AE8-2929-4D6A-992A-99F576ABCAD6}"/>
              </a:ext>
            </a:extLst>
          </p:cNvPr>
          <p:cNvSpPr txBox="1"/>
          <p:nvPr/>
        </p:nvSpPr>
        <p:spPr>
          <a:xfrm>
            <a:off x="2973255" y="5120640"/>
            <a:ext cx="191789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661883-9B72-411E-A573-626E7B1FDF72}"/>
              </a:ext>
            </a:extLst>
          </p:cNvPr>
          <p:cNvGrpSpPr/>
          <p:nvPr/>
        </p:nvGrpSpPr>
        <p:grpSpPr>
          <a:xfrm>
            <a:off x="1928447" y="2905461"/>
            <a:ext cx="820028" cy="2507566"/>
            <a:chOff x="1928447" y="2905461"/>
            <a:chExt cx="820028" cy="25075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B6A124-4D24-4F2D-BA9D-982B4591B5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8447" y="2905461"/>
              <a:ext cx="0" cy="250756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0AD929-A038-4F0B-8ADB-59CFBA45F8EB}"/>
                </a:ext>
              </a:extLst>
            </p:cNvPr>
            <p:cNvGrpSpPr/>
            <p:nvPr/>
          </p:nvGrpSpPr>
          <p:grpSpPr>
            <a:xfrm>
              <a:off x="1928447" y="4009293"/>
              <a:ext cx="820028" cy="1403734"/>
              <a:chOff x="1928447" y="4009293"/>
              <a:chExt cx="820028" cy="1403734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447A2AC-DCAA-4E67-B255-F96F2EB92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8447" y="4009293"/>
                <a:ext cx="82002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83B4F1E-BB13-4C76-841D-6276F1A00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8447" y="5413027"/>
                <a:ext cx="820028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68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4CB45C-F36E-458B-83F6-1AE99C8A1137}"/>
              </a:ext>
            </a:extLst>
          </p:cNvPr>
          <p:cNvSpPr/>
          <p:nvPr/>
        </p:nvSpPr>
        <p:spPr>
          <a:xfrm>
            <a:off x="3313705" y="609744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58EBE-7812-45B7-9E5D-E89E8D3FF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882" y="1865818"/>
            <a:ext cx="2208235" cy="18973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ight Arrow 4">
            <a:extLst>
              <a:ext uri="{FF2B5EF4-FFF2-40B4-BE49-F238E27FC236}">
                <a16:creationId xmlns:a16="http://schemas.microsoft.com/office/drawing/2014/main" id="{23BE15E3-16B2-4936-A72D-FB3ED0705C13}"/>
              </a:ext>
            </a:extLst>
          </p:cNvPr>
          <p:cNvSpPr/>
          <p:nvPr/>
        </p:nvSpPr>
        <p:spPr>
          <a:xfrm>
            <a:off x="1762267" y="4207802"/>
            <a:ext cx="6084276" cy="4716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ফলর প্রকার ভেদ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63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B9869-CD90-41D9-84C2-5C447AB42018}"/>
              </a:ext>
            </a:extLst>
          </p:cNvPr>
          <p:cNvSpPr txBox="1"/>
          <p:nvPr/>
        </p:nvSpPr>
        <p:spPr>
          <a:xfrm>
            <a:off x="3069030" y="526537"/>
            <a:ext cx="278540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39F48-21DD-4FC0-A0A5-D1D45E472D5D}"/>
              </a:ext>
            </a:extLst>
          </p:cNvPr>
          <p:cNvSpPr txBox="1"/>
          <p:nvPr/>
        </p:nvSpPr>
        <p:spPr>
          <a:xfrm>
            <a:off x="736209" y="2032898"/>
            <a:ext cx="19178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0225A-97F1-4527-8A26-ABADCE2514FC}"/>
              </a:ext>
            </a:extLst>
          </p:cNvPr>
          <p:cNvSpPr txBox="1"/>
          <p:nvPr/>
        </p:nvSpPr>
        <p:spPr>
          <a:xfrm>
            <a:off x="6485846" y="2029380"/>
            <a:ext cx="191789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10338-2981-4FA8-9783-F47C900FE684}"/>
              </a:ext>
            </a:extLst>
          </p:cNvPr>
          <p:cNvGrpSpPr/>
          <p:nvPr/>
        </p:nvGrpSpPr>
        <p:grpSpPr>
          <a:xfrm>
            <a:off x="2586466" y="1295978"/>
            <a:ext cx="3789109" cy="769441"/>
            <a:chOff x="2547791" y="1295978"/>
            <a:chExt cx="3653194" cy="7694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DC16F43-125B-4DF6-AFC1-AA8BE5BFFFA4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2547791" y="1295978"/>
              <a:ext cx="1917896" cy="76944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DAAB95-8A26-49D5-A7F4-8BA40AE5342B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4465687" y="1295978"/>
              <a:ext cx="1735298" cy="76944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8E387A2-E747-4168-BED4-C160D6B6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7" y="2614155"/>
            <a:ext cx="2143125" cy="214312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A11B2C-27E3-4BAC-A238-AD2A48DF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77" y="2614155"/>
            <a:ext cx="2138435" cy="214312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allout: Up Arrow 18">
            <a:extLst>
              <a:ext uri="{FF2B5EF4-FFF2-40B4-BE49-F238E27FC236}">
                <a16:creationId xmlns:a16="http://schemas.microsoft.com/office/drawing/2014/main" id="{98A92050-FFCC-475F-B761-CEBCC10A4734}"/>
              </a:ext>
            </a:extLst>
          </p:cNvPr>
          <p:cNvSpPr/>
          <p:nvPr/>
        </p:nvSpPr>
        <p:spPr>
          <a:xfrm>
            <a:off x="3038270" y="1304014"/>
            <a:ext cx="3067460" cy="3378048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3F82D4FA-9BC6-4DBD-9F36-D32BF7764DD2}"/>
              </a:ext>
            </a:extLst>
          </p:cNvPr>
          <p:cNvSpPr/>
          <p:nvPr/>
        </p:nvSpPr>
        <p:spPr>
          <a:xfrm flipH="1">
            <a:off x="540077" y="5029314"/>
            <a:ext cx="8063846" cy="1302149"/>
          </a:xfrm>
          <a:prstGeom prst="wedgeEllipseCallout">
            <a:avLst>
              <a:gd name="adj1" fmla="val 24873"/>
              <a:gd name="adj2" fmla="val -791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ফলত্বক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রসালো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আম,জাম,কলা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AF436E6-82F6-43F1-903F-AFA2ABB12420}"/>
              </a:ext>
            </a:extLst>
          </p:cNvPr>
          <p:cNvSpPr/>
          <p:nvPr/>
        </p:nvSpPr>
        <p:spPr>
          <a:xfrm flipH="1">
            <a:off x="540077" y="5029314"/>
            <a:ext cx="8063846" cy="1302149"/>
          </a:xfrm>
          <a:prstGeom prst="wedgeEllipseCallout">
            <a:avLst>
              <a:gd name="adj1" fmla="val -22753"/>
              <a:gd name="adj2" fmla="val -8994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ফলত্বক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েঁড়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9" grpId="0" animBg="1"/>
      <p:bldP spid="20" grpId="0" animBg="1"/>
      <p:bldP spid="20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62108-17D2-4515-8500-02C85A9BA369}"/>
              </a:ext>
            </a:extLst>
          </p:cNvPr>
          <p:cNvSpPr txBox="1"/>
          <p:nvPr/>
        </p:nvSpPr>
        <p:spPr>
          <a:xfrm>
            <a:off x="3706837" y="520504"/>
            <a:ext cx="1730326" cy="1081980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5B7BA-6350-4270-B4D5-27BBD588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5" y="2250831"/>
            <a:ext cx="2285194" cy="1543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DC628-50C8-4DC9-9378-2E7C060A9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49" y="2250831"/>
            <a:ext cx="2303072" cy="1543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71BF23-B6CC-41FD-BD56-B0CB77BF5EA8}"/>
              </a:ext>
            </a:extLst>
          </p:cNvPr>
          <p:cNvSpPr txBox="1"/>
          <p:nvPr/>
        </p:nvSpPr>
        <p:spPr>
          <a:xfrm>
            <a:off x="594656" y="4740812"/>
            <a:ext cx="8028840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F94503-0E1E-4D83-8A44-10E776B04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1" y="2250831"/>
            <a:ext cx="2461224" cy="15430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88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07E09-D874-441C-AB59-DDD20A8C10CE}"/>
              </a:ext>
            </a:extLst>
          </p:cNvPr>
          <p:cNvSpPr txBox="1"/>
          <p:nvPr/>
        </p:nvSpPr>
        <p:spPr>
          <a:xfrm>
            <a:off x="2421555" y="618978"/>
            <a:ext cx="4009292" cy="769441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60D27-D6CC-4E7A-A589-5E21FF848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2" y="1731276"/>
            <a:ext cx="2293034" cy="306131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62B82-0F48-4B64-806D-FF57AE1F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95" y="1731278"/>
            <a:ext cx="2434871" cy="306131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F19BD-249A-49AC-8C72-29C2BCD35FAC}"/>
              </a:ext>
            </a:extLst>
          </p:cNvPr>
          <p:cNvSpPr txBox="1"/>
          <p:nvPr/>
        </p:nvSpPr>
        <p:spPr>
          <a:xfrm>
            <a:off x="576776" y="5176911"/>
            <a:ext cx="799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12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3B3C60-8EF1-4224-A332-7F6CE7F09FC2}"/>
              </a:ext>
            </a:extLst>
          </p:cNvPr>
          <p:cNvSpPr/>
          <p:nvPr/>
        </p:nvSpPr>
        <p:spPr>
          <a:xfrm>
            <a:off x="1974037" y="2466648"/>
            <a:ext cx="321754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ফল বলতে কি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A6D50-E5CA-4FDC-8A16-BA07309E2025}"/>
              </a:ext>
            </a:extLst>
          </p:cNvPr>
          <p:cNvSpPr/>
          <p:nvPr/>
        </p:nvSpPr>
        <p:spPr>
          <a:xfrm>
            <a:off x="1974037" y="3221803"/>
            <a:ext cx="517962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সরস ফল ও নিরস ফল কাকে বলে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48287F-A427-4B9A-8122-906670DF2316}"/>
              </a:ext>
            </a:extLst>
          </p:cNvPr>
          <p:cNvSpPr/>
          <p:nvPr/>
        </p:nvSpPr>
        <p:spPr>
          <a:xfrm>
            <a:off x="1974037" y="3943756"/>
            <a:ext cx="614623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সরস ফল ও নিরস ফল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C6708-167C-4527-8C6A-A13F25FF6865}"/>
              </a:ext>
            </a:extLst>
          </p:cNvPr>
          <p:cNvSpPr txBox="1"/>
          <p:nvPr/>
        </p:nvSpPr>
        <p:spPr>
          <a:xfrm>
            <a:off x="3338851" y="618978"/>
            <a:ext cx="2466298" cy="707886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CE2B-7D31-41F4-859D-607A51211B31}"/>
              </a:ext>
            </a:extLst>
          </p:cNvPr>
          <p:cNvSpPr/>
          <p:nvPr/>
        </p:nvSpPr>
        <p:spPr>
          <a:xfrm>
            <a:off x="590781" y="5185676"/>
            <a:ext cx="79624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89094-96F0-47CE-8D03-F3294D532472}"/>
              </a:ext>
            </a:extLst>
          </p:cNvPr>
          <p:cNvSpPr txBox="1"/>
          <p:nvPr/>
        </p:nvSpPr>
        <p:spPr>
          <a:xfrm>
            <a:off x="3118464" y="502773"/>
            <a:ext cx="3352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1D4D3-4A7D-40AB-80E7-2137DA136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64" y="1554461"/>
            <a:ext cx="5057600" cy="3502856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80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F3A9D-6C7D-4147-B4D0-4CEB2147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570135"/>
            <a:ext cx="8018585" cy="5689988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5BDAF6-1FC9-441B-B928-5EE8C6C80A57}"/>
              </a:ext>
            </a:extLst>
          </p:cNvPr>
          <p:cNvSpPr/>
          <p:nvPr/>
        </p:nvSpPr>
        <p:spPr>
          <a:xfrm>
            <a:off x="174171" y="856344"/>
            <a:ext cx="8795657" cy="5529942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19050"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19050">
                <a:solidFill>
                  <a:srgbClr val="FF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02E7F-8319-44ED-B1C8-25413897A533}"/>
              </a:ext>
            </a:extLst>
          </p:cNvPr>
          <p:cNvSpPr/>
          <p:nvPr/>
        </p:nvSpPr>
        <p:spPr>
          <a:xfrm>
            <a:off x="548303" y="4152557"/>
            <a:ext cx="3910271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0C1AA-EFDA-4B19-AD6B-197AE09B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402135" y="2269041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7.jpg">
            <a:extLst>
              <a:ext uri="{FF2B5EF4-FFF2-40B4-BE49-F238E27FC236}">
                <a16:creationId xmlns:a16="http://schemas.microsoft.com/office/drawing/2014/main" id="{E4307A0C-09E4-467F-85B7-A6D8D553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528" y="2248569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10D225-F981-47F8-BFC2-60F1452C31E0}"/>
              </a:ext>
            </a:extLst>
          </p:cNvPr>
          <p:cNvSpPr/>
          <p:nvPr/>
        </p:nvSpPr>
        <p:spPr>
          <a:xfrm>
            <a:off x="2899021" y="458674"/>
            <a:ext cx="3345957" cy="7807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9DDC0-404D-40E0-A419-B58CCC7B3167}"/>
              </a:ext>
            </a:extLst>
          </p:cNvPr>
          <p:cNvSpPr/>
          <p:nvPr/>
        </p:nvSpPr>
        <p:spPr>
          <a:xfrm>
            <a:off x="4551826" y="4152557"/>
            <a:ext cx="4043871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চতুথ</a:t>
            </a:r>
            <a:r>
              <a:rPr lang="en-US" sz="2800" b="1" dirty="0">
                <a:ln w="3175">
                  <a:noFill/>
                </a:ln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নিশিক্তকরণ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উৎপত্তি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7 ও 8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3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0B96D-EA90-4003-BB7F-4A55AA2E4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38" y="1589490"/>
            <a:ext cx="2002093" cy="183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3E21E-68C2-435F-BF03-FE96624D44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369" y="1589490"/>
            <a:ext cx="2002093" cy="183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742F9-CD38-4222-8DB8-AC37565C4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9" y="4297817"/>
            <a:ext cx="2002093" cy="183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F54F0-E21C-4F22-8003-ECB49D820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2" y="2662606"/>
            <a:ext cx="3149256" cy="1739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7FB59-D00E-4EC6-87FA-658747FE59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1370" y="4297817"/>
            <a:ext cx="2002093" cy="183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5EA230-1014-4B68-8215-77AE73CB0910}"/>
              </a:ext>
            </a:extLst>
          </p:cNvPr>
          <p:cNvSpPr/>
          <p:nvPr/>
        </p:nvSpPr>
        <p:spPr>
          <a:xfrm>
            <a:off x="2288344" y="545257"/>
            <a:ext cx="488617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76A0C-9E53-48B9-9C95-A51B8C56B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" y="2350357"/>
            <a:ext cx="3554489" cy="2671809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D6196-8CB3-4CDD-A85C-97DFE43D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45" y="2350357"/>
            <a:ext cx="3554489" cy="267180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14D193-7A7A-42B4-A8FB-FD4D39024DE2}"/>
              </a:ext>
            </a:extLst>
          </p:cNvPr>
          <p:cNvSpPr/>
          <p:nvPr/>
        </p:nvSpPr>
        <p:spPr>
          <a:xfrm>
            <a:off x="759655" y="578251"/>
            <a:ext cx="762468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909E8-E8C8-459A-A079-A0E7FFDBED20}"/>
              </a:ext>
            </a:extLst>
          </p:cNvPr>
          <p:cNvSpPr txBox="1"/>
          <p:nvPr/>
        </p:nvSpPr>
        <p:spPr>
          <a:xfrm>
            <a:off x="2110154" y="5331655"/>
            <a:ext cx="48533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850FE2A-D3EE-4CEA-8367-47996052F964}"/>
              </a:ext>
            </a:extLst>
          </p:cNvPr>
          <p:cNvSpPr/>
          <p:nvPr/>
        </p:nvSpPr>
        <p:spPr>
          <a:xfrm>
            <a:off x="2674320" y="603124"/>
            <a:ext cx="4203321" cy="14144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2054A-ABC2-49EE-A1C0-4C13B96F1CF7}"/>
              </a:ext>
            </a:extLst>
          </p:cNvPr>
          <p:cNvSpPr txBox="1"/>
          <p:nvPr/>
        </p:nvSpPr>
        <p:spPr>
          <a:xfrm>
            <a:off x="1983543" y="3969000"/>
            <a:ext cx="558487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CC20B3-6C40-4F2F-ADF1-87F8A3F6645E}"/>
              </a:ext>
            </a:extLst>
          </p:cNvPr>
          <p:cNvSpPr/>
          <p:nvPr/>
        </p:nvSpPr>
        <p:spPr>
          <a:xfrm>
            <a:off x="3672245" y="605713"/>
            <a:ext cx="2264321" cy="68851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25B9CC6-5001-4E33-8E58-64F506F334AE}"/>
              </a:ext>
            </a:extLst>
          </p:cNvPr>
          <p:cNvSpPr/>
          <p:nvPr/>
        </p:nvSpPr>
        <p:spPr>
          <a:xfrm>
            <a:off x="1762267" y="3445619"/>
            <a:ext cx="6084276" cy="4716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কি তা বলতে 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1C06E1A-BD86-4CEF-80CF-37E7320B8501}"/>
              </a:ext>
            </a:extLst>
          </p:cNvPr>
          <p:cNvSpPr/>
          <p:nvPr/>
        </p:nvSpPr>
        <p:spPr>
          <a:xfrm>
            <a:off x="1762267" y="2643266"/>
            <a:ext cx="6084276" cy="4998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 সম্পরকে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71420A8-FD1C-4953-A2DC-7580590868D4}"/>
              </a:ext>
            </a:extLst>
          </p:cNvPr>
          <p:cNvSpPr/>
          <p:nvPr/>
        </p:nvSpPr>
        <p:spPr>
          <a:xfrm>
            <a:off x="1762267" y="4207802"/>
            <a:ext cx="6084276" cy="4716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ফলর প্রকার ভেদ বলতে 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622C2-E8E0-4BE4-89F2-A17C32457A83}"/>
              </a:ext>
            </a:extLst>
          </p:cNvPr>
          <p:cNvSpPr txBox="1"/>
          <p:nvPr/>
        </p:nvSpPr>
        <p:spPr>
          <a:xfrm>
            <a:off x="604909" y="1621328"/>
            <a:ext cx="48674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A1D64-87DF-4DFF-B6EE-B98F76C15392}"/>
              </a:ext>
            </a:extLst>
          </p:cNvPr>
          <p:cNvSpPr txBox="1"/>
          <p:nvPr/>
        </p:nvSpPr>
        <p:spPr>
          <a:xfrm>
            <a:off x="3559125" y="536484"/>
            <a:ext cx="222269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3095A-3E08-47C5-979B-A1C492032186}"/>
              </a:ext>
            </a:extLst>
          </p:cNvPr>
          <p:cNvSpPr txBox="1"/>
          <p:nvPr/>
        </p:nvSpPr>
        <p:spPr>
          <a:xfrm>
            <a:off x="562707" y="4853354"/>
            <a:ext cx="8018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পরিপুণ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নিশিক্তকরণ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065E2-690A-4572-BDFF-08C594B47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0" y="1431174"/>
            <a:ext cx="4760275" cy="329693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44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C8E78-5C4F-4323-98C8-6599AF368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16" y="2537400"/>
            <a:ext cx="2571781" cy="1928836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1094E-5B5E-4502-A2D1-7842D6DF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6" y="4319587"/>
            <a:ext cx="2571750" cy="169457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805AE-AB82-422B-A203-82F60FCB8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00" y="4319587"/>
            <a:ext cx="2557515" cy="1872249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E7FF1-AC9A-44EF-93D2-43271A0C3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97" y="946176"/>
            <a:ext cx="2422737" cy="169457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F4BF8-2A5E-49D0-B522-F6392D5C6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6" y="902874"/>
            <a:ext cx="2571750" cy="1781175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23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807C9-1BCA-4441-B4B8-B924CA570C82}"/>
              </a:ext>
            </a:extLst>
          </p:cNvPr>
          <p:cNvSpPr/>
          <p:nvPr/>
        </p:nvSpPr>
        <p:spPr>
          <a:xfrm>
            <a:off x="3436111" y="564068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17514-6359-4E1F-80EC-34258379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96" y="1618135"/>
            <a:ext cx="2040205" cy="1721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70F747C-28E6-4E0F-9BD2-A05106CEDA35}"/>
              </a:ext>
            </a:extLst>
          </p:cNvPr>
          <p:cNvSpPr/>
          <p:nvPr/>
        </p:nvSpPr>
        <p:spPr>
          <a:xfrm>
            <a:off x="2231630" y="4345456"/>
            <a:ext cx="4680736" cy="49982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15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</TotalTime>
  <Words>643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Garamond</vt:lpstr>
      <vt:lpstr>Impact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2019-11-19T14:22:09Z</dcterms:created>
  <dcterms:modified xsi:type="dcterms:W3CDTF">2019-11-21T03:32:35Z</dcterms:modified>
</cp:coreProperties>
</file>