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48E6A-BABD-4157-A184-AAE2E92DC58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753F0-C821-4BCC-A42C-A2CD293F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2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753F0-C821-4BCC-A42C-A2CD293FE6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2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2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8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8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7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7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4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FA2B-1A39-4F91-BB44-7F4CD172BD3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8AE5-271C-4AF3-A5AB-62784C3F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763000" cy="6553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29200"/>
            <a:ext cx="7391400" cy="10668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স্বাগতম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23889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ea typeface="+mn-ea"/>
              </a:rPr>
              <a:t>বাংলাদেশের </a:t>
            </a:r>
            <a:r>
              <a:rPr lang="bn-BD" sz="3200" b="1" dirty="0">
                <a:solidFill>
                  <a:srgbClr val="FF0000"/>
                </a:solidFill>
                <a:ea typeface="+mn-ea"/>
              </a:rPr>
              <a:t>মানুষের জীবন-জীবিকায়     জলবায়ু পরিবর্তনের প্রভাব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1"/>
            <a:ext cx="6629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/>
              <a:t>১। মৎস্য </a:t>
            </a:r>
            <a:r>
              <a:rPr lang="bn-BD" sz="3600" b="1" dirty="0" smtClean="0"/>
              <a:t>খাত হুমকির মুখে</a:t>
            </a:r>
          </a:p>
          <a:p>
            <a:r>
              <a:rPr lang="bn-BD" sz="3600" b="1" dirty="0" smtClean="0"/>
              <a:t>২। কৃষি </a:t>
            </a:r>
            <a:r>
              <a:rPr lang="bn-BD" sz="3600" b="1" dirty="0" smtClean="0"/>
              <a:t>ক্ষতিগ্রস্থ হচ্ছে</a:t>
            </a:r>
          </a:p>
          <a:p>
            <a:r>
              <a:rPr lang="bn-BD" sz="3600" b="1" dirty="0" smtClean="0"/>
              <a:t>৩। সামাজিক </a:t>
            </a:r>
            <a:r>
              <a:rPr lang="bn-BD" sz="3600" b="1" dirty="0" smtClean="0"/>
              <a:t>সমস্যার উদ্ভব</a:t>
            </a:r>
          </a:p>
          <a:p>
            <a:r>
              <a:rPr lang="bn-BD" sz="3600" b="1" dirty="0" smtClean="0"/>
              <a:t>৪।পেশার </a:t>
            </a:r>
            <a:r>
              <a:rPr lang="bn-BD" sz="3600" b="1" dirty="0" smtClean="0"/>
              <a:t>পরিবর্তন</a:t>
            </a:r>
          </a:p>
          <a:p>
            <a:r>
              <a:rPr lang="bn-BD" sz="3600" b="1" dirty="0" smtClean="0"/>
              <a:t>৫। প্রাকৃতিক  </a:t>
            </a:r>
            <a:r>
              <a:rPr lang="bn-BD" sz="3600" b="1" dirty="0" smtClean="0"/>
              <a:t>দূর্যোগ </a:t>
            </a:r>
            <a:r>
              <a:rPr lang="bn-BD" sz="3600" b="1" dirty="0" smtClean="0"/>
              <a:t>বৃ্দ্ধি</a:t>
            </a:r>
          </a:p>
          <a:p>
            <a:r>
              <a:rPr lang="bn-BD" sz="3600" b="1" dirty="0" smtClean="0"/>
              <a:t>৬। নগর ও অভিবাসন</a:t>
            </a:r>
          </a:p>
          <a:p>
            <a:r>
              <a:rPr lang="bn-BD" sz="3600" b="1" dirty="0" smtClean="0"/>
              <a:t>৭। পানি সম্পদ</a:t>
            </a:r>
          </a:p>
          <a:p>
            <a:r>
              <a:rPr lang="bn-BD" sz="3600" b="1" dirty="0" smtClean="0"/>
              <a:t>৮। বন ও জীববৈচিত্র্য</a:t>
            </a:r>
          </a:p>
          <a:p>
            <a:endParaRPr lang="bn-BD" sz="4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bn-BD" sz="3200" b="1" dirty="0" smtClean="0">
                <a:solidFill>
                  <a:srgbClr val="0070C0"/>
                </a:solidFill>
                <a:ea typeface="+mn-ea"/>
              </a:rPr>
              <a:t>জলবায়ু </a:t>
            </a:r>
            <a:r>
              <a:rPr lang="bn-BD" sz="3200" b="1" dirty="0">
                <a:solidFill>
                  <a:srgbClr val="0070C0"/>
                </a:solidFill>
                <a:ea typeface="+mn-ea"/>
              </a:rPr>
              <a:t>পরিবর্তনজনিত সমস্যা মোকাবিলায় সমাজকর্মীর ভূমিকা </a:t>
            </a:r>
            <a:r>
              <a:rPr lang="as-IN" sz="3200" b="1" dirty="0">
                <a:solidFill>
                  <a:srgbClr val="0070C0"/>
                </a:solidFill>
                <a:ea typeface="+mn-ea"/>
              </a:rPr>
              <a:t/>
            </a:r>
            <a:br>
              <a:rPr lang="as-IN" sz="3200" b="1" dirty="0">
                <a:solidFill>
                  <a:srgbClr val="0070C0"/>
                </a:solidFill>
                <a:ea typeface="+mn-ea"/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51728"/>
            <a:ext cx="6248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400" b="1" dirty="0" smtClean="0">
                <a:solidFill>
                  <a:prstClr val="black"/>
                </a:solidFill>
              </a:rPr>
              <a:t>১। </a:t>
            </a:r>
            <a:r>
              <a:rPr lang="en-US" sz="4400" b="1" dirty="0" smtClean="0">
                <a:solidFill>
                  <a:prstClr val="black"/>
                </a:solidFill>
              </a:rPr>
              <a:t>গবেষনা পরিচালনা</a:t>
            </a:r>
          </a:p>
          <a:p>
            <a:pPr lvl="0"/>
            <a:r>
              <a:rPr lang="bn-BD" sz="4400" b="1" dirty="0" smtClean="0">
                <a:solidFill>
                  <a:prstClr val="black"/>
                </a:solidFill>
              </a:rPr>
              <a:t>২। </a:t>
            </a:r>
            <a:r>
              <a:rPr lang="en-US" sz="4400" b="1" dirty="0" smtClean="0">
                <a:solidFill>
                  <a:prstClr val="black"/>
                </a:solidFill>
              </a:rPr>
              <a:t>সচেতনতা স</a:t>
            </a:r>
            <a:r>
              <a:rPr lang="bn-BD" sz="4400" b="1" dirty="0" smtClean="0">
                <a:solidFill>
                  <a:prstClr val="black"/>
                </a:solidFill>
              </a:rPr>
              <a:t>ৃষ্টি</a:t>
            </a:r>
          </a:p>
          <a:p>
            <a:pPr lvl="0"/>
            <a:r>
              <a:rPr lang="bn-BD" sz="4400" b="1" dirty="0" smtClean="0">
                <a:solidFill>
                  <a:prstClr val="black"/>
                </a:solidFill>
              </a:rPr>
              <a:t>৩। পরামর্শ প্রদান</a:t>
            </a:r>
          </a:p>
          <a:p>
            <a:pPr lvl="0"/>
            <a:r>
              <a:rPr lang="bn-BD" sz="4400" b="1" dirty="0" smtClean="0">
                <a:solidFill>
                  <a:prstClr val="black"/>
                </a:solidFill>
              </a:rPr>
              <a:t>৪। জলবায়ু নীতি প্রণয়ন</a:t>
            </a:r>
            <a:endParaRPr lang="as-IN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4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বাড়ির কাজ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62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শিক্ষক পরিচিতি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42900" y="1791951"/>
            <a:ext cx="5257800" cy="4419600"/>
          </a:xfrm>
        </p:spPr>
      </p:pic>
      <p:sp>
        <p:nvSpPr>
          <p:cNvPr id="3" name="Rectangle 2"/>
          <p:cNvSpPr/>
          <p:nvPr/>
        </p:nvSpPr>
        <p:spPr>
          <a:xfrm>
            <a:off x="4572000" y="3780415"/>
            <a:ext cx="4495800" cy="2848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bn-BD" sz="3200" b="1" dirty="0">
                <a:ln w="50800"/>
                <a:solidFill>
                  <a:srgbClr val="44546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আতিকুর রহমান</a:t>
            </a:r>
            <a:endParaRPr lang="en-US" sz="3200" b="1" dirty="0">
              <a:ln w="50800"/>
              <a:solidFill>
                <a:srgbClr val="44546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bn-BD" sz="3000" b="1" dirty="0">
                <a:ln w="5080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সমাজকর্ম</a:t>
            </a:r>
            <a:endParaRPr lang="en-US" sz="3000" b="1" dirty="0">
              <a:ln w="5080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bn-BD" sz="2600" b="1" dirty="0">
                <a:ln w="50800"/>
                <a:solidFill>
                  <a:srgbClr val="44546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আমিন একাডেমি স্কুল এন্ড কলেজ চাঁদপুর </a:t>
            </a: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ln w="50800"/>
                <a:solidFill>
                  <a:srgbClr val="44546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নং- 01</a:t>
            </a:r>
            <a:r>
              <a:rPr lang="bn-BD" sz="2400" b="1" dirty="0">
                <a:ln w="50800"/>
                <a:solidFill>
                  <a:srgbClr val="44546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917-607668</a:t>
            </a:r>
            <a:endParaRPr lang="en-US" sz="2400" b="1" dirty="0">
              <a:ln w="50800"/>
              <a:solidFill>
                <a:srgbClr val="44546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ln w="50800"/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Email- </a:t>
            </a:r>
            <a:r>
              <a:rPr lang="bn-BD" sz="2400" b="1" dirty="0">
                <a:ln w="50800"/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gaziatik68</a:t>
            </a:r>
            <a:r>
              <a:rPr lang="en-US" sz="2400" b="1" dirty="0">
                <a:ln w="50800"/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71600"/>
            <a:ext cx="4114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পাঠ পরিচিতি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4199"/>
            <a:ext cx="4040188" cy="3001963"/>
          </a:xfrm>
        </p:spPr>
        <p:txBody>
          <a:bodyPr/>
          <a:lstStyle/>
          <a:p>
            <a:r>
              <a:rPr lang="bn-BD" sz="3200" b="1" dirty="0" smtClean="0"/>
              <a:t>শ্রেণিঃ একাদশ</a:t>
            </a:r>
          </a:p>
          <a:p>
            <a:r>
              <a:rPr lang="bn-BD" sz="3200" b="1" dirty="0" smtClean="0"/>
              <a:t>বিষয়ঃ সমাজকর্ম</a:t>
            </a:r>
          </a:p>
          <a:p>
            <a:r>
              <a:rPr lang="bn-BD" sz="3200" b="1" dirty="0" smtClean="0"/>
              <a:t>সময়ঃ ৪৫ মিনিট</a:t>
            </a:r>
            <a:endParaRPr lang="en-US" sz="3200" b="1" dirty="0" smtClean="0"/>
          </a:p>
          <a:p>
            <a:endParaRPr lang="bn-BD" sz="3200" b="1" dirty="0" smtClean="0"/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3962400" cy="4800600"/>
          </a:xfrm>
        </p:spPr>
      </p:pic>
    </p:spTree>
    <p:extLst>
      <p:ext uri="{BB962C8B-B14F-4D97-AF65-F5344CB8AC3E}">
        <p14:creationId xmlns:p14="http://schemas.microsoft.com/office/powerpoint/2010/main" val="2988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7030A0"/>
                </a:solidFill>
              </a:rPr>
              <a:t>এসো প্রতিবেদন টি দেখি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1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b="1" dirty="0" smtClean="0"/>
              <a:t>এসো ছবিগুলো দেখি </a:t>
            </a:r>
            <a:endParaRPr lang="en-US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1295400"/>
            <a:ext cx="457200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95400"/>
            <a:ext cx="39624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4267200"/>
            <a:ext cx="45720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267200"/>
            <a:ext cx="3886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6600" b="1" dirty="0"/>
              <a:t>পাঠ শিরোনাম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7200" b="1" dirty="0" smtClean="0"/>
              <a:t> </a:t>
            </a:r>
            <a:r>
              <a:rPr lang="bn-BD" sz="7200" b="1" dirty="0" smtClean="0">
                <a:solidFill>
                  <a:srgbClr val="FF0000"/>
                </a:solidFill>
              </a:rPr>
              <a:t>জলবায়ু পরিবর্তন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2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শিক্ষন ফল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/>
              <a:t>১। জলবায়ু পরিবর্তন কি বলতে পারবে  ।</a:t>
            </a:r>
          </a:p>
          <a:p>
            <a:r>
              <a:rPr lang="bn-BD" sz="3200" b="1" dirty="0" smtClean="0"/>
              <a:t>২। জলবায়ু </a:t>
            </a:r>
            <a:r>
              <a:rPr lang="bn-BD" sz="3200" b="1" dirty="0" smtClean="0">
                <a:solidFill>
                  <a:prstClr val="black"/>
                </a:solidFill>
              </a:rPr>
              <a:t>পরিবর্তনের</a:t>
            </a:r>
            <a:r>
              <a:rPr lang="bn-BD" sz="3200" b="1" dirty="0" smtClean="0"/>
              <a:t> কারন সমুহ বর্ননা          করতে পারবে  ।</a:t>
            </a:r>
          </a:p>
          <a:p>
            <a:r>
              <a:rPr lang="bn-BD" sz="3200" b="1" dirty="0" smtClean="0"/>
              <a:t>৩।বাংলাদেশের মানুষের জীবন-জীবিকায়     জলবায়ু </a:t>
            </a:r>
            <a:r>
              <a:rPr lang="bn-BD" sz="3200" b="1" dirty="0" smtClean="0">
                <a:solidFill>
                  <a:prstClr val="black"/>
                </a:solidFill>
              </a:rPr>
              <a:t>পরিবর্তনের </a:t>
            </a:r>
            <a:r>
              <a:rPr lang="bn-BD" sz="3200" b="1" dirty="0" smtClean="0"/>
              <a:t>প্রভাব কি তা বলতে পারবে।</a:t>
            </a:r>
          </a:p>
          <a:p>
            <a:r>
              <a:rPr lang="bn-BD" sz="3200" b="1" dirty="0" smtClean="0"/>
              <a:t>৪। </a:t>
            </a:r>
            <a:r>
              <a:rPr lang="bn-BD" sz="3200" b="1" dirty="0">
                <a:solidFill>
                  <a:prstClr val="black"/>
                </a:solidFill>
              </a:rPr>
              <a:t>জলবায়ু </a:t>
            </a:r>
            <a:r>
              <a:rPr lang="bn-BD" sz="3200" b="1" dirty="0" smtClean="0">
                <a:solidFill>
                  <a:prstClr val="black"/>
                </a:solidFill>
              </a:rPr>
              <a:t>পরিবর্তনজনিত সমস্যা মোকাবিলায় সমাজকর্মীর ভূমিকা কি তা বলতে পারবে ।</a:t>
            </a:r>
            <a:endParaRPr lang="as-IN" sz="3200" b="1" dirty="0"/>
          </a:p>
        </p:txBody>
      </p:sp>
    </p:spTree>
    <p:extLst>
      <p:ext uri="{BB962C8B-B14F-4D97-AF65-F5344CB8AC3E}">
        <p14:creationId xmlns:p14="http://schemas.microsoft.com/office/powerpoint/2010/main" val="36429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জলবায়ু পরিবর্তন কি  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28601" y="15240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</a:rPr>
              <a:t>সাধারনভাবে জলবায়ু পরিবর্তন বলতে  পৃ্থিবীর আবহাওয়ার স্তরগত পরিবর্তন বোঝায় । </a:t>
            </a:r>
          </a:p>
          <a:p>
            <a:endParaRPr lang="bn-BD" sz="3600" b="1" dirty="0" smtClean="0">
              <a:solidFill>
                <a:srgbClr val="FF0000"/>
              </a:solidFill>
            </a:endParaRPr>
          </a:p>
          <a:p>
            <a:r>
              <a:rPr lang="bn-BD" sz="3600" b="1" dirty="0" smtClean="0">
                <a:solidFill>
                  <a:srgbClr val="FF0000"/>
                </a:solidFill>
              </a:rPr>
              <a:t>মূলত  জলবায়ু  হলো কোনো এলাকার  কমপক্ষে ৩০-৪০ বছরের গড় আবহাওয়া,</a:t>
            </a:r>
          </a:p>
          <a:p>
            <a:r>
              <a:rPr lang="bn-BD" sz="3600" b="1" dirty="0" smtClean="0">
                <a:solidFill>
                  <a:srgbClr val="FF0000"/>
                </a:solidFill>
              </a:rPr>
              <a:t>আর জলবায়ু পরিবর্তন  বলতে ঐ সময়ে আবহাওয়ার বারবার পরিবর্ত ন  হওয়াকে বোঝায় ।</a:t>
            </a:r>
            <a:endParaRPr lang="bn-BD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3200" b="1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ea typeface="+mn-ea"/>
              </a:rPr>
              <a:t> </a:t>
            </a:r>
            <a:r>
              <a:rPr lang="bn-BD" b="1" dirty="0" smtClean="0">
                <a:solidFill>
                  <a:srgbClr val="00B050"/>
                </a:solidFill>
                <a:ea typeface="+mn-ea"/>
              </a:rPr>
              <a:t>জলবায়ু </a:t>
            </a:r>
            <a:r>
              <a:rPr lang="bn-BD" b="1" dirty="0">
                <a:solidFill>
                  <a:srgbClr val="00B050"/>
                </a:solidFill>
                <a:ea typeface="+mn-ea"/>
              </a:rPr>
              <a:t>পরিবর্তনের কারন </a:t>
            </a:r>
            <a:r>
              <a:rPr lang="bn-BD" b="1" dirty="0" smtClean="0">
                <a:solidFill>
                  <a:srgbClr val="00B050"/>
                </a:solidFill>
                <a:ea typeface="+mn-ea"/>
              </a:rPr>
              <a:t>সমুহ</a:t>
            </a:r>
            <a:r>
              <a:rPr lang="bn-BD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bn-BD" sz="3200" b="1" dirty="0">
                <a:solidFill>
                  <a:prstClr val="black"/>
                </a:solidFill>
                <a:ea typeface="+mn-ea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১। পারমানবিক তেজস্ক্রিয়তা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২।</a:t>
            </a:r>
            <a:r>
              <a:rPr lang="bn-BD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কলকারখানার দূষণ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৩।</a:t>
            </a:r>
            <a:r>
              <a:rPr lang="bn-BD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দূষিত গ্যাস</a:t>
            </a:r>
            <a:endParaRPr lang="bn-BD" sz="3600" b="1" dirty="0">
              <a:solidFill>
                <a:schemeClr val="bg1"/>
              </a:solidFill>
            </a:endParaRPr>
          </a:p>
          <a:p>
            <a:r>
              <a:rPr lang="bn-BD" sz="3600" b="1" dirty="0" smtClean="0">
                <a:solidFill>
                  <a:schemeClr val="bg1"/>
                </a:solidFill>
              </a:rPr>
              <a:t>৪। মিথেন গ্যাস</a:t>
            </a:r>
          </a:p>
          <a:p>
            <a:r>
              <a:rPr lang="bn-BD" sz="3600" b="1" dirty="0" smtClean="0">
                <a:solidFill>
                  <a:schemeClr val="bg1"/>
                </a:solidFill>
              </a:rPr>
              <a:t>৫। সৌরশক্তি উৎপাদন</a:t>
            </a:r>
          </a:p>
          <a:p>
            <a:r>
              <a:rPr lang="bn-BD" sz="3600" b="1" dirty="0" smtClean="0">
                <a:solidFill>
                  <a:schemeClr val="bg1"/>
                </a:solidFill>
              </a:rPr>
              <a:t>৬। কক্ষপথের পরিবর্তনশীলতা</a:t>
            </a:r>
          </a:p>
          <a:p>
            <a:r>
              <a:rPr lang="bn-BD" sz="3600" b="1" dirty="0" smtClean="0">
                <a:solidFill>
                  <a:schemeClr val="bg1"/>
                </a:solidFill>
              </a:rPr>
              <a:t>৭। বায়ু দুষন</a:t>
            </a:r>
          </a:p>
          <a:p>
            <a:r>
              <a:rPr lang="bn-BD" sz="3600" b="1" dirty="0" smtClean="0">
                <a:solidFill>
                  <a:schemeClr val="bg1"/>
                </a:solidFill>
              </a:rPr>
              <a:t>৮। সমুদ্রের পানি বৃ্দ্ধি</a:t>
            </a:r>
          </a:p>
          <a:p>
            <a:pPr algn="ctr"/>
            <a:endParaRPr lang="bn-BD" dirty="0" smtClean="0"/>
          </a:p>
          <a:p>
            <a:pPr algn="ctr"/>
            <a:endParaRPr lang="as-IN" dirty="0"/>
          </a:p>
        </p:txBody>
      </p:sp>
    </p:spTree>
    <p:extLst>
      <p:ext uri="{BB962C8B-B14F-4D97-AF65-F5344CB8AC3E}">
        <p14:creationId xmlns:p14="http://schemas.microsoft.com/office/powerpoint/2010/main" val="11433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238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শিক্ষক পরিচিতি</vt:lpstr>
      <vt:lpstr>পাঠ পরিচিতি</vt:lpstr>
      <vt:lpstr>এসো প্রতিবেদন টি দেখি </vt:lpstr>
      <vt:lpstr>এসো ছবিগুলো দেখি </vt:lpstr>
      <vt:lpstr>পাঠ শিরোনাম</vt:lpstr>
      <vt:lpstr>শিক্ষন ফল</vt:lpstr>
      <vt:lpstr>জলবায়ু পরিবর্তন কি  ?</vt:lpstr>
      <vt:lpstr>  জলবায়ু পরিবর্তনের কারন সমুহ </vt:lpstr>
      <vt:lpstr>বাংলাদেশের মানুষের জীবন-জীবিকায়     জলবায়ু পরিবর্তনের প্রভাব </vt:lpstr>
      <vt:lpstr>জলবায়ু পরিবর্তনজনিত সমস্যা মোকাবিলায় সমাজকর্মীর ভূমিকা  </vt:lpstr>
      <vt:lpstr>বাড়ির কাজ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ismail - [2010]</dc:creator>
  <cp:lastModifiedBy>ismail - [2010]</cp:lastModifiedBy>
  <cp:revision>36</cp:revision>
  <dcterms:created xsi:type="dcterms:W3CDTF">2019-11-09T13:04:54Z</dcterms:created>
  <dcterms:modified xsi:type="dcterms:W3CDTF">2019-11-20T12:56:39Z</dcterms:modified>
</cp:coreProperties>
</file>