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3" r:id="rId3"/>
    <p:sldId id="261" r:id="rId4"/>
    <p:sldId id="263" r:id="rId5"/>
    <p:sldId id="265" r:id="rId6"/>
    <p:sldId id="266" r:id="rId7"/>
    <p:sldId id="284" r:id="rId8"/>
    <p:sldId id="275" r:id="rId9"/>
    <p:sldId id="270" r:id="rId10"/>
    <p:sldId id="277" r:id="rId11"/>
    <p:sldId id="271" r:id="rId12"/>
    <p:sldId id="272" r:id="rId13"/>
    <p:sldId id="273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90532-E0C4-4656-AE71-EDFC9AC898C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315D5-7E34-42FA-ADF0-16F136607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2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কুশল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বিনিময়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1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স্লাইডটি হাইড করে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রাখা হ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EFF9-CCAC-4EC8-B192-C4D73C9C56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41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শিরোনাম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26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ব্যাখ্যা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প্রদান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80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ব্যাখ্যা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প্রদান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26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সমাধানঃ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62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৫ </a:t>
            </a:r>
            <a:r>
              <a:rPr lang="en-US" dirty="0" err="1" smtClean="0"/>
              <a:t>মিনিট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12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১০ </a:t>
            </a:r>
            <a:r>
              <a:rPr lang="en-US" dirty="0" err="1" smtClean="0"/>
              <a:t>মিনিট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2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763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13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95400" y="1393686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৭৫,৮০,৬৫,৭৮,৮২,৭৭,৭৬, ৮০, ৭৯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667000"/>
            <a:ext cx="7162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শ্রেণীসংখ্যা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57200"/>
            <a:ext cx="3810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3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2600" y="228600"/>
            <a:ext cx="5257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ট্যালি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6868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৬০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হলোঃ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৫০,৮৪,৭৩,৫৬,৯৭,৯০,৮২,৮৩,৪১,৯২,৪২,৫৫,৬২,৬৩,৯৬,৪১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৭১,৭৭,৭৮,২২,৪৮,৪৬,৩৩,৪৪,৬১,৬৬,৬৩,৬৪,৫৩,৬০,৫০,৭২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৬৭,৯৯,৮৩,৮৫,৬৮,৬৯,৪৫,২২,২২,২৭,৩১,৬৭,৬৫,৬৪,৬৪,৮৮,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৬৩,৪৭,৫৮,৫৯,৬০,৭২,৭১,৭৩,৪৯,৭৫,৬৪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ট্যালিসহ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7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2296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সর্বোচচ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৯৯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সর্বোনিম্ন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২২।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(৯৯-২২)+১=৭৮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শ্রেণিব্যাপ্তি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৭৮/১০= ৭,৮=৮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594888"/>
              </p:ext>
            </p:extLst>
          </p:nvPr>
        </p:nvGraphicFramePr>
        <p:xfrm>
          <a:off x="1295400" y="1828800"/>
          <a:ext cx="60960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ব্যাপ্তি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ট্যালি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২০-২৯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৩০-৩৯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৪০-৪৯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৫০-৫৯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৬০-৬৯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১৮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৭০-৭৯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৮০-৮৯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৯০-৯৯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623187" y="2438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75587" y="2438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27987" y="2438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38600" y="2438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75587" y="2895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2895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75587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576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23187" y="3404419"/>
            <a:ext cx="457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672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910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43400" y="3374923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196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23187" y="3962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33800" y="3962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10000" y="3962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86200" y="3962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76484" y="3962400"/>
            <a:ext cx="385916" cy="2703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84855" y="39243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267200" y="39624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814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57600" y="43815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338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0000" y="4461387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81400" y="4495800"/>
            <a:ext cx="263013" cy="3084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386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1148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1910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2672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8600" y="4419600"/>
            <a:ext cx="298655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196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489655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5720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6482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419600" y="4495800"/>
            <a:ext cx="298655" cy="2630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1054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0292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642055" y="43815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9530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576484" y="4906297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7600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733800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810000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578942" y="4938251"/>
            <a:ext cx="223684" cy="3342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957484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033684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114800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191000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3581400" y="54102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657600" y="54102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3733800" y="54102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3810000" y="54102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4195916" y="54102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581400" y="5486400"/>
            <a:ext cx="30480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733800" y="6004068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810000" y="60198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657600" y="60198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927987" y="60198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652684" y="6073632"/>
            <a:ext cx="385916" cy="250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295400" y="6400800"/>
            <a:ext cx="6019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৬০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752600" y="381000"/>
            <a:ext cx="5791200" cy="1371600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৫০,৮৪,৭৩,৫৬,৯৭,৯০,৮২,৮৩,৪১,৯২,৪২,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৫৫,৬২,৬৩,৯৬,৪১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উপাত্তগুলোর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58291" y="180109"/>
            <a:ext cx="5365173" cy="838200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80010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সর্বোচচ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৯৭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সর্বোনিম্ন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৪১।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(৯৭-৪১)+১=৫৭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শ্রেণিব্যাপ্তি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৫৭/১০= ৫,৭=৬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24334"/>
              </p:ext>
            </p:extLst>
          </p:nvPr>
        </p:nvGraphicFramePr>
        <p:xfrm>
          <a:off x="1295400" y="2682240"/>
          <a:ext cx="6172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ব্যাপ্তি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ট্যালি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৪০-৪৯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৫০-৫৯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৬০-৬৯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৭০-৭৯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৮০-৮৯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৯০-৯৯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775587" y="3200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86200" y="3200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75587" y="3657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3657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57600" y="3657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62400" y="3200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84855" y="42291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67200" y="42672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91000" y="47244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957484" y="51816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033684" y="51816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14800" y="51816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581400" y="57150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657600" y="57150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733800" y="57150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810000" y="57150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419600" y="6196781"/>
            <a:ext cx="1520536" cy="495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=১৬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4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73559"/>
            <a:ext cx="2743200" cy="830997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olaimanLipi" pitchFamily="2" charset="0"/>
                <a:cs typeface="SolaimanLipi" pitchFamily="2" charset="0"/>
              </a:rPr>
              <a:t>মূল্যায়নঃ</a:t>
            </a:r>
            <a:endParaRPr lang="en-US" sz="48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057400"/>
            <a:ext cx="8495079" cy="402474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খ)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বিন্যস্ত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অবিন্যস্ত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endParaRPr lang="bn-BD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১১,১২,৪৫,৪০,২২,১১,১৯,৪৭,১১,৩৩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ক)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৪৫ 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খ)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   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৩৩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ঘ)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২২ </a:t>
            </a:r>
            <a:endParaRPr lang="bn-BD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23900" y="3581400"/>
            <a:ext cx="533400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057400" y="5334000"/>
            <a:ext cx="533400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1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981200" y="0"/>
            <a:ext cx="4876800" cy="18288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812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৫০টি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দোকানের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মাসিক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১৩২,১৪০,১৩০,১৪০,১৫০,১৩৩,১৪৯,১৪১,১৩৮,১৬২,১৫৮,১৬২,১৪০,১৫০,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১৪৪, ১৩৬,১৪৭,১৪৬,১৫০,১৪৩,১৪৮,১৫০,১৬০,১৪০,১৪৬,১৫৯,১৪৩,১৪৫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১৫২,১৫৭,১৫৯,১৩২,১৬১,১৪৮,১৪৬,১৪২,১৫৭,১৫০,১৭৮,১৪১,১৪৯,১৫১,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১৪৬,১৪৭,১৪৪,১৫৩,১৩৭,১৫৪,১৫২,১৪৮ 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ক।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খ।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উপাত্তগুলোকে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ক্রম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সাজাও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উপাত্তগুলোর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5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azu\Pictures\rfa-5002_lg_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28600"/>
            <a:ext cx="7772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4226004"/>
            <a:ext cx="6172200" cy="144655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09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142" y="533400"/>
            <a:ext cx="4435830" cy="5509200"/>
          </a:xfrm>
          <a:prstGeom prst="rect">
            <a:avLst/>
          </a:prstGeom>
          <a:solidFill>
            <a:srgbClr val="C2FF85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IN" sz="40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কামরুল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হাসান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করতকান্দি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রোস্তম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বহুমুখী উচ্চ বিদ্যালয়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ভাঙ্গুরা,পাবনা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মোঃ ০ ১ ৭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৫১৩৬২৩৫১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E-mail: hasankamrul1810</a:t>
            </a:r>
          </a:p>
          <a:p>
            <a:pPr algn="ctr"/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@gmail.com</a:t>
            </a:r>
          </a:p>
          <a:p>
            <a:pPr algn="ctr"/>
            <a:endParaRPr lang="bn-BD" sz="3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533400"/>
            <a:ext cx="3810000" cy="5201424"/>
          </a:xfrm>
          <a:prstGeom prst="rect">
            <a:avLst/>
          </a:prstGeom>
          <a:solidFill>
            <a:srgbClr val="F4DD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BD" sz="4000" b="1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পরিকল্পনাঃ শ্রেণির কাজ</a:t>
            </a:r>
            <a:endParaRPr lang="en-US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অষ্টম</a:t>
            </a: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১১ </a:t>
            </a:r>
            <a:endParaRPr lang="bn-BD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বিষয়বস্তুঃ</a:t>
            </a:r>
            <a:r>
              <a:rPr lang="bn-BD" sz="32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উপাত্ত</a:t>
            </a:r>
            <a:endParaRPr lang="bn-BD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50</a:t>
            </a:r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মিনি</a:t>
            </a:r>
            <a:r>
              <a:rPr lang="bn-IN" sz="36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</a:t>
            </a:r>
            <a:endParaRPr lang="bn-BD" sz="36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১৮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/০</a:t>
            </a:r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9</a:t>
            </a:r>
            <a:endParaRPr lang="en-US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98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azu\Pictures\T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609600"/>
            <a:ext cx="353853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hazu\Pictures\pap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09600"/>
            <a:ext cx="37338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12890" y="3465871"/>
            <a:ext cx="3962400" cy="4768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পত্রিকা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8663" y="3429000"/>
            <a:ext cx="3538537" cy="5702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টিভিতে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খবর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419600"/>
            <a:ext cx="85344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২০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৮০,৭০,৯৯,৬০,৭০,৮০,৮০,৪০,৬০,৭০,৮০,৩৫,৬০,৭০,৭৫,৯৫,৮৫,৬৫,৭৯,৮০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2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371600" y="164068"/>
            <a:ext cx="6705600" cy="18171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-------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14500" y="2590800"/>
            <a:ext cx="60198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75334"/>
      </p:ext>
    </p:extLst>
  </p:cSld>
  <p:clrMapOvr>
    <a:masterClrMapping/>
  </p:clrMapOvr>
  <p:transition spd="slow">
    <p:push dir="u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302327" y="0"/>
            <a:ext cx="6019800" cy="182880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981200"/>
            <a:ext cx="80010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>
                <a:solidFill>
                  <a:schemeClr val="tx1"/>
                </a:solidFill>
              </a:rPr>
              <a:t> </a:t>
            </a:r>
            <a:r>
              <a:rPr lang="bn-BD" sz="2000" dirty="0" smtClean="0">
                <a:solidFill>
                  <a:schemeClr val="tx1"/>
                </a:solidFill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এই পাঠ শেষে শিক্ষীর্থীরা-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বলতে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করতে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ট্যালি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3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457200"/>
            <a:ext cx="87630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পত্রিকা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টেলিভিশনে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গণমাধ্যম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বাজারদর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810000"/>
            <a:ext cx="8686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পরিসংখ্যানে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উপাত্তগুলো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এলোমেলো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অবিন্যস্ত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৭৫,৮০,৬৫,৭৮,৮২,৭৭,৭৬, 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উপাত্তগুলো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৬৫,৭৫, ৭৬,৭৭,৭৮,৮০,৮২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59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73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1364674"/>
            <a:ext cx="8763000" cy="1596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শ্রেণীব্যাপ্তিঃ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সর্বনিম্ন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উর্ধ্বসীমা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সর্বোচ্চমান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নিম্নসীমার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সর্বনিম্নমান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ব্যবধানই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শ্রেণীব্যাপ্তি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183084"/>
            <a:ext cx="8763000" cy="741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শ্রেণীসংখ্যাঃ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শ্রেণীব্যাপ্তি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[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পূর্ণসংখ্যা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]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673" y="4281055"/>
            <a:ext cx="8763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ট্যালি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চিহ্নঃ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সংখ্যাসূচক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তথ্যরাশির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496791"/>
            <a:ext cx="8763000" cy="1136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গণসংখ্যাঃ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সংখ্যাসূচক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তথ্যরাশির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ট্যালিচিহ্নের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60220"/>
            <a:ext cx="8763000" cy="782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পরিসরঃ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সর্বনিম্ন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)+১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1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609600"/>
            <a:ext cx="59436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514600"/>
            <a:ext cx="69342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২।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৩।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6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Shazu\Pictures\f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95337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Shazu\Pictures\f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39" y="634641"/>
            <a:ext cx="876300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Users\Shazu\Pictures\f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97" y="557981"/>
            <a:ext cx="966787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Shazu\Pictures\f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784" y="706847"/>
            <a:ext cx="1081087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Shazu\Pictures\f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184" y="659221"/>
            <a:ext cx="8953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Shazu\Pictures\f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630647"/>
            <a:ext cx="10858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Shazu\Pictures\f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984" y="700088"/>
            <a:ext cx="876300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Shazu\Pictures\f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749709"/>
            <a:ext cx="876300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2284" y="1584376"/>
            <a:ext cx="8386916" cy="1815882"/>
          </a:xfrm>
          <a:prstGeom prst="rect">
            <a:avLst/>
          </a:prstGeom>
          <a:solidFill>
            <a:srgbClr val="C1FFC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প্রচুরক হলো প্রদত্ত উপাত্তের মধ্যে যে সংখ্যা সর্বাধিকবার থাকে।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ফুলগুলোর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গোলাপফুল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গোলাপকে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১০,১১,১৫,১২,১৫,১১,১৯,১৭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284" y="3733800"/>
            <a:ext cx="8386916" cy="1815882"/>
          </a:xfrm>
          <a:prstGeom prst="rect">
            <a:avLst/>
          </a:prstGeom>
          <a:solidFill>
            <a:srgbClr val="C1FFC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সর্বোনিম্ন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)+১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১০,১১,১৫,১২,১ ৫,১১,১৯,১৭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(১৭-১০)+১=৮ 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42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546</TotalTime>
  <Words>648</Words>
  <Application>Microsoft Office PowerPoint</Application>
  <PresentationFormat>On-screen Show (4:3)</PresentationFormat>
  <Paragraphs>158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</vt:lpstr>
      <vt:lpstr>NikoshBAN</vt:lpstr>
      <vt:lpstr>SolaimanLipi</vt:lpstr>
      <vt:lpstr>Times New Roman</vt:lpstr>
      <vt:lpstr>Vrinda</vt:lpstr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Shazu</dc:creator>
  <cp:lastModifiedBy>HP</cp:lastModifiedBy>
  <cp:revision>119</cp:revision>
  <dcterms:created xsi:type="dcterms:W3CDTF">2006-08-16T00:00:00Z</dcterms:created>
  <dcterms:modified xsi:type="dcterms:W3CDTF">2019-11-20T15:24:31Z</dcterms:modified>
</cp:coreProperties>
</file>