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19"/>
  </p:notesMasterIdLst>
  <p:sldIdLst>
    <p:sldId id="256" r:id="rId2"/>
    <p:sldId id="293" r:id="rId3"/>
    <p:sldId id="258" r:id="rId4"/>
    <p:sldId id="268" r:id="rId5"/>
    <p:sldId id="288" r:id="rId6"/>
    <p:sldId id="273" r:id="rId7"/>
    <p:sldId id="292" r:id="rId8"/>
    <p:sldId id="284" r:id="rId9"/>
    <p:sldId id="283" r:id="rId10"/>
    <p:sldId id="282" r:id="rId11"/>
    <p:sldId id="275" r:id="rId12"/>
    <p:sldId id="290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4DD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80000" autoAdjust="0"/>
  </p:normalViewPr>
  <p:slideViewPr>
    <p:cSldViewPr>
      <p:cViewPr varScale="1">
        <p:scale>
          <a:sx n="59" d="100"/>
          <a:sy n="59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4470C-453C-4E7F-A4B1-87912171AF2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CA3C5-519C-4497-BD55-67BE48BF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6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CA3C5-519C-4497-BD55-67BE48BF3F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4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67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6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7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7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5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9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2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9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1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er\Desktop\podder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401762"/>
          </a:xfrm>
          <a:solidFill>
            <a:srgbClr val="FFFF00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suni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900" y="3269456"/>
            <a:ext cx="2600325" cy="176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990600"/>
            <a:ext cx="3810000" cy="4724400"/>
          </a:xfrm>
        </p:spPr>
      </p:pic>
      <p:pic>
        <p:nvPicPr>
          <p:cNvPr id="6" name="Content Placeholder 5" descr="pic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1066800"/>
            <a:ext cx="3581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unita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10868"/>
            <a:ext cx="8229599" cy="2279932"/>
          </a:xfrm>
        </p:spPr>
      </p:pic>
      <p:pic>
        <p:nvPicPr>
          <p:cNvPr id="8" name="Content Placeholder 7" descr="sunita1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801" y="2625969"/>
            <a:ext cx="4876799" cy="3546231"/>
          </a:xfrm>
        </p:spPr>
      </p:pic>
      <p:pic>
        <p:nvPicPr>
          <p:cNvPr id="10" name="Picture 9" descr="sunita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1" y="3124200"/>
            <a:ext cx="3962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it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599"/>
            <a:ext cx="7315200" cy="500768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05800" cy="4343400"/>
          </a:xfrm>
        </p:spPr>
        <p:txBody>
          <a:bodyPr>
            <a:no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‘’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কুটির শিল্পের উন্নয়ন গ্রামীণ অর্থনৈতিক উন্নয়নের  চাবি কাঠি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’’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তোমার মতামত লিখ।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13716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077200" cy="40386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l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১।কুটির শিল্প কি?</a:t>
            </a:r>
          </a:p>
          <a:p>
            <a:pPr algn="l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২।তোমার দেখা দু’টি কুটির শিল্পের নাম বল।</a:t>
            </a:r>
          </a:p>
          <a:p>
            <a:pPr algn="l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৩।তোমার পরিবারের কেঊ কি কুটির শিল্পের সাথে জড়িত?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0" y="914400"/>
            <a:ext cx="5111750" cy="533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১১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পাটের ব্যাগ তৈরি কি একটি কুটির শিল্প?</a:t>
            </a:r>
          </a:p>
          <a:p>
            <a:pPr>
              <a:buNone/>
            </a:pPr>
            <a:r>
              <a:rPr lang="bn-BD" sz="1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২।সাধারনত কুটির শিল্পে কত জন শ্রমিক কাজ করে?</a:t>
            </a:r>
          </a:p>
          <a:p>
            <a:pPr>
              <a:buNone/>
            </a:pPr>
            <a:endParaRPr lang="bn-BD" sz="14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৩।কুটির শিল্প স্থাপনে কত টাকা প্রয়োজন?</a:t>
            </a:r>
            <a:endParaRPr lang="en-US" sz="14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399" y="228600"/>
            <a:ext cx="1066801" cy="60198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057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103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03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2507786"/>
            <a:ext cx="8305800" cy="3740614"/>
          </a:xfrm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কোন কুটির শিল্প প্রতিষ্ঠান  থেকে বাঁশের ঝুড়ি তৈরির উপাদান ও মূল্য তালিকা প্রস্তুত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588418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সকলে ভালো থেকো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unita1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950" y="2883694"/>
            <a:ext cx="1800225" cy="253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2765"/>
            <a:ext cx="815340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1" y="2743200"/>
            <a:ext cx="8077200" cy="3505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বিষয়ঃব্যবসায় উদ্যোগ 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সপ্তম (অংশ)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শিক্ষার্থীঃ ৫০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00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474758"/>
            <a:ext cx="3886200" cy="4011642"/>
          </a:xfrm>
        </p:spPr>
      </p:pic>
      <p:pic>
        <p:nvPicPr>
          <p:cNvPr id="6" name="Content Placeholder 5" descr="R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524000"/>
            <a:ext cx="4343400" cy="3581400"/>
          </a:xfrm>
        </p:spPr>
      </p:pic>
      <p:sp>
        <p:nvSpPr>
          <p:cNvPr id="9" name="TextBox 8"/>
          <p:cNvSpPr txBox="1"/>
          <p:nvPr/>
        </p:nvSpPr>
        <p:spPr>
          <a:xfrm>
            <a:off x="4953000" y="4267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তৈরি সামগ্রি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38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পণ্যগুলো কি তোমাদের পরিচিত?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70630" cy="1676400"/>
          </a:xfrm>
        </p:spPr>
        <p:txBody>
          <a:bodyPr>
            <a:noAutofit/>
          </a:bodyPr>
          <a:lstStyle/>
          <a:p>
            <a:pPr algn="l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620000" cy="4800600"/>
          </a:xfrm>
          <a:solidFill>
            <a:schemeClr val="accent6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কুটির শিল্প  কি চিহ্নিত করতে পারবে।</a:t>
            </a:r>
          </a:p>
          <a:p>
            <a:pPr algn="l"/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২।কুটির শিল্পের উপযুক্ত ক্ষেত্র চিহ্নিত করতে পারবে।</a:t>
            </a:r>
          </a:p>
          <a:p>
            <a:pPr algn="l"/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৩।কুটির শিল্পের ধারণা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</a:p>
          <a:p>
            <a:pPr algn="l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1800" dirty="0" smtClean="0">
              <a:latin typeface="NikoshBAN" pitchFamily="2" charset="0"/>
              <a:cs typeface="NikoshBAN" pitchFamily="2" charset="0"/>
            </a:endParaRPr>
          </a:p>
          <a:p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dde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5800" y="1600200"/>
            <a:ext cx="508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019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কুটির শিল্প পণ্য তৈরির প্রক্রিয়া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1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736705"/>
            <a:ext cx="4191000" cy="3749695"/>
          </a:xfrm>
        </p:spPr>
      </p:pic>
      <p:pic>
        <p:nvPicPr>
          <p:cNvPr id="6" name="Content Placeholder 5" descr="pic d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76800" y="1828800"/>
            <a:ext cx="3886200" cy="3962400"/>
          </a:xfrm>
        </p:spPr>
      </p:pic>
      <p:sp>
        <p:nvSpPr>
          <p:cNvPr id="8" name="TextBox 7"/>
          <p:cNvSpPr txBox="1"/>
          <p:nvPr/>
        </p:nvSpPr>
        <p:spPr>
          <a:xfrm>
            <a:off x="609600" y="5638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ব্লক তৈরি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943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সূচি কর্ম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 কুটির শিল্পে কতিপয় ক্ষেত্র দেখানো হলো।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1785" y="1410420"/>
            <a:ext cx="4005416" cy="4685580"/>
          </a:xfrm>
        </p:spPr>
      </p:pic>
      <p:pic>
        <p:nvPicPr>
          <p:cNvPr id="6" name="Content Placeholder 5" descr="R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1" y="1410420"/>
            <a:ext cx="4267199" cy="4828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565</TotalTime>
  <Words>207</Words>
  <Application>Microsoft Office PowerPoint</Application>
  <PresentationFormat>On-screen Show (4:3)</PresentationFormat>
  <Paragraphs>51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SutonnyMJ</vt:lpstr>
      <vt:lpstr>Vrinda</vt:lpstr>
      <vt:lpstr>Wingdings 3</vt:lpstr>
      <vt:lpstr>Ion</vt:lpstr>
      <vt:lpstr>শুভ সকাল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একক কাজ</vt:lpstr>
      <vt:lpstr>PowerPoint Presentation</vt:lpstr>
      <vt:lpstr>বাড়ির কাজ</vt:lpstr>
      <vt:lpstr> তোমরা সকলে ভালো থেকো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User</dc:creator>
  <cp:lastModifiedBy>SRDL ABUL KALAM</cp:lastModifiedBy>
  <cp:revision>138</cp:revision>
  <dcterms:created xsi:type="dcterms:W3CDTF">2006-08-16T00:00:00Z</dcterms:created>
  <dcterms:modified xsi:type="dcterms:W3CDTF">2019-11-21T13:46:47Z</dcterms:modified>
</cp:coreProperties>
</file>