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304" r:id="rId3"/>
    <p:sldId id="306" r:id="rId4"/>
    <p:sldId id="289" r:id="rId5"/>
    <p:sldId id="285" r:id="rId6"/>
    <p:sldId id="305" r:id="rId7"/>
    <p:sldId id="270" r:id="rId8"/>
    <p:sldId id="300" r:id="rId9"/>
    <p:sldId id="302" r:id="rId10"/>
    <p:sldId id="303" r:id="rId11"/>
    <p:sldId id="266" r:id="rId12"/>
    <p:sldId id="295" r:id="rId13"/>
    <p:sldId id="292" r:id="rId14"/>
    <p:sldId id="267" r:id="rId15"/>
    <p:sldId id="271" r:id="rId16"/>
    <p:sldId id="296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11904"/>
    <a:srgbClr val="0000FF"/>
    <a:srgbClr val="800000"/>
    <a:srgbClr val="006600"/>
    <a:srgbClr val="009900"/>
    <a:srgbClr val="FF0000"/>
    <a:srgbClr val="66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838" autoAdjust="0"/>
    <p:restoredTop sz="95788" autoAdjust="0"/>
  </p:normalViewPr>
  <p:slideViewPr>
    <p:cSldViewPr>
      <p:cViewPr varScale="1">
        <p:scale>
          <a:sx n="70" d="100"/>
          <a:sy n="70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C9A7B-E7A2-420E-A0C1-584298DBA17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CB260-B1F6-4CD3-A44B-A6070BA34D78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7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3B36FF-0AF8-4164-9A93-BEF84D5EA531}" type="parTrans" cxnId="{CF29F614-D443-422D-9444-D2A90EABD116}">
      <dgm:prSet/>
      <dgm:spPr/>
      <dgm:t>
        <a:bodyPr/>
        <a:lstStyle/>
        <a:p>
          <a:endParaRPr lang="en-US"/>
        </a:p>
      </dgm:t>
    </dgm:pt>
    <dgm:pt modelId="{C66C45BF-D8C8-4F3D-A26A-6517964BE685}" type="sibTrans" cxnId="{CF29F614-D443-422D-9444-D2A90EABD116}">
      <dgm:prSet/>
      <dgm:spPr/>
      <dgm:t>
        <a:bodyPr/>
        <a:lstStyle/>
        <a:p>
          <a:endParaRPr lang="en-US"/>
        </a:p>
      </dgm:t>
    </dgm:pt>
    <dgm:pt modelId="{12D8984D-D25B-4EFB-9118-2D0882D040A3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6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4B817C-5FD4-4F59-89C4-3D049BE74E30}" type="parTrans" cxnId="{AC122BB1-6FB1-4B70-9E96-6B264CF76649}">
      <dgm:prSet/>
      <dgm:spPr/>
      <dgm:t>
        <a:bodyPr/>
        <a:lstStyle/>
        <a:p>
          <a:endParaRPr lang="en-US"/>
        </a:p>
      </dgm:t>
    </dgm:pt>
    <dgm:pt modelId="{05DE2C91-F2BD-479B-8A9A-F47DB18FB620}" type="sibTrans" cxnId="{AC122BB1-6FB1-4B70-9E96-6B264CF76649}">
      <dgm:prSet/>
      <dgm:spPr/>
      <dgm:t>
        <a:bodyPr/>
        <a:lstStyle/>
        <a:p>
          <a:endParaRPr lang="en-US"/>
        </a:p>
      </dgm:t>
    </dgm:pt>
    <dgm:pt modelId="{EDFD82BB-8959-4BB8-A76D-CE2700352FB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endParaRPr lang="en-US" sz="6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1B28C-3375-4EC2-ACB6-3F47C993EE73}" type="parTrans" cxnId="{B47C8BE4-BE31-4F97-8B3F-431251A4523C}">
      <dgm:prSet/>
      <dgm:spPr/>
      <dgm:t>
        <a:bodyPr/>
        <a:lstStyle/>
        <a:p>
          <a:endParaRPr lang="en-US"/>
        </a:p>
      </dgm:t>
    </dgm:pt>
    <dgm:pt modelId="{D774E553-495F-4533-88A6-CCF5C5E13E52}" type="sibTrans" cxnId="{B47C8BE4-BE31-4F97-8B3F-431251A4523C}">
      <dgm:prSet/>
      <dgm:spPr/>
      <dgm:t>
        <a:bodyPr/>
        <a:lstStyle/>
        <a:p>
          <a:endParaRPr lang="en-US"/>
        </a:p>
      </dgm:t>
    </dgm:pt>
    <dgm:pt modelId="{22A7F7A0-18DE-42D1-ACDC-158EE7B5526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9F32F-8693-4ED0-9247-AF0E4F9AA4F8}" type="parTrans" cxnId="{2B758BD4-6763-4F44-9AEA-6A00226F75CF}">
      <dgm:prSet/>
      <dgm:spPr/>
      <dgm:t>
        <a:bodyPr/>
        <a:lstStyle/>
        <a:p>
          <a:endParaRPr lang="en-US"/>
        </a:p>
      </dgm:t>
    </dgm:pt>
    <dgm:pt modelId="{57580A89-D61B-482B-A9A5-B223487FFC4C}" type="sibTrans" cxnId="{2B758BD4-6763-4F44-9AEA-6A00226F75CF}">
      <dgm:prSet/>
      <dgm:spPr/>
      <dgm:t>
        <a:bodyPr/>
        <a:lstStyle/>
        <a:p>
          <a:endParaRPr lang="en-US"/>
        </a:p>
      </dgm:t>
    </dgm:pt>
    <dgm:pt modelId="{C97B546E-052B-4B7D-B44A-957AD74941C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122DC7-BC7E-414B-BEB1-B7B8C018FE24}" type="parTrans" cxnId="{1FD98D3A-07B6-4F4D-8E3A-5CFB57150989}">
      <dgm:prSet/>
      <dgm:spPr/>
      <dgm:t>
        <a:bodyPr/>
        <a:lstStyle/>
        <a:p>
          <a:endParaRPr lang="en-US"/>
        </a:p>
      </dgm:t>
    </dgm:pt>
    <dgm:pt modelId="{A162D5C4-CE2D-462F-9FFE-902AB9CBE67C}" type="sibTrans" cxnId="{1FD98D3A-07B6-4F4D-8E3A-5CFB57150989}">
      <dgm:prSet/>
      <dgm:spPr/>
      <dgm:t>
        <a:bodyPr/>
        <a:lstStyle/>
        <a:p>
          <a:endParaRPr lang="en-US"/>
        </a:p>
      </dgm:t>
    </dgm:pt>
    <dgm:pt modelId="{BE50931B-4CE7-4043-8B7D-C6DBAF40894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4CDFE0-3A16-4BFC-BCCD-BE285A764978}" type="parTrans" cxnId="{E6984CF1-B852-463E-A1DE-423AF988DDEA}">
      <dgm:prSet/>
      <dgm:spPr/>
      <dgm:t>
        <a:bodyPr/>
        <a:lstStyle/>
        <a:p>
          <a:endParaRPr lang="en-US"/>
        </a:p>
      </dgm:t>
    </dgm:pt>
    <dgm:pt modelId="{518D07D3-BD87-4452-8D70-07ACC29E06BA}" type="sibTrans" cxnId="{E6984CF1-B852-463E-A1DE-423AF988DDEA}">
      <dgm:prSet/>
      <dgm:spPr/>
      <dgm:t>
        <a:bodyPr/>
        <a:lstStyle/>
        <a:p>
          <a:endParaRPr lang="en-US"/>
        </a:p>
      </dgm:t>
    </dgm:pt>
    <dgm:pt modelId="{2DD6408D-45B8-45A7-8441-E4DC1DEBCDC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endParaRPr lang="en-US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B3BFD-2DA2-42A6-B463-83DB52AE342E}" type="parTrans" cxnId="{1C58BCEC-CF78-493D-9227-5A029BD37710}">
      <dgm:prSet/>
      <dgm:spPr/>
      <dgm:t>
        <a:bodyPr/>
        <a:lstStyle/>
        <a:p>
          <a:endParaRPr lang="en-US"/>
        </a:p>
      </dgm:t>
    </dgm:pt>
    <dgm:pt modelId="{946A19E5-6A29-4BA8-8D6D-1B4527DC5D26}" type="sibTrans" cxnId="{1C58BCEC-CF78-493D-9227-5A029BD37710}">
      <dgm:prSet/>
      <dgm:spPr/>
      <dgm:t>
        <a:bodyPr/>
        <a:lstStyle/>
        <a:p>
          <a:endParaRPr lang="en-US"/>
        </a:p>
      </dgm:t>
    </dgm:pt>
    <dgm:pt modelId="{018B934E-2AD1-4CEE-9BDC-E1231A0623B1}" type="pres">
      <dgm:prSet presAssocID="{06DC9A7B-E7A2-420E-A0C1-584298DBA1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EA28795-3C58-4235-8B54-7DB2C3BA3A7C}" type="pres">
      <dgm:prSet presAssocID="{751CB260-B1F6-4CD3-A44B-A6070BA34D78}" presName="Parent" presStyleLbl="node0" presStyleIdx="0" presStyleCnt="1" custScaleX="118915">
        <dgm:presLayoutVars>
          <dgm:chMax val="6"/>
          <dgm:chPref val="6"/>
        </dgm:presLayoutVars>
      </dgm:prSet>
      <dgm:spPr/>
    </dgm:pt>
    <dgm:pt modelId="{D8BA0F47-91D3-43C6-8744-6E0F8379CE82}" type="pres">
      <dgm:prSet presAssocID="{12D8984D-D25B-4EFB-9118-2D0882D040A3}" presName="Accent1" presStyleCnt="0"/>
      <dgm:spPr/>
    </dgm:pt>
    <dgm:pt modelId="{0F5BB050-D90D-479A-A04E-D6B36CDAD86C}" type="pres">
      <dgm:prSet presAssocID="{12D8984D-D25B-4EFB-9118-2D0882D040A3}" presName="Accent" presStyleLbl="bgShp" presStyleIdx="0" presStyleCnt="6"/>
      <dgm:spPr/>
    </dgm:pt>
    <dgm:pt modelId="{9F8681AA-F05D-43CA-92A0-70DA1406E95A}" type="pres">
      <dgm:prSet presAssocID="{12D8984D-D25B-4EFB-9118-2D0882D040A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D35092-9D30-45AD-8367-4A02CF8FC457}" type="pres">
      <dgm:prSet presAssocID="{EDFD82BB-8959-4BB8-A76D-CE2700352FB3}" presName="Accent2" presStyleCnt="0"/>
      <dgm:spPr/>
    </dgm:pt>
    <dgm:pt modelId="{C978D2EE-1952-4675-A92C-62F0990197F5}" type="pres">
      <dgm:prSet presAssocID="{EDFD82BB-8959-4BB8-A76D-CE2700352FB3}" presName="Accent" presStyleLbl="bgShp" presStyleIdx="1" presStyleCnt="6"/>
      <dgm:spPr/>
    </dgm:pt>
    <dgm:pt modelId="{DBBF6E39-0255-4FF7-884C-8B89DEA5C90B}" type="pres">
      <dgm:prSet presAssocID="{EDFD82BB-8959-4BB8-A76D-CE2700352FB3}" presName="Child2" presStyleLbl="node1" presStyleIdx="1" presStyleCnt="6" custLinFactNeighborX="33417" custLinFactNeighborY="-4900">
        <dgm:presLayoutVars>
          <dgm:chMax val="0"/>
          <dgm:chPref val="0"/>
          <dgm:bulletEnabled val="1"/>
        </dgm:presLayoutVars>
      </dgm:prSet>
      <dgm:spPr/>
    </dgm:pt>
    <dgm:pt modelId="{8ADFDA86-EFBC-491B-B7A9-D943180E38A8}" type="pres">
      <dgm:prSet presAssocID="{22A7F7A0-18DE-42D1-ACDC-158EE7B55267}" presName="Accent3" presStyleCnt="0"/>
      <dgm:spPr/>
    </dgm:pt>
    <dgm:pt modelId="{67B9DA46-6B9B-45FE-812E-E39F3D726B69}" type="pres">
      <dgm:prSet presAssocID="{22A7F7A0-18DE-42D1-ACDC-158EE7B55267}" presName="Accent" presStyleLbl="bgShp" presStyleIdx="2" presStyleCnt="6"/>
      <dgm:spPr/>
    </dgm:pt>
    <dgm:pt modelId="{F08474DB-8933-4BAE-95DC-53D38A1D35C0}" type="pres">
      <dgm:prSet presAssocID="{22A7F7A0-18DE-42D1-ACDC-158EE7B55267}" presName="Child3" presStyleLbl="node1" presStyleIdx="2" presStyleCnt="6" custLinFactNeighborX="41638" custLinFactNeighborY="36178">
        <dgm:presLayoutVars>
          <dgm:chMax val="0"/>
          <dgm:chPref val="0"/>
          <dgm:bulletEnabled val="1"/>
        </dgm:presLayoutVars>
      </dgm:prSet>
      <dgm:spPr/>
    </dgm:pt>
    <dgm:pt modelId="{E713385F-09E4-4AE7-A932-01A256C44D36}" type="pres">
      <dgm:prSet presAssocID="{C97B546E-052B-4B7D-B44A-957AD74941CB}" presName="Accent4" presStyleCnt="0"/>
      <dgm:spPr/>
    </dgm:pt>
    <dgm:pt modelId="{05D859FA-78F3-47FA-B409-7BABF9AEB9BD}" type="pres">
      <dgm:prSet presAssocID="{C97B546E-052B-4B7D-B44A-957AD74941CB}" presName="Accent" presStyleLbl="bgShp" presStyleIdx="3" presStyleCnt="6"/>
      <dgm:spPr/>
    </dgm:pt>
    <dgm:pt modelId="{75727272-71E4-4160-B765-EB6EFF414E10}" type="pres">
      <dgm:prSet presAssocID="{C97B546E-052B-4B7D-B44A-957AD74941CB}" presName="Child4" presStyleLbl="node1" presStyleIdx="3" presStyleCnt="6" custScaleX="120546" custLinFactNeighborX="-213" custLinFactNeighborY="4203">
        <dgm:presLayoutVars>
          <dgm:chMax val="0"/>
          <dgm:chPref val="0"/>
          <dgm:bulletEnabled val="1"/>
        </dgm:presLayoutVars>
      </dgm:prSet>
      <dgm:spPr/>
    </dgm:pt>
    <dgm:pt modelId="{B20C0124-709D-43A0-B39F-2B38DC06DEB6}" type="pres">
      <dgm:prSet presAssocID="{BE50931B-4CE7-4043-8B7D-C6DBAF40894F}" presName="Accent5" presStyleCnt="0"/>
      <dgm:spPr/>
    </dgm:pt>
    <dgm:pt modelId="{9F51101D-B4AD-4E19-A214-83C39CC5CCFD}" type="pres">
      <dgm:prSet presAssocID="{BE50931B-4CE7-4043-8B7D-C6DBAF40894F}" presName="Accent" presStyleLbl="bgShp" presStyleIdx="4" presStyleCnt="6"/>
      <dgm:spPr/>
    </dgm:pt>
    <dgm:pt modelId="{533781A5-5007-4A3B-92F5-45DDF91E1547}" type="pres">
      <dgm:prSet presAssocID="{BE50931B-4CE7-4043-8B7D-C6DBAF40894F}" presName="Child5" presStyleLbl="node1" presStyleIdx="4" presStyleCnt="6" custScaleX="115068" custScaleY="90475" custLinFactNeighborX="-75694" custLinFactNeighborY="21758">
        <dgm:presLayoutVars>
          <dgm:chMax val="0"/>
          <dgm:chPref val="0"/>
          <dgm:bulletEnabled val="1"/>
        </dgm:presLayoutVars>
      </dgm:prSet>
      <dgm:spPr/>
    </dgm:pt>
    <dgm:pt modelId="{C093B3ED-C5E8-48F1-883B-50EC9699E9AD}" type="pres">
      <dgm:prSet presAssocID="{2DD6408D-45B8-45A7-8441-E4DC1DEBCDC8}" presName="Accent6" presStyleCnt="0"/>
      <dgm:spPr/>
    </dgm:pt>
    <dgm:pt modelId="{CD894308-B6D7-43CD-A81F-1C37F6016041}" type="pres">
      <dgm:prSet presAssocID="{2DD6408D-45B8-45A7-8441-E4DC1DEBCDC8}" presName="Accent" presStyleLbl="bgShp" presStyleIdx="5" presStyleCnt="6"/>
      <dgm:spPr/>
    </dgm:pt>
    <dgm:pt modelId="{ED207CAC-077E-4765-A9A4-5C33CF429CE2}" type="pres">
      <dgm:prSet presAssocID="{2DD6408D-45B8-45A7-8441-E4DC1DEBCDC8}" presName="Child6" presStyleLbl="node1" presStyleIdx="5" presStyleCnt="6" custScaleX="127123" custLinFactNeighborX="-36634" custLinFactNeighborY="-37719">
        <dgm:presLayoutVars>
          <dgm:chMax val="0"/>
          <dgm:chPref val="0"/>
          <dgm:bulletEnabled val="1"/>
        </dgm:presLayoutVars>
      </dgm:prSet>
      <dgm:spPr/>
    </dgm:pt>
  </dgm:ptLst>
  <dgm:cxnLst>
    <dgm:cxn modelId="{CF29F614-D443-422D-9444-D2A90EABD116}" srcId="{06DC9A7B-E7A2-420E-A0C1-584298DBA171}" destId="{751CB260-B1F6-4CD3-A44B-A6070BA34D78}" srcOrd="0" destOrd="0" parTransId="{023B36FF-0AF8-4164-9A93-BEF84D5EA531}" sibTransId="{C66C45BF-D8C8-4F3D-A26A-6517964BE685}"/>
    <dgm:cxn modelId="{59C27824-56F9-4CB8-91A0-7372C197128B}" type="presOf" srcId="{C97B546E-052B-4B7D-B44A-957AD74941CB}" destId="{75727272-71E4-4160-B765-EB6EFF414E10}" srcOrd="0" destOrd="0" presId="urn:microsoft.com/office/officeart/2011/layout/HexagonRadial"/>
    <dgm:cxn modelId="{4FB4842B-683F-46C7-BA42-09E6FB96D0C2}" type="presOf" srcId="{BE50931B-4CE7-4043-8B7D-C6DBAF40894F}" destId="{533781A5-5007-4A3B-92F5-45DDF91E1547}" srcOrd="0" destOrd="0" presId="urn:microsoft.com/office/officeart/2011/layout/HexagonRadial"/>
    <dgm:cxn modelId="{1FD98D3A-07B6-4F4D-8E3A-5CFB57150989}" srcId="{751CB260-B1F6-4CD3-A44B-A6070BA34D78}" destId="{C97B546E-052B-4B7D-B44A-957AD74941CB}" srcOrd="3" destOrd="0" parTransId="{A4122DC7-BC7E-414B-BEB1-B7B8C018FE24}" sibTransId="{A162D5C4-CE2D-462F-9FFE-902AB9CBE67C}"/>
    <dgm:cxn modelId="{05CB9C5E-6BDB-4F77-BB91-D37B8262CBA5}" type="presOf" srcId="{751CB260-B1F6-4CD3-A44B-A6070BA34D78}" destId="{2EA28795-3C58-4235-8B54-7DB2C3BA3A7C}" srcOrd="0" destOrd="0" presId="urn:microsoft.com/office/officeart/2011/layout/HexagonRadial"/>
    <dgm:cxn modelId="{730FED73-EFE4-4301-B713-D55E8453D17C}" type="presOf" srcId="{EDFD82BB-8959-4BB8-A76D-CE2700352FB3}" destId="{DBBF6E39-0255-4FF7-884C-8B89DEA5C90B}" srcOrd="0" destOrd="0" presId="urn:microsoft.com/office/officeart/2011/layout/HexagonRadial"/>
    <dgm:cxn modelId="{D236CA81-8120-4FC9-B891-0D917D182246}" type="presOf" srcId="{12D8984D-D25B-4EFB-9118-2D0882D040A3}" destId="{9F8681AA-F05D-43CA-92A0-70DA1406E95A}" srcOrd="0" destOrd="0" presId="urn:microsoft.com/office/officeart/2011/layout/HexagonRadial"/>
    <dgm:cxn modelId="{8829BA90-ABFF-41BE-854E-27EB6247BE2C}" type="presOf" srcId="{22A7F7A0-18DE-42D1-ACDC-158EE7B55267}" destId="{F08474DB-8933-4BAE-95DC-53D38A1D35C0}" srcOrd="0" destOrd="0" presId="urn:microsoft.com/office/officeart/2011/layout/HexagonRadial"/>
    <dgm:cxn modelId="{AC122BB1-6FB1-4B70-9E96-6B264CF76649}" srcId="{751CB260-B1F6-4CD3-A44B-A6070BA34D78}" destId="{12D8984D-D25B-4EFB-9118-2D0882D040A3}" srcOrd="0" destOrd="0" parTransId="{AE4B817C-5FD4-4F59-89C4-3D049BE74E30}" sibTransId="{05DE2C91-F2BD-479B-8A9A-F47DB18FB620}"/>
    <dgm:cxn modelId="{A32CA5CE-2C0E-43B8-BFE4-76F88D497A08}" type="presOf" srcId="{2DD6408D-45B8-45A7-8441-E4DC1DEBCDC8}" destId="{ED207CAC-077E-4765-A9A4-5C33CF429CE2}" srcOrd="0" destOrd="0" presId="urn:microsoft.com/office/officeart/2011/layout/HexagonRadial"/>
    <dgm:cxn modelId="{2B758BD4-6763-4F44-9AEA-6A00226F75CF}" srcId="{751CB260-B1F6-4CD3-A44B-A6070BA34D78}" destId="{22A7F7A0-18DE-42D1-ACDC-158EE7B55267}" srcOrd="2" destOrd="0" parTransId="{1169F32F-8693-4ED0-9247-AF0E4F9AA4F8}" sibTransId="{57580A89-D61B-482B-A9A5-B223487FFC4C}"/>
    <dgm:cxn modelId="{C6C75ED5-2088-41E6-B368-FB1086722E86}" type="presOf" srcId="{06DC9A7B-E7A2-420E-A0C1-584298DBA171}" destId="{018B934E-2AD1-4CEE-9BDC-E1231A0623B1}" srcOrd="0" destOrd="0" presId="urn:microsoft.com/office/officeart/2011/layout/HexagonRadial"/>
    <dgm:cxn modelId="{B47C8BE4-BE31-4F97-8B3F-431251A4523C}" srcId="{751CB260-B1F6-4CD3-A44B-A6070BA34D78}" destId="{EDFD82BB-8959-4BB8-A76D-CE2700352FB3}" srcOrd="1" destOrd="0" parTransId="{6651B28C-3375-4EC2-ACB6-3F47C993EE73}" sibTransId="{D774E553-495F-4533-88A6-CCF5C5E13E52}"/>
    <dgm:cxn modelId="{1C58BCEC-CF78-493D-9227-5A029BD37710}" srcId="{751CB260-B1F6-4CD3-A44B-A6070BA34D78}" destId="{2DD6408D-45B8-45A7-8441-E4DC1DEBCDC8}" srcOrd="5" destOrd="0" parTransId="{574B3BFD-2DA2-42A6-B463-83DB52AE342E}" sibTransId="{946A19E5-6A29-4BA8-8D6D-1B4527DC5D26}"/>
    <dgm:cxn modelId="{E6984CF1-B852-463E-A1DE-423AF988DDEA}" srcId="{751CB260-B1F6-4CD3-A44B-A6070BA34D78}" destId="{BE50931B-4CE7-4043-8B7D-C6DBAF40894F}" srcOrd="4" destOrd="0" parTransId="{084CDFE0-3A16-4BFC-BCCD-BE285A764978}" sibTransId="{518D07D3-BD87-4452-8D70-07ACC29E06BA}"/>
    <dgm:cxn modelId="{B50CAA18-1448-4752-AF06-DC5A522BB7A3}" type="presParOf" srcId="{018B934E-2AD1-4CEE-9BDC-E1231A0623B1}" destId="{2EA28795-3C58-4235-8B54-7DB2C3BA3A7C}" srcOrd="0" destOrd="0" presId="urn:microsoft.com/office/officeart/2011/layout/HexagonRadial"/>
    <dgm:cxn modelId="{D8155EE0-60C2-4882-B13A-A6B849F3D65F}" type="presParOf" srcId="{018B934E-2AD1-4CEE-9BDC-E1231A0623B1}" destId="{D8BA0F47-91D3-43C6-8744-6E0F8379CE82}" srcOrd="1" destOrd="0" presId="urn:microsoft.com/office/officeart/2011/layout/HexagonRadial"/>
    <dgm:cxn modelId="{05EE4333-AEFD-4459-911A-4295E365A97D}" type="presParOf" srcId="{D8BA0F47-91D3-43C6-8744-6E0F8379CE82}" destId="{0F5BB050-D90D-479A-A04E-D6B36CDAD86C}" srcOrd="0" destOrd="0" presId="urn:microsoft.com/office/officeart/2011/layout/HexagonRadial"/>
    <dgm:cxn modelId="{7A380736-24B4-4FC7-ABF9-81DFEE42D8EE}" type="presParOf" srcId="{018B934E-2AD1-4CEE-9BDC-E1231A0623B1}" destId="{9F8681AA-F05D-43CA-92A0-70DA1406E95A}" srcOrd="2" destOrd="0" presId="urn:microsoft.com/office/officeart/2011/layout/HexagonRadial"/>
    <dgm:cxn modelId="{FABA24D8-382B-473E-A475-E3219213C3C0}" type="presParOf" srcId="{018B934E-2AD1-4CEE-9BDC-E1231A0623B1}" destId="{86D35092-9D30-45AD-8367-4A02CF8FC457}" srcOrd="3" destOrd="0" presId="urn:microsoft.com/office/officeart/2011/layout/HexagonRadial"/>
    <dgm:cxn modelId="{0228F492-9907-4309-A442-2CDC2B1FF3CD}" type="presParOf" srcId="{86D35092-9D30-45AD-8367-4A02CF8FC457}" destId="{C978D2EE-1952-4675-A92C-62F0990197F5}" srcOrd="0" destOrd="0" presId="urn:microsoft.com/office/officeart/2011/layout/HexagonRadial"/>
    <dgm:cxn modelId="{033C198D-C6BD-4C63-A36D-E8DA62EE8CAC}" type="presParOf" srcId="{018B934E-2AD1-4CEE-9BDC-E1231A0623B1}" destId="{DBBF6E39-0255-4FF7-884C-8B89DEA5C90B}" srcOrd="4" destOrd="0" presId="urn:microsoft.com/office/officeart/2011/layout/HexagonRadial"/>
    <dgm:cxn modelId="{2CE6055B-3415-4A45-AB6E-773151A3967A}" type="presParOf" srcId="{018B934E-2AD1-4CEE-9BDC-E1231A0623B1}" destId="{8ADFDA86-EFBC-491B-B7A9-D943180E38A8}" srcOrd="5" destOrd="0" presId="urn:microsoft.com/office/officeart/2011/layout/HexagonRadial"/>
    <dgm:cxn modelId="{83A05B13-0583-47E0-8923-3FEC0557C6AC}" type="presParOf" srcId="{8ADFDA86-EFBC-491B-B7A9-D943180E38A8}" destId="{67B9DA46-6B9B-45FE-812E-E39F3D726B69}" srcOrd="0" destOrd="0" presId="urn:microsoft.com/office/officeart/2011/layout/HexagonRadial"/>
    <dgm:cxn modelId="{6FEAFC00-C276-4E0A-9A0B-03BEA53A5B29}" type="presParOf" srcId="{018B934E-2AD1-4CEE-9BDC-E1231A0623B1}" destId="{F08474DB-8933-4BAE-95DC-53D38A1D35C0}" srcOrd="6" destOrd="0" presId="urn:microsoft.com/office/officeart/2011/layout/HexagonRadial"/>
    <dgm:cxn modelId="{AF5A4F62-29C9-447E-B60B-C7E615BC62D9}" type="presParOf" srcId="{018B934E-2AD1-4CEE-9BDC-E1231A0623B1}" destId="{E713385F-09E4-4AE7-A932-01A256C44D36}" srcOrd="7" destOrd="0" presId="urn:microsoft.com/office/officeart/2011/layout/HexagonRadial"/>
    <dgm:cxn modelId="{78E563C1-BBC7-4AF5-BD23-1A27B487E0A4}" type="presParOf" srcId="{E713385F-09E4-4AE7-A932-01A256C44D36}" destId="{05D859FA-78F3-47FA-B409-7BABF9AEB9BD}" srcOrd="0" destOrd="0" presId="urn:microsoft.com/office/officeart/2011/layout/HexagonRadial"/>
    <dgm:cxn modelId="{77555F9D-FF64-4C3F-A6F2-9887FBDACCDA}" type="presParOf" srcId="{018B934E-2AD1-4CEE-9BDC-E1231A0623B1}" destId="{75727272-71E4-4160-B765-EB6EFF414E10}" srcOrd="8" destOrd="0" presId="urn:microsoft.com/office/officeart/2011/layout/HexagonRadial"/>
    <dgm:cxn modelId="{6D9BD617-D084-4A70-8B92-1DEC3407C175}" type="presParOf" srcId="{018B934E-2AD1-4CEE-9BDC-E1231A0623B1}" destId="{B20C0124-709D-43A0-B39F-2B38DC06DEB6}" srcOrd="9" destOrd="0" presId="urn:microsoft.com/office/officeart/2011/layout/HexagonRadial"/>
    <dgm:cxn modelId="{4E4FD98A-1BE0-4DAD-BFAF-B807895AA4EE}" type="presParOf" srcId="{B20C0124-709D-43A0-B39F-2B38DC06DEB6}" destId="{9F51101D-B4AD-4E19-A214-83C39CC5CCFD}" srcOrd="0" destOrd="0" presId="urn:microsoft.com/office/officeart/2011/layout/HexagonRadial"/>
    <dgm:cxn modelId="{6DE51558-9504-4BF9-8593-1F701B34ADFC}" type="presParOf" srcId="{018B934E-2AD1-4CEE-9BDC-E1231A0623B1}" destId="{533781A5-5007-4A3B-92F5-45DDF91E1547}" srcOrd="10" destOrd="0" presId="urn:microsoft.com/office/officeart/2011/layout/HexagonRadial"/>
    <dgm:cxn modelId="{857B2C58-43E0-4135-AF59-8B0C04A3E12E}" type="presParOf" srcId="{018B934E-2AD1-4CEE-9BDC-E1231A0623B1}" destId="{C093B3ED-C5E8-48F1-883B-50EC9699E9AD}" srcOrd="11" destOrd="0" presId="urn:microsoft.com/office/officeart/2011/layout/HexagonRadial"/>
    <dgm:cxn modelId="{5EEB6625-1C5B-4EE8-BE1A-14E48D2494E5}" type="presParOf" srcId="{C093B3ED-C5E8-48F1-883B-50EC9699E9AD}" destId="{CD894308-B6D7-43CD-A81F-1C37F6016041}" srcOrd="0" destOrd="0" presId="urn:microsoft.com/office/officeart/2011/layout/HexagonRadial"/>
    <dgm:cxn modelId="{5B46F5A0-B680-47B6-B586-AF23EEF6327E}" type="presParOf" srcId="{018B934E-2AD1-4CEE-9BDC-E1231A0623B1}" destId="{ED207CAC-077E-4765-A9A4-5C33CF429CE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28795-3C58-4235-8B54-7DB2C3BA3A7C}">
      <dsp:nvSpPr>
        <dsp:cNvPr id="0" name=""/>
        <dsp:cNvSpPr/>
      </dsp:nvSpPr>
      <dsp:spPr>
        <a:xfrm>
          <a:off x="2593554" y="1941987"/>
          <a:ext cx="2935238" cy="2135223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7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1502" y="2267844"/>
        <a:ext cx="2039342" cy="1483509"/>
      </dsp:txXfrm>
    </dsp:sp>
    <dsp:sp modelId="{C978D2EE-1952-4675-A92C-62F0990197F5}">
      <dsp:nvSpPr>
        <dsp:cNvPr id="0" name=""/>
        <dsp:cNvSpPr/>
      </dsp:nvSpPr>
      <dsp:spPr>
        <a:xfrm>
          <a:off x="4372660" y="920427"/>
          <a:ext cx="931301" cy="8024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681AA-F05D-43CA-92A0-70DA1406E95A}">
      <dsp:nvSpPr>
        <dsp:cNvPr id="0" name=""/>
        <dsp:cNvSpPr/>
      </dsp:nvSpPr>
      <dsp:spPr>
        <a:xfrm>
          <a:off x="3054369" y="0"/>
          <a:ext cx="2022795" cy="1749955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6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589" y="290005"/>
        <a:ext cx="1352355" cy="1169945"/>
      </dsp:txXfrm>
    </dsp:sp>
    <dsp:sp modelId="{67B9DA46-6B9B-45FE-812E-E39F3D726B69}">
      <dsp:nvSpPr>
        <dsp:cNvPr id="0" name=""/>
        <dsp:cNvSpPr/>
      </dsp:nvSpPr>
      <dsp:spPr>
        <a:xfrm>
          <a:off x="5459561" y="2420561"/>
          <a:ext cx="931301" cy="8024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F6E39-0255-4FF7-884C-8B89DEA5C90B}">
      <dsp:nvSpPr>
        <dsp:cNvPr id="0" name=""/>
        <dsp:cNvSpPr/>
      </dsp:nvSpPr>
      <dsp:spPr>
        <a:xfrm>
          <a:off x="5585465" y="990592"/>
          <a:ext cx="2022795" cy="1749955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endParaRPr lang="en-US" sz="6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0685" y="1280597"/>
        <a:ext cx="1352355" cy="1169945"/>
      </dsp:txXfrm>
    </dsp:sp>
    <dsp:sp modelId="{05D859FA-78F3-47FA-B409-7BABF9AEB9BD}">
      <dsp:nvSpPr>
        <dsp:cNvPr id="0" name=""/>
        <dsp:cNvSpPr/>
      </dsp:nvSpPr>
      <dsp:spPr>
        <a:xfrm>
          <a:off x="4704529" y="4113931"/>
          <a:ext cx="931301" cy="8024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474DB-8933-4BAE-95DC-53D38A1D35C0}">
      <dsp:nvSpPr>
        <dsp:cNvPr id="0" name=""/>
        <dsp:cNvSpPr/>
      </dsp:nvSpPr>
      <dsp:spPr>
        <a:xfrm>
          <a:off x="5751759" y="3825398"/>
          <a:ext cx="2022795" cy="1749955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6979" y="4115403"/>
        <a:ext cx="1352355" cy="1169945"/>
      </dsp:txXfrm>
    </dsp:sp>
    <dsp:sp modelId="{9F51101D-B4AD-4E19-A214-83C39CC5CCFD}">
      <dsp:nvSpPr>
        <dsp:cNvPr id="0" name=""/>
        <dsp:cNvSpPr/>
      </dsp:nvSpPr>
      <dsp:spPr>
        <a:xfrm>
          <a:off x="2831591" y="4289709"/>
          <a:ext cx="931301" cy="8024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27272-71E4-4160-B765-EB6EFF414E10}">
      <dsp:nvSpPr>
        <dsp:cNvPr id="0" name=""/>
        <dsp:cNvSpPr/>
      </dsp:nvSpPr>
      <dsp:spPr>
        <a:xfrm>
          <a:off x="2842258" y="4269844"/>
          <a:ext cx="2438399" cy="1749955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2112" y="4535275"/>
        <a:ext cx="1698691" cy="1219093"/>
      </dsp:txXfrm>
    </dsp:sp>
    <dsp:sp modelId="{CD894308-B6D7-43CD-A81F-1C37F6016041}">
      <dsp:nvSpPr>
        <dsp:cNvPr id="0" name=""/>
        <dsp:cNvSpPr/>
      </dsp:nvSpPr>
      <dsp:spPr>
        <a:xfrm>
          <a:off x="1726891" y="2790177"/>
          <a:ext cx="931301" cy="8024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781A5-5007-4A3B-92F5-45DDF91E1547}">
      <dsp:nvSpPr>
        <dsp:cNvPr id="0" name=""/>
        <dsp:cNvSpPr/>
      </dsp:nvSpPr>
      <dsp:spPr>
        <a:xfrm>
          <a:off x="0" y="3657600"/>
          <a:ext cx="2327590" cy="1583272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746" y="3892103"/>
        <a:ext cx="1638098" cy="1114266"/>
      </dsp:txXfrm>
    </dsp:sp>
    <dsp:sp modelId="{ED207CAC-077E-4765-A9A4-5C33CF429CE2}">
      <dsp:nvSpPr>
        <dsp:cNvPr id="0" name=""/>
        <dsp:cNvSpPr/>
      </dsp:nvSpPr>
      <dsp:spPr>
        <a:xfrm>
          <a:off x="175265" y="413866"/>
          <a:ext cx="2571438" cy="1749955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endParaRPr lang="en-US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06" y="673110"/>
        <a:ext cx="1809556" cy="12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9933-5F83-43B0-9F98-B343B30AF455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CFB9A-6DEC-415C-83F5-098F29D93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FB9A-6DEC-415C-83F5-098F29D937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FBEFE-9CF5-4C4F-886B-7028235C6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0"/>
            <a:ext cx="90475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9D116-2BEF-4CC3-AA87-89F59E5B5AFE}"/>
              </a:ext>
            </a:extLst>
          </p:cNvPr>
          <p:cNvSpPr txBox="1"/>
          <p:nvPr/>
        </p:nvSpPr>
        <p:spPr>
          <a:xfrm>
            <a:off x="2895600" y="3442648"/>
            <a:ext cx="6248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1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68096184_a594789e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" y="0"/>
            <a:ext cx="4417325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oys-feeding-cow.jpg"/>
          <p:cNvPicPr>
            <a:picLocks noChangeAspect="1"/>
          </p:cNvPicPr>
          <p:nvPr/>
        </p:nvPicPr>
        <p:blipFill rotWithShape="1">
          <a:blip r:embed="rId3"/>
          <a:srcRect l="11341" r="4402" b="13636"/>
          <a:stretch/>
        </p:blipFill>
        <p:spPr>
          <a:xfrm>
            <a:off x="4512860" y="6824"/>
            <a:ext cx="4588042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260" y="5036024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থেকে ফল 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6434" y="509758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জমিতে গরু চড়ায়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2540" y="58674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44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4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রনী</a:t>
            </a:r>
            <a:r>
              <a:rPr lang="en-US" sz="44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= কর্তা কারক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4cb50df85fdac18a4bc1d6348893a6b8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620000" cy="552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124373-two-cow-eat-grass-isolated-green-paddy-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4495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1" y="467966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ঘা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= 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Content Placeholder 3" descr="asian_woman_writing_letter_bld039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4191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525424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মনিরা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করন কারক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oys ea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7848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5350" y="585995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গরিবকে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খাবার দাও =সম্প্রদান কারক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al 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33400"/>
            <a:ext cx="2667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vlcsnap-2012-09-22-12h31m23s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33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310168794_a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on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67000"/>
            <a:ext cx="2743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alehin86-24565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2686050"/>
            <a:ext cx="26670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" descr="stock-photo-a-poor-man-sitting-on-the-road-5777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26670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371600" y="-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(ছবি দেখে কারক নির্ণয় কর)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83256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লাঠি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দিয়ে সাপ মার, 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সাপ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দেখে ভয় পায়,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বিলে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মাছ আছে,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বালকেরা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পুকুরে সাঁতার কাটে,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দরিদ্রকে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কাপড় দাও,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পূর্ব দিকে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সূর্য উঠে, মা আমাকে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ভাত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দেয়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দীনে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গুরুজনে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(৭)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(৮) </a:t>
            </a:r>
            <a:r>
              <a:rPr lang="en-US" sz="54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পরাজয়ে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ডরে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71808469_e3322fa443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762000"/>
            <a:ext cx="24299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762000"/>
            <a:ext cx="1981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 descr="double-petalled-tube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2209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light-purple-Rose-flow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667001"/>
            <a:ext cx="2362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81400" y="-9060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pic>
        <p:nvPicPr>
          <p:cNvPr id="13" name="Picture 12" descr="700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667000"/>
            <a:ext cx="2209800" cy="161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misti-pantoa0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762000"/>
            <a:ext cx="2209800" cy="173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6897863.jpg"/>
          <p:cNvPicPr>
            <a:picLocks noChangeAspect="1"/>
          </p:cNvPicPr>
          <p:nvPr/>
        </p:nvPicPr>
        <p:blipFill>
          <a:blip r:embed="rId8"/>
          <a:srcRect l="5000" t="4098" r="5000" b="4098"/>
          <a:stretch>
            <a:fillRect/>
          </a:stretch>
        </p:blipFill>
        <p:spPr>
          <a:xfrm>
            <a:off x="2481942" y="2667000"/>
            <a:ext cx="2090057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Roa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26670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42899" y="4390409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গান গায়,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মেঘ জমেছে, বাগানে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ফোটে,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খেতে মজা,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হাঁস ভাসে,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গন্ধ মধুর,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শিকার করে,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রাস্তায় হাঁটে।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pPr>
              <a:spcBef>
                <a:spcPts val="0"/>
              </a:spcBef>
              <a:buNone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ধান্যে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নিশির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ow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2" y="33336"/>
            <a:ext cx="9105898" cy="6824663"/>
          </a:xfrm>
        </p:spPr>
      </p:pic>
      <p:sp>
        <p:nvSpPr>
          <p:cNvPr id="6" name="Rectangle 5"/>
          <p:cNvSpPr/>
          <p:nvPr/>
        </p:nvSpPr>
        <p:spPr>
          <a:xfrm>
            <a:off x="914400" y="-152400"/>
            <a:ext cx="6477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2CB61-2527-4B7E-A294-CC2F6B665D60}"/>
              </a:ext>
            </a:extLst>
          </p:cNvPr>
          <p:cNvSpPr txBox="1"/>
          <p:nvPr/>
        </p:nvSpPr>
        <p:spPr>
          <a:xfrm>
            <a:off x="2819400" y="152400"/>
            <a:ext cx="6092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r"/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াইদহ</a:t>
            </a:r>
            <a:endParaRPr lang="bn-BD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োবাইল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৫৬৭১০৯৬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300" dirty="0">
                <a:latin typeface="Arial Narrow" panose="020B0606020202030204" pitchFamily="34" charset="0"/>
                <a:cs typeface="NikoshBAN" panose="02000000000000000000" pitchFamily="2" charset="0"/>
              </a:rPr>
              <a:t>E</a:t>
            </a:r>
            <a:r>
              <a:rPr lang="bn-BD" sz="3300" dirty="0">
                <a:latin typeface="Arial Narrow" panose="020B0606020202030204" pitchFamily="34" charset="0"/>
                <a:cs typeface="NikoshBAN" panose="02000000000000000000" pitchFamily="2" charset="0"/>
              </a:rPr>
              <a:t>-mail. </a:t>
            </a:r>
            <a:r>
              <a:rPr lang="en-US" sz="3300" dirty="0">
                <a:latin typeface="Arial Narrow" panose="020B0606020202030204" pitchFamily="34" charset="0"/>
                <a:cs typeface="NikoshBAN" panose="02000000000000000000" pitchFamily="2" charset="0"/>
              </a:rPr>
              <a:t>shbiddut@gmail.com</a:t>
            </a:r>
            <a:endParaRPr lang="en-US" sz="3300" dirty="0">
              <a:latin typeface="Arial Narrow" panose="020B0606020202030204" pitchFamily="34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E825B3B-9C0B-41EE-B4A9-FE0AC2A79B25}"/>
              </a:ext>
            </a:extLst>
          </p:cNvPr>
          <p:cNvSpPr/>
          <p:nvPr/>
        </p:nvSpPr>
        <p:spPr>
          <a:xfrm>
            <a:off x="381000" y="4648200"/>
            <a:ext cx="3186545" cy="1712027"/>
          </a:xfrm>
          <a:prstGeom prst="flowChartTerminator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2B1053BD-62C2-47E7-8CB4-3180D1B5F8FE}"/>
              </a:ext>
            </a:extLst>
          </p:cNvPr>
          <p:cNvSpPr/>
          <p:nvPr/>
        </p:nvSpPr>
        <p:spPr>
          <a:xfrm>
            <a:off x="228600" y="1295400"/>
            <a:ext cx="8382000" cy="5257800"/>
          </a:xfrm>
          <a:prstGeom prst="horizontalScroll">
            <a:avLst>
              <a:gd name="adj" fmla="val 59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ত্যেক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endParaRPr lang="en-US" sz="4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D96FDC-D5A5-450B-A95D-0C66FF3BC540}"/>
              </a:ext>
            </a:extLst>
          </p:cNvPr>
          <p:cNvSpPr/>
          <p:nvPr/>
        </p:nvSpPr>
        <p:spPr>
          <a:xfrm>
            <a:off x="2362200" y="228600"/>
            <a:ext cx="4038600" cy="1066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53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c47ace06cc5ec4021a2a270517b-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745" y="2479962"/>
            <a:ext cx="315572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781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উপরের সব গুলো কাজের সাথেই 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না কোন  ব্যক্তি বা বস্তুর সম্পর্ক আছে। তোমরা কী বলতে পারবে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বাক্যে“ ক্রিয়া পদের সাথে অন্য পদের সম্পর্ককে কী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rls_playing_foo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398" y="0"/>
            <a:ext cx="302340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460-reading_863045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745" y="20781"/>
            <a:ext cx="31834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on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179" y="2514600"/>
            <a:ext cx="2995694" cy="223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 descr="boys ea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81" y="2459181"/>
            <a:ext cx="2895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vlcsnap-2012-11-21-12h59m55s251.png"/>
          <p:cNvPicPr>
            <a:picLocks noChangeAspect="1"/>
          </p:cNvPicPr>
          <p:nvPr/>
        </p:nvPicPr>
        <p:blipFill>
          <a:blip r:embed="rId7"/>
          <a:srcRect l="31265" t="16667" r="36885" b="10000"/>
          <a:stretch>
            <a:fillRect/>
          </a:stretch>
        </p:blipFill>
        <p:spPr>
          <a:xfrm>
            <a:off x="-13855" y="20782"/>
            <a:ext cx="28956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itas112blog_1327314317_14-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3124200"/>
            <a:ext cx="42304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8000" dirty="0">
              <a:solidFill>
                <a:srgbClr val="00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6FCFCE-4AA5-4BAC-8B62-95A29E633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395391"/>
              </p:ext>
            </p:extLst>
          </p:nvPr>
        </p:nvGraphicFramePr>
        <p:xfrm>
          <a:off x="647700" y="304800"/>
          <a:ext cx="7848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A28795-3C58-4235-8B54-7DB2C3BA3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EA28795-3C58-4235-8B54-7DB2C3BA3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EA28795-3C58-4235-8B54-7DB2C3BA3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5BB050-D90D-479A-A04E-D6B36CDAD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F5BB050-D90D-479A-A04E-D6B36CDAD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F5BB050-D90D-479A-A04E-D6B36CDAD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8681AA-F05D-43CA-92A0-70DA1406E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F8681AA-F05D-43CA-92A0-70DA1406E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F8681AA-F05D-43CA-92A0-70DA1406E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8D2EE-1952-4675-A92C-62F09901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978D2EE-1952-4675-A92C-62F09901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C978D2EE-1952-4675-A92C-62F09901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F6E39-0255-4FF7-884C-8B89DEA5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BBF6E39-0255-4FF7-884C-8B89DEA5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DBBF6E39-0255-4FF7-884C-8B89DEA5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B9DA46-6B9B-45FE-812E-E39F3D72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7B9DA46-6B9B-45FE-812E-E39F3D72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7B9DA46-6B9B-45FE-812E-E39F3D72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474DB-8933-4BAE-95DC-53D38A1D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08474DB-8933-4BAE-95DC-53D38A1D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08474DB-8933-4BAE-95DC-53D38A1D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859FA-78F3-47FA-B409-7BABF9AE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5D859FA-78F3-47FA-B409-7BABF9AE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5D859FA-78F3-47FA-B409-7BABF9AE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727272-71E4-4160-B765-EB6EFF414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75727272-71E4-4160-B765-EB6EFF414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75727272-71E4-4160-B765-EB6EFF414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1101D-B4AD-4E19-A214-83C39CC5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9F51101D-B4AD-4E19-A214-83C39CC5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9F51101D-B4AD-4E19-A214-83C39CC5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3781A5-5007-4A3B-92F5-45DDF91E1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533781A5-5007-4A3B-92F5-45DDF91E1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33781A5-5007-4A3B-92F5-45DDF91E1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894308-B6D7-43CD-A81F-1C37F601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D894308-B6D7-43CD-A81F-1C37F601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D894308-B6D7-43CD-A81F-1C37F601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07CAC-077E-4765-A9A4-5C33CF42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ED207CAC-077E-4765-A9A4-5C33CF42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ED207CAC-077E-4765-A9A4-5C33CF42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 সাহেব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 বাক্স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নিজের বাড়ির </a:t>
            </a:r>
            <a:r>
              <a:rPr lang="bn-BD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দাঁড়িয়ে নিজ </a:t>
            </a:r>
            <a:r>
              <a:rPr lang="bn-BD" sz="5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গরিবদের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টাকা দান করলেন।</a:t>
            </a:r>
          </a:p>
          <a:p>
            <a:pPr algn="l"/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3300" y="2310722"/>
            <a:ext cx="2438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দান করলেন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303898"/>
            <a:ext cx="8382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200400" y="29718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19400" y="3657600"/>
            <a:ext cx="1219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62400" y="38100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81600" y="38862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67400" y="2743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257800" y="37338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2667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কারা(কর্তা)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কি/ কাকে (কর্ম)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" y="4572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দিয়ে/ কি দ্বারা (করণ)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6300" y="4953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যাকে/যাদেরকে দান (সম্প্রদান)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3733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থেকে/হতে  (অপাদান)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667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সময়ে/স্থান/কাল (অধিকরণ)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4c47ace06cc5ec4021a2a270517b-grand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51219" y="20782"/>
            <a:ext cx="4592781" cy="483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92782" y="497378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5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খায়</a:t>
            </a:r>
            <a:endParaRPr lang="en-US" sz="4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id Mubara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2"/>
            <a:ext cx="455121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7927" y="5105400"/>
            <a:ext cx="411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bn-BD" sz="54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হাটে যায়</a:t>
            </a:r>
            <a:endParaRPr lang="en-US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girls_playing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" y="131618"/>
            <a:ext cx="4038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7699" y="5470167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খেলে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ive al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21" y="131618"/>
            <a:ext cx="4038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5562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ভিক্ষা দাও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461</Words>
  <Application>Microsoft Office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Binoy</dc:creator>
  <cp:lastModifiedBy>BIDDUT</cp:lastModifiedBy>
  <cp:revision>361</cp:revision>
  <dcterms:created xsi:type="dcterms:W3CDTF">2006-08-16T00:00:00Z</dcterms:created>
  <dcterms:modified xsi:type="dcterms:W3CDTF">2018-03-24T00:17:29Z</dcterms:modified>
</cp:coreProperties>
</file>