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93" r:id="rId2"/>
    <p:sldId id="381" r:id="rId3"/>
    <p:sldId id="383" r:id="rId4"/>
    <p:sldId id="399" r:id="rId5"/>
    <p:sldId id="385" r:id="rId6"/>
    <p:sldId id="377" r:id="rId7"/>
    <p:sldId id="387" r:id="rId8"/>
    <p:sldId id="341" r:id="rId9"/>
    <p:sldId id="389" r:id="rId10"/>
    <p:sldId id="370" r:id="rId11"/>
    <p:sldId id="404" r:id="rId12"/>
    <p:sldId id="403" r:id="rId13"/>
    <p:sldId id="402" r:id="rId14"/>
    <p:sldId id="401" r:id="rId15"/>
    <p:sldId id="395" r:id="rId16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A56"/>
    <a:srgbClr val="E943D5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4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5194"/>
          <a:stretch/>
        </p:blipFill>
        <p:spPr>
          <a:xfrm>
            <a:off x="2255517" y="371277"/>
            <a:ext cx="6889376" cy="5815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81" y="2133600"/>
            <a:ext cx="3044354" cy="25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34" y="4191000"/>
            <a:ext cx="1020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farmer thinks, “ I want to be rich. I have an idea”.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34" y="3429000"/>
            <a:ext cx="1020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farmer thinks all the eggs are inside the goose.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681" y="2667000"/>
            <a:ext cx="1097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kills the goose. He opens its belly. But there was no eggs.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481" y="94206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say.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" y="341846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6924" y="5780758"/>
            <a:ext cx="8702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Identifying weak students and taking to cure.</a:t>
            </a:r>
          </a:p>
        </p:txBody>
      </p:sp>
    </p:spTree>
    <p:extLst>
      <p:ext uri="{BB962C8B-B14F-4D97-AF65-F5344CB8AC3E}">
        <p14:creationId xmlns:p14="http://schemas.microsoft.com/office/powerpoint/2010/main" val="26910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019" y="1891441"/>
            <a:ext cx="332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109" y="1058047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8853" y="3048000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idea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0423" y="3116759"/>
            <a:ext cx="2645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ধারণা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47023" y="34290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1360" y="4430369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081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06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10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46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 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50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352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3970" y="4191000"/>
            <a:ext cx="654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correct word------.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5881" y="15165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8081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idia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3681" y="5105399"/>
            <a:ext cx="130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4054" y="5105398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134" y="2819400"/>
            <a:ext cx="3234548" cy="137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31036" y="4933264"/>
            <a:ext cx="1337445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576453" y="5125067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idae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197E-6 3.7037E-6 L 0.31155 0.1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1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01791 0.2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-3.7037E-6 L -0.13451 0.199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1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4 -3.33333E-6 L -0.37731 0.199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8" grpId="0"/>
      <p:bldP spid="22" grpId="0"/>
      <p:bldP spid="29" grpId="0"/>
      <p:bldP spid="31" grpId="0"/>
      <p:bldP spid="32" grpId="0"/>
      <p:bldP spid="12" grpId="0" animBg="1"/>
      <p:bldP spid="33" grpId="0" animBg="1"/>
      <p:bldP spid="33" grpId="1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2072" y="1876826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i-ea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768" y="589029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4681" y="4756266"/>
            <a:ext cx="14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8681" y="4832466"/>
            <a:ext cx="169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আইডিয়া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38133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63681" y="483246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ধারণা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70694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0998" y="4840069"/>
            <a:ext cx="356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তারিখঃ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০০/০০/০০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4781" y="188781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id-a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072" y="1930772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ide-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0274" y="189756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dea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696" y="2920951"/>
            <a:ext cx="82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54" y="1324223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42475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21" y="2784656"/>
            <a:ext cx="6096596" cy="1311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244" y="170011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39886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98363" y="2133601"/>
            <a:ext cx="4645025" cy="2320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8" dirty="0">
                <a:latin typeface="Times New Roman" pitchFamily="18" charset="0"/>
                <a:cs typeface="Times New Roman" pitchFamily="18" charset="0"/>
              </a:rPr>
              <a:t>       MD. KOWSER ALI </a:t>
            </a:r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DURLOVPUR GOVT. PRIMARY SCHOOL</a:t>
            </a:r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HORINAKUNDU, JHENIDAH</a:t>
            </a:r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28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kowser.gps@gmail.com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8231" y="2133600"/>
            <a:ext cx="5893225" cy="2376835"/>
            <a:chOff x="5298231" y="2195165"/>
            <a:chExt cx="5893225" cy="2376835"/>
          </a:xfrm>
        </p:grpSpPr>
        <p:sp>
          <p:nvSpPr>
            <p:cNvPr id="3" name="TextBox 8"/>
            <p:cNvSpPr txBox="1"/>
            <p:nvPr/>
          </p:nvSpPr>
          <p:spPr>
            <a:xfrm>
              <a:off x="5951438" y="2195165"/>
              <a:ext cx="3411190" cy="1030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98231" y="3248368"/>
              <a:ext cx="5893225" cy="1323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Lesson 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olden Goose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Parts of the lesson: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Activity-B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</a:t>
              </a:r>
              <a:r>
                <a:rPr lang="en-US" sz="2667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No-59</a:t>
              </a:r>
              <a:endParaRPr lang="en-US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15967" y="1614537"/>
            <a:ext cx="0" cy="2975719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88545" y="1759694"/>
            <a:ext cx="0" cy="2903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61124" y="1977429"/>
            <a:ext cx="0" cy="2757984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7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281" y="1676400"/>
            <a:ext cx="6241752" cy="325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429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620" y="769153"/>
            <a:ext cx="914489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by </a:t>
            </a:r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11135" b="6484"/>
          <a:stretch/>
        </p:blipFill>
        <p:spPr>
          <a:xfrm>
            <a:off x="7482681" y="1846669"/>
            <a:ext cx="1971176" cy="29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081" y="1295400"/>
            <a:ext cx="10015835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Checking homework </a:t>
            </a:r>
            <a:r>
              <a:rPr lang="en-US" sz="3429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justify </a:t>
            </a:r>
            <a:r>
              <a:rPr lang="en-US" sz="34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4567" y="2413575"/>
            <a:ext cx="726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kind of eggs did the goose lay?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5881" y="3124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did the farmer do with the eggs?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834481" y="1219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today’s lesson is too--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3881" y="4648200"/>
            <a:ext cx="946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Today we will read the 2</a:t>
            </a:r>
            <a:r>
              <a:rPr lang="en-US" sz="36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part of the story.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93" y="2021928"/>
            <a:ext cx="1930987" cy="25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15281" y="7620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043" y="15488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081" y="3524071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proper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sounds and stress.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1.1.2 say simple words and phrases with proper sounds and stress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081" y="2228671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common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English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4.2.1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simple stories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/>
          <a:stretch/>
        </p:blipFill>
        <p:spPr>
          <a:xfrm>
            <a:off x="2072481" y="1752600"/>
            <a:ext cx="7350365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4881" y="533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read the 1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part of the story again.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4881" y="5334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Repeat after me.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81" y="1219200"/>
            <a:ext cx="5791200" cy="3636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2481" y="482025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Now we will read the 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part of the story.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9581" y="5333999"/>
            <a:ext cx="32765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Reading.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SGW)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081" y="1705611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Reading in pair.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0"/>
          <a:stretch/>
        </p:blipFill>
        <p:spPr>
          <a:xfrm>
            <a:off x="3115197" y="2971800"/>
            <a:ext cx="1368684" cy="258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8081" y="390363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reading.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81" y="1044272"/>
            <a:ext cx="2438400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373</Words>
  <Application>Microsoft Office PowerPoint</Application>
  <PresentationFormat>Custom</PresentationFormat>
  <Paragraphs>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183</cp:revision>
  <dcterms:created xsi:type="dcterms:W3CDTF">2006-08-16T00:00:00Z</dcterms:created>
  <dcterms:modified xsi:type="dcterms:W3CDTF">2009-01-01T09:12:02Z</dcterms:modified>
</cp:coreProperties>
</file>