
<file path=[Content_Types].xml><?xml version="1.0" encoding="utf-8"?>
<Types xmlns="http://schemas.openxmlformats.org/package/2006/content-types">
  <Default Extension="bin" ContentType="application/vnd.openxmlformats-officedocument.oleObject"/>
  <Default Extension="jpeg" ContentType="image/jpe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75" r:id="rId8"/>
    <p:sldId id="262" r:id="rId9"/>
    <p:sldId id="263" r:id="rId10"/>
    <p:sldId id="264" r:id="rId11"/>
    <p:sldId id="265" r:id="rId12"/>
    <p:sldId id="266" r:id="rId13"/>
    <p:sldId id="267" r:id="rId14"/>
    <p:sldId id="274" r:id="rId15"/>
    <p:sldId id="268" r:id="rId16"/>
    <p:sldId id="269" r:id="rId17"/>
    <p:sldId id="270" r:id="rId18"/>
    <p:sldId id="271" r:id="rId19"/>
    <p:sldId id="272" r:id="rId20"/>
    <p:sldId id="273"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7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46B4F6-D980-46D2-9B6D-2B09B1885E33}" type="datetimeFigureOut">
              <a:rPr lang="en-US" smtClean="0"/>
              <a:t>11/22/2019</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1DE5443-82D5-4455-A475-C9C8DAC49646}" type="slidenum">
              <a:rPr lang="en-US" smtClean="0"/>
              <a:t>‹#›</a:t>
            </a:fld>
            <a:endParaRPr lang="en-US"/>
          </a:p>
        </p:txBody>
      </p:sp>
    </p:spTree>
    <p:extLst>
      <p:ext uri="{BB962C8B-B14F-4D97-AF65-F5344CB8AC3E}">
        <p14:creationId xmlns:p14="http://schemas.microsoft.com/office/powerpoint/2010/main" val="2801938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46B4F6-D980-46D2-9B6D-2B09B1885E33}" type="datetimeFigureOut">
              <a:rPr lang="en-US" smtClean="0"/>
              <a:t>11/22/2019</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1DE5443-82D5-4455-A475-C9C8DAC49646}" type="slidenum">
              <a:rPr lang="en-US" smtClean="0"/>
              <a:t>‹#›</a:t>
            </a:fld>
            <a:endParaRPr lang="en-US"/>
          </a:p>
        </p:txBody>
      </p:sp>
    </p:spTree>
    <p:extLst>
      <p:ext uri="{BB962C8B-B14F-4D97-AF65-F5344CB8AC3E}">
        <p14:creationId xmlns:p14="http://schemas.microsoft.com/office/powerpoint/2010/main" val="3807382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46B4F6-D980-46D2-9B6D-2B09B1885E33}" type="datetimeFigureOut">
              <a:rPr lang="en-US" smtClean="0"/>
              <a:t>11/22/2019</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1DE5443-82D5-4455-A475-C9C8DAC49646}"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21208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F546B4F6-D980-46D2-9B6D-2B09B1885E33}" type="datetimeFigureOut">
              <a:rPr lang="en-US" smtClean="0"/>
              <a:t>11/22/2019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1DE5443-82D5-4455-A475-C9C8DAC49646}" type="slidenum">
              <a:rPr lang="en-US" smtClean="0"/>
              <a:t>‹#›</a:t>
            </a:fld>
            <a:endParaRPr lang="en-US"/>
          </a:p>
        </p:txBody>
      </p:sp>
    </p:spTree>
    <p:extLst>
      <p:ext uri="{BB962C8B-B14F-4D97-AF65-F5344CB8AC3E}">
        <p14:creationId xmlns:p14="http://schemas.microsoft.com/office/powerpoint/2010/main" val="3500675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F546B4F6-D980-46D2-9B6D-2B09B1885E33}" type="datetimeFigureOut">
              <a:rPr lang="en-US" smtClean="0"/>
              <a:t>11/22/2019</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1DE5443-82D5-4455-A475-C9C8DAC49646}"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29143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F546B4F6-D980-46D2-9B6D-2B09B1885E33}" type="datetimeFigureOut">
              <a:rPr lang="en-US" smtClean="0"/>
              <a:t>11/22/2019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1DE5443-82D5-4455-A475-C9C8DAC49646}" type="slidenum">
              <a:rPr lang="en-US" smtClean="0"/>
              <a:t>‹#›</a:t>
            </a:fld>
            <a:endParaRPr lang="en-US"/>
          </a:p>
        </p:txBody>
      </p:sp>
    </p:spTree>
    <p:extLst>
      <p:ext uri="{BB962C8B-B14F-4D97-AF65-F5344CB8AC3E}">
        <p14:creationId xmlns:p14="http://schemas.microsoft.com/office/powerpoint/2010/main" val="15418764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46B4F6-D980-46D2-9B6D-2B09B1885E33}" type="datetimeFigureOut">
              <a:rPr lang="en-US" smtClean="0"/>
              <a:t>11/22/2019</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1DE5443-82D5-4455-A475-C9C8DAC49646}" type="slidenum">
              <a:rPr lang="en-US" smtClean="0"/>
              <a:t>‹#›</a:t>
            </a:fld>
            <a:endParaRPr lang="en-US"/>
          </a:p>
        </p:txBody>
      </p:sp>
    </p:spTree>
    <p:extLst>
      <p:ext uri="{BB962C8B-B14F-4D97-AF65-F5344CB8AC3E}">
        <p14:creationId xmlns:p14="http://schemas.microsoft.com/office/powerpoint/2010/main" val="347823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46B4F6-D980-46D2-9B6D-2B09B1885E33}" type="datetimeFigureOut">
              <a:rPr lang="en-US" smtClean="0"/>
              <a:t>11/22/2019</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1DE5443-82D5-4455-A475-C9C8DAC49646}" type="slidenum">
              <a:rPr lang="en-US" smtClean="0"/>
              <a:t>‹#›</a:t>
            </a:fld>
            <a:endParaRPr lang="en-US"/>
          </a:p>
        </p:txBody>
      </p:sp>
    </p:spTree>
    <p:extLst>
      <p:ext uri="{BB962C8B-B14F-4D97-AF65-F5344CB8AC3E}">
        <p14:creationId xmlns:p14="http://schemas.microsoft.com/office/powerpoint/2010/main" val="152846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46B4F6-D980-46D2-9B6D-2B09B1885E33}" type="datetimeFigureOut">
              <a:rPr lang="en-US" smtClean="0"/>
              <a:t>11/22/2019</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1DE5443-82D5-4455-A475-C9C8DAC49646}" type="slidenum">
              <a:rPr lang="en-US" smtClean="0"/>
              <a:t>‹#›</a:t>
            </a:fld>
            <a:endParaRPr lang="en-US"/>
          </a:p>
        </p:txBody>
      </p:sp>
    </p:spTree>
    <p:extLst>
      <p:ext uri="{BB962C8B-B14F-4D97-AF65-F5344CB8AC3E}">
        <p14:creationId xmlns:p14="http://schemas.microsoft.com/office/powerpoint/2010/main" val="3436836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46B4F6-D980-46D2-9B6D-2B09B1885E33}" type="datetimeFigureOut">
              <a:rPr lang="en-US" smtClean="0"/>
              <a:t>11/22/2019</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1DE5443-82D5-4455-A475-C9C8DAC49646}" type="slidenum">
              <a:rPr lang="en-US" smtClean="0"/>
              <a:t>‹#›</a:t>
            </a:fld>
            <a:endParaRPr lang="en-US"/>
          </a:p>
        </p:txBody>
      </p:sp>
    </p:spTree>
    <p:extLst>
      <p:ext uri="{BB962C8B-B14F-4D97-AF65-F5344CB8AC3E}">
        <p14:creationId xmlns:p14="http://schemas.microsoft.com/office/powerpoint/2010/main" val="1670421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46B4F6-D980-46D2-9B6D-2B09B1885E33}" type="datetimeFigureOut">
              <a:rPr lang="en-US" smtClean="0"/>
              <a:t>11/22/2019</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F1DE5443-82D5-4455-A475-C9C8DAC49646}" type="slidenum">
              <a:rPr lang="en-US" smtClean="0"/>
              <a:t>‹#›</a:t>
            </a:fld>
            <a:endParaRPr lang="en-US"/>
          </a:p>
        </p:txBody>
      </p:sp>
    </p:spTree>
    <p:extLst>
      <p:ext uri="{BB962C8B-B14F-4D97-AF65-F5344CB8AC3E}">
        <p14:creationId xmlns:p14="http://schemas.microsoft.com/office/powerpoint/2010/main" val="1870119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46B4F6-D980-46D2-9B6D-2B09B1885E33}" type="datetimeFigureOut">
              <a:rPr lang="en-US" smtClean="0"/>
              <a:t>11/22/2019</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1DE5443-82D5-4455-A475-C9C8DAC49646}" type="slidenum">
              <a:rPr lang="en-US" smtClean="0"/>
              <a:t>‹#›</a:t>
            </a:fld>
            <a:endParaRPr lang="en-US"/>
          </a:p>
        </p:txBody>
      </p:sp>
    </p:spTree>
    <p:extLst>
      <p:ext uri="{BB962C8B-B14F-4D97-AF65-F5344CB8AC3E}">
        <p14:creationId xmlns:p14="http://schemas.microsoft.com/office/powerpoint/2010/main" val="2605458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46B4F6-D980-46D2-9B6D-2B09B1885E33}" type="datetimeFigureOut">
              <a:rPr lang="en-US" smtClean="0"/>
              <a:t>11/22/2019</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1DE5443-82D5-4455-A475-C9C8DAC49646}" type="slidenum">
              <a:rPr lang="en-US" smtClean="0"/>
              <a:t>‹#›</a:t>
            </a:fld>
            <a:endParaRPr lang="en-US"/>
          </a:p>
        </p:txBody>
      </p:sp>
    </p:spTree>
    <p:extLst>
      <p:ext uri="{BB962C8B-B14F-4D97-AF65-F5344CB8AC3E}">
        <p14:creationId xmlns:p14="http://schemas.microsoft.com/office/powerpoint/2010/main" val="2327682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46B4F6-D980-46D2-9B6D-2B09B1885E33}" type="datetimeFigureOut">
              <a:rPr lang="en-US" smtClean="0"/>
              <a:t>11/22/2019</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1DE5443-82D5-4455-A475-C9C8DAC49646}" type="slidenum">
              <a:rPr lang="en-US" smtClean="0"/>
              <a:t>‹#›</a:t>
            </a:fld>
            <a:endParaRPr lang="en-US"/>
          </a:p>
        </p:txBody>
      </p:sp>
    </p:spTree>
    <p:extLst>
      <p:ext uri="{BB962C8B-B14F-4D97-AF65-F5344CB8AC3E}">
        <p14:creationId xmlns:p14="http://schemas.microsoft.com/office/powerpoint/2010/main" val="268618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46B4F6-D980-46D2-9B6D-2B09B1885E33}" type="datetimeFigureOut">
              <a:rPr lang="en-US" smtClean="0"/>
              <a:t>11/22/2019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1DE5443-82D5-4455-A475-C9C8DAC49646}" type="slidenum">
              <a:rPr lang="en-US" smtClean="0"/>
              <a:t>‹#›</a:t>
            </a:fld>
            <a:endParaRPr lang="en-US"/>
          </a:p>
        </p:txBody>
      </p:sp>
    </p:spTree>
    <p:extLst>
      <p:ext uri="{BB962C8B-B14F-4D97-AF65-F5344CB8AC3E}">
        <p14:creationId xmlns:p14="http://schemas.microsoft.com/office/powerpoint/2010/main" val="3185769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46B4F6-D980-46D2-9B6D-2B09B1885E33}" type="datetimeFigureOut">
              <a:rPr lang="en-US" smtClean="0"/>
              <a:t>11/22/2019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1DE5443-82D5-4455-A475-C9C8DAC49646}" type="slidenum">
              <a:rPr lang="en-US" smtClean="0"/>
              <a:t>‹#›</a:t>
            </a:fld>
            <a:endParaRPr lang="en-US"/>
          </a:p>
        </p:txBody>
      </p:sp>
    </p:spTree>
    <p:extLst>
      <p:ext uri="{BB962C8B-B14F-4D97-AF65-F5344CB8AC3E}">
        <p14:creationId xmlns:p14="http://schemas.microsoft.com/office/powerpoint/2010/main" val="3820502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546B4F6-D980-46D2-9B6D-2B09B1885E33}" type="datetimeFigureOut">
              <a:rPr lang="en-US" smtClean="0"/>
              <a:t>11/22/2019</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F1DE5443-82D5-4455-A475-C9C8DAC49646}" type="slidenum">
              <a:rPr lang="en-US" smtClean="0"/>
              <a:t>‹#›</a:t>
            </a:fld>
            <a:endParaRPr lang="en-US"/>
          </a:p>
        </p:txBody>
      </p:sp>
    </p:spTree>
    <p:extLst>
      <p:ext uri="{BB962C8B-B14F-4D97-AF65-F5344CB8AC3E}">
        <p14:creationId xmlns:p14="http://schemas.microsoft.com/office/powerpoint/2010/main" val="35320359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6.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4.jpeg"/><Relationship Id="rId7"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image" Target="../media/image5.jpeg"/><Relationship Id="rId10" Type="http://schemas.openxmlformats.org/officeDocument/2006/relationships/image" Target="../media/image9.jpeg"/><Relationship Id="rId4" Type="http://schemas.openxmlformats.org/officeDocument/2006/relationships/image" Target="../media/image2.jpeg"/><Relationship Id="rId9"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Documents and Settings\Lab 47\My Documents\My Pictures\New Folder\sdgfsd.jpg">
            <a:extLst>
              <a:ext uri="{FF2B5EF4-FFF2-40B4-BE49-F238E27FC236}">
                <a16:creationId xmlns:a16="http://schemas.microsoft.com/office/drawing/2014/main" id="{47898266-BEF9-44C8-B517-F3ADE35726FC}"/>
              </a:ext>
            </a:extLst>
          </p:cNvPr>
          <p:cNvPicPr>
            <a:picLocks noChangeAspect="1" noChangeArrowheads="1"/>
          </p:cNvPicPr>
          <p:nvPr/>
        </p:nvPicPr>
        <p:blipFill>
          <a:blip r:embed="rId2"/>
          <a:srcRect/>
          <a:stretch>
            <a:fillRect/>
          </a:stretch>
        </p:blipFill>
        <p:spPr bwMode="auto">
          <a:xfrm rot="15062331">
            <a:off x="825501" y="901701"/>
            <a:ext cx="2209800" cy="1447800"/>
          </a:xfrm>
          <a:prstGeom prst="rect">
            <a:avLst/>
          </a:prstGeom>
          <a:noFill/>
        </p:spPr>
      </p:pic>
      <p:sp>
        <p:nvSpPr>
          <p:cNvPr id="5" name="Title 1">
            <a:extLst>
              <a:ext uri="{FF2B5EF4-FFF2-40B4-BE49-F238E27FC236}">
                <a16:creationId xmlns:a16="http://schemas.microsoft.com/office/drawing/2014/main" id="{093DEF36-C02D-4F63-A5C4-26C012B20C78}"/>
              </a:ext>
            </a:extLst>
          </p:cNvPr>
          <p:cNvSpPr txBox="1">
            <a:spLocks/>
          </p:cNvSpPr>
          <p:nvPr/>
        </p:nvSpPr>
        <p:spPr>
          <a:xfrm>
            <a:off x="2974034" y="2537776"/>
            <a:ext cx="6462066" cy="1325562"/>
          </a:xfrm>
          <a:prstGeom prst="rect">
            <a:avLst/>
          </a:prstGeom>
          <a:effectLst>
            <a:innerShdw blurRad="114300">
              <a:prstClr val="black"/>
            </a:innerShdw>
          </a:effec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9600" dirty="0" err="1">
                <a:latin typeface="SutonnyOMJ" panose="01010600010101010101" pitchFamily="2" charset="0"/>
                <a:cs typeface="SutonnyOMJ" panose="01010600010101010101" pitchFamily="2" charset="0"/>
              </a:rPr>
              <a:t>সবাইকে</a:t>
            </a:r>
            <a:r>
              <a:rPr lang="en-US" sz="9600" dirty="0">
                <a:latin typeface="SutonnyOMJ" panose="01010600010101010101" pitchFamily="2" charset="0"/>
                <a:cs typeface="SutonnyOMJ" panose="01010600010101010101" pitchFamily="2" charset="0"/>
              </a:rPr>
              <a:t> </a:t>
            </a:r>
            <a:r>
              <a:rPr lang="bn-BD" sz="9600" dirty="0">
                <a:latin typeface="SutonnyOMJ" panose="01010600010101010101" pitchFamily="2" charset="0"/>
                <a:cs typeface="SutonnyOMJ" panose="01010600010101010101" pitchFamily="2" charset="0"/>
              </a:rPr>
              <a:t>স্বাগতম</a:t>
            </a:r>
            <a:endParaRPr lang="en-US" sz="9600" dirty="0">
              <a:latin typeface="SutonnyOMJ" panose="01010600010101010101" pitchFamily="2" charset="0"/>
              <a:cs typeface="SutonnyOMJ" panose="01010600010101010101" pitchFamily="2" charset="0"/>
            </a:endParaRPr>
          </a:p>
        </p:txBody>
      </p:sp>
      <p:pic>
        <p:nvPicPr>
          <p:cNvPr id="6" name="Picture 4" descr="C:\Documents and Settings\Lab 47\My Documents\My Pictures\New Folder\images.jpg">
            <a:extLst>
              <a:ext uri="{FF2B5EF4-FFF2-40B4-BE49-F238E27FC236}">
                <a16:creationId xmlns:a16="http://schemas.microsoft.com/office/drawing/2014/main" id="{86777793-84BC-43DC-AE55-FD858CD5D1D1}"/>
              </a:ext>
            </a:extLst>
          </p:cNvPr>
          <p:cNvPicPr>
            <a:picLocks noChangeAspect="1" noChangeArrowheads="1"/>
          </p:cNvPicPr>
          <p:nvPr/>
        </p:nvPicPr>
        <p:blipFill>
          <a:blip r:embed="rId3"/>
          <a:srcRect/>
          <a:stretch>
            <a:fillRect/>
          </a:stretch>
        </p:blipFill>
        <p:spPr bwMode="auto">
          <a:xfrm rot="4873336">
            <a:off x="8864600" y="4470930"/>
            <a:ext cx="2667000" cy="1676400"/>
          </a:xfrm>
          <a:prstGeom prst="rect">
            <a:avLst/>
          </a:prstGeom>
          <a:noFill/>
        </p:spPr>
      </p:pic>
    </p:spTree>
    <p:extLst>
      <p:ext uri="{BB962C8B-B14F-4D97-AF65-F5344CB8AC3E}">
        <p14:creationId xmlns:p14="http://schemas.microsoft.com/office/powerpoint/2010/main" val="102995459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Lab 47\My Documents\My Pictures\New Folder\cvsdv.jpg">
            <a:extLst>
              <a:ext uri="{FF2B5EF4-FFF2-40B4-BE49-F238E27FC236}">
                <a16:creationId xmlns:a16="http://schemas.microsoft.com/office/drawing/2014/main" id="{C44EAD5C-1404-4A63-B101-933EE0371EE9}"/>
              </a:ext>
            </a:extLst>
          </p:cNvPr>
          <p:cNvPicPr>
            <a:picLocks noChangeAspect="1" noChangeArrowheads="1"/>
          </p:cNvPicPr>
          <p:nvPr/>
        </p:nvPicPr>
        <p:blipFill>
          <a:blip r:embed="rId2"/>
          <a:srcRect/>
          <a:stretch>
            <a:fillRect/>
          </a:stretch>
        </p:blipFill>
        <p:spPr bwMode="auto">
          <a:xfrm>
            <a:off x="2755900" y="1828800"/>
            <a:ext cx="6019800" cy="3886200"/>
          </a:xfrm>
          <a:prstGeom prst="rect">
            <a:avLst/>
          </a:prstGeom>
          <a:noFill/>
        </p:spPr>
      </p:pic>
      <p:sp>
        <p:nvSpPr>
          <p:cNvPr id="3" name="TextBox 2">
            <a:extLst>
              <a:ext uri="{FF2B5EF4-FFF2-40B4-BE49-F238E27FC236}">
                <a16:creationId xmlns:a16="http://schemas.microsoft.com/office/drawing/2014/main" id="{16ACF2E0-AEEA-494F-8832-1F60489C26F8}"/>
              </a:ext>
            </a:extLst>
          </p:cNvPr>
          <p:cNvSpPr txBox="1"/>
          <p:nvPr/>
        </p:nvSpPr>
        <p:spPr>
          <a:xfrm>
            <a:off x="1231900" y="0"/>
            <a:ext cx="9144000" cy="1015663"/>
          </a:xfrm>
          <a:prstGeom prst="rect">
            <a:avLst/>
          </a:prstGeom>
          <a:noFill/>
        </p:spPr>
        <p:txBody>
          <a:bodyPr wrap="square" rtlCol="0">
            <a:spAutoFit/>
          </a:bodyPr>
          <a:lstStyle/>
          <a:p>
            <a:pPr algn="ctr"/>
            <a:r>
              <a:rPr lang="bn-BD" sz="6000" dirty="0">
                <a:latin typeface="SutonnyOMJ" panose="01010600010101010101" pitchFamily="2" charset="0"/>
                <a:cs typeface="SutonnyOMJ" panose="01010600010101010101" pitchFamily="2" charset="0"/>
              </a:rPr>
              <a:t>অশুদ্ধ অর্ধপরিবাহী</a:t>
            </a:r>
            <a:endParaRPr lang="en-US" sz="6000" dirty="0">
              <a:latin typeface="SutonnyOMJ" panose="01010600010101010101" pitchFamily="2" charset="0"/>
              <a:cs typeface="SutonnyOMJ" panose="01010600010101010101" pitchFamily="2" charset="0"/>
            </a:endParaRPr>
          </a:p>
        </p:txBody>
      </p:sp>
      <p:sp>
        <p:nvSpPr>
          <p:cNvPr id="4" name="Oval 3">
            <a:extLst>
              <a:ext uri="{FF2B5EF4-FFF2-40B4-BE49-F238E27FC236}">
                <a16:creationId xmlns:a16="http://schemas.microsoft.com/office/drawing/2014/main" id="{CF34121C-7D56-46EA-B603-4C94E38004A5}"/>
              </a:ext>
            </a:extLst>
          </p:cNvPr>
          <p:cNvSpPr/>
          <p:nvPr/>
        </p:nvSpPr>
        <p:spPr>
          <a:xfrm>
            <a:off x="3746500" y="2209800"/>
            <a:ext cx="914400" cy="914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SI</a:t>
            </a:r>
          </a:p>
        </p:txBody>
      </p:sp>
      <p:sp>
        <p:nvSpPr>
          <p:cNvPr id="5" name="Oval 4">
            <a:extLst>
              <a:ext uri="{FF2B5EF4-FFF2-40B4-BE49-F238E27FC236}">
                <a16:creationId xmlns:a16="http://schemas.microsoft.com/office/drawing/2014/main" id="{04FC7CEC-1D0B-4E0E-BF3C-3EF58CA29243}"/>
              </a:ext>
            </a:extLst>
          </p:cNvPr>
          <p:cNvSpPr/>
          <p:nvPr/>
        </p:nvSpPr>
        <p:spPr>
          <a:xfrm>
            <a:off x="5194300" y="2133600"/>
            <a:ext cx="914400" cy="914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8BDD3693-81E8-48AC-B28F-3209FC2EDF01}"/>
              </a:ext>
            </a:extLst>
          </p:cNvPr>
          <p:cNvSpPr/>
          <p:nvPr/>
        </p:nvSpPr>
        <p:spPr>
          <a:xfrm>
            <a:off x="6718300" y="2209800"/>
            <a:ext cx="914400" cy="914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19697C5-575B-4951-9AA1-808D3DF5D0C0}"/>
              </a:ext>
            </a:extLst>
          </p:cNvPr>
          <p:cNvSpPr/>
          <p:nvPr/>
        </p:nvSpPr>
        <p:spPr>
          <a:xfrm>
            <a:off x="6794500" y="3276600"/>
            <a:ext cx="914400" cy="914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5533513-9D7F-4CDF-AB85-1290BACE6CE7}"/>
              </a:ext>
            </a:extLst>
          </p:cNvPr>
          <p:cNvSpPr/>
          <p:nvPr/>
        </p:nvSpPr>
        <p:spPr>
          <a:xfrm>
            <a:off x="5270500" y="3276600"/>
            <a:ext cx="914400" cy="914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8F75924-247E-49C5-AA21-AAFE4216787F}"/>
              </a:ext>
            </a:extLst>
          </p:cNvPr>
          <p:cNvSpPr/>
          <p:nvPr/>
        </p:nvSpPr>
        <p:spPr>
          <a:xfrm>
            <a:off x="3746500" y="3276600"/>
            <a:ext cx="914400" cy="914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F05101B-491C-4C68-8941-FBBC239F190D}"/>
              </a:ext>
            </a:extLst>
          </p:cNvPr>
          <p:cNvSpPr/>
          <p:nvPr/>
        </p:nvSpPr>
        <p:spPr>
          <a:xfrm>
            <a:off x="5346700" y="4495800"/>
            <a:ext cx="914400" cy="9144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EADBFBF-D492-4808-902F-02DC38A4AD60}"/>
              </a:ext>
            </a:extLst>
          </p:cNvPr>
          <p:cNvSpPr/>
          <p:nvPr/>
        </p:nvSpPr>
        <p:spPr>
          <a:xfrm>
            <a:off x="3822700" y="4495800"/>
            <a:ext cx="914400" cy="9144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61C7923-A880-4B8A-994B-E1E10AE5F9AC}"/>
              </a:ext>
            </a:extLst>
          </p:cNvPr>
          <p:cNvSpPr/>
          <p:nvPr/>
        </p:nvSpPr>
        <p:spPr>
          <a:xfrm>
            <a:off x="6794500" y="4419600"/>
            <a:ext cx="914400" cy="9144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5CD9E34-E943-43AC-98E4-538CCCE7F5D5}"/>
              </a:ext>
            </a:extLst>
          </p:cNvPr>
          <p:cNvSpPr txBox="1"/>
          <p:nvPr/>
        </p:nvSpPr>
        <p:spPr>
          <a:xfrm>
            <a:off x="3898900" y="2438400"/>
            <a:ext cx="762000" cy="523220"/>
          </a:xfrm>
          <a:prstGeom prst="rect">
            <a:avLst/>
          </a:prstGeom>
          <a:noFill/>
        </p:spPr>
        <p:txBody>
          <a:bodyPr wrap="square" rtlCol="0">
            <a:spAutoFit/>
          </a:bodyPr>
          <a:lstStyle/>
          <a:p>
            <a:r>
              <a:rPr lang="en-US" sz="2800" dirty="0">
                <a:latin typeface="Times New Roman" pitchFamily="18" charset="0"/>
                <a:cs typeface="Times New Roman" pitchFamily="18" charset="0"/>
              </a:rPr>
              <a:t>SI</a:t>
            </a:r>
          </a:p>
        </p:txBody>
      </p:sp>
      <p:sp>
        <p:nvSpPr>
          <p:cNvPr id="14" name="TextBox 13">
            <a:extLst>
              <a:ext uri="{FF2B5EF4-FFF2-40B4-BE49-F238E27FC236}">
                <a16:creationId xmlns:a16="http://schemas.microsoft.com/office/drawing/2014/main" id="{C13504FA-ED18-4B98-ADF9-E1495115BE76}"/>
              </a:ext>
            </a:extLst>
          </p:cNvPr>
          <p:cNvSpPr txBox="1"/>
          <p:nvPr/>
        </p:nvSpPr>
        <p:spPr>
          <a:xfrm>
            <a:off x="5270500" y="2362200"/>
            <a:ext cx="762000" cy="523220"/>
          </a:xfrm>
          <a:prstGeom prst="rect">
            <a:avLst/>
          </a:prstGeom>
          <a:noFill/>
        </p:spPr>
        <p:txBody>
          <a:bodyPr wrap="square" rtlCol="0">
            <a:spAutoFit/>
          </a:bodyPr>
          <a:lstStyle/>
          <a:p>
            <a:r>
              <a:rPr lang="en-US" sz="2800" dirty="0">
                <a:latin typeface="Times New Roman" pitchFamily="18" charset="0"/>
                <a:cs typeface="Times New Roman" pitchFamily="18" charset="0"/>
              </a:rPr>
              <a:t>SI</a:t>
            </a:r>
          </a:p>
        </p:txBody>
      </p:sp>
      <p:sp>
        <p:nvSpPr>
          <p:cNvPr id="15" name="TextBox 14">
            <a:extLst>
              <a:ext uri="{FF2B5EF4-FFF2-40B4-BE49-F238E27FC236}">
                <a16:creationId xmlns:a16="http://schemas.microsoft.com/office/drawing/2014/main" id="{490EB70A-EEB1-4FE8-A36A-BE0A4571C0C7}"/>
              </a:ext>
            </a:extLst>
          </p:cNvPr>
          <p:cNvSpPr txBox="1"/>
          <p:nvPr/>
        </p:nvSpPr>
        <p:spPr>
          <a:xfrm>
            <a:off x="6946900" y="2438400"/>
            <a:ext cx="762000" cy="523220"/>
          </a:xfrm>
          <a:prstGeom prst="rect">
            <a:avLst/>
          </a:prstGeom>
          <a:noFill/>
        </p:spPr>
        <p:txBody>
          <a:bodyPr wrap="square" rtlCol="0">
            <a:spAutoFit/>
          </a:bodyPr>
          <a:lstStyle/>
          <a:p>
            <a:r>
              <a:rPr lang="en-US" sz="2800" dirty="0">
                <a:latin typeface="Times New Roman" pitchFamily="18" charset="0"/>
                <a:cs typeface="Times New Roman" pitchFamily="18" charset="0"/>
              </a:rPr>
              <a:t>SI</a:t>
            </a:r>
          </a:p>
        </p:txBody>
      </p:sp>
      <p:sp>
        <p:nvSpPr>
          <p:cNvPr id="16" name="TextBox 15">
            <a:extLst>
              <a:ext uri="{FF2B5EF4-FFF2-40B4-BE49-F238E27FC236}">
                <a16:creationId xmlns:a16="http://schemas.microsoft.com/office/drawing/2014/main" id="{E7AF9A81-D05E-4271-9B7D-41E89D29E946}"/>
              </a:ext>
            </a:extLst>
          </p:cNvPr>
          <p:cNvSpPr txBox="1"/>
          <p:nvPr/>
        </p:nvSpPr>
        <p:spPr>
          <a:xfrm>
            <a:off x="6946900" y="3505200"/>
            <a:ext cx="762000" cy="523220"/>
          </a:xfrm>
          <a:prstGeom prst="rect">
            <a:avLst/>
          </a:prstGeom>
          <a:noFill/>
        </p:spPr>
        <p:txBody>
          <a:bodyPr wrap="square" rtlCol="0">
            <a:spAutoFit/>
          </a:bodyPr>
          <a:lstStyle/>
          <a:p>
            <a:r>
              <a:rPr lang="en-US" sz="2800" dirty="0">
                <a:latin typeface="Times New Roman" pitchFamily="18" charset="0"/>
                <a:cs typeface="Times New Roman" pitchFamily="18" charset="0"/>
              </a:rPr>
              <a:t>SI</a:t>
            </a:r>
          </a:p>
        </p:txBody>
      </p:sp>
      <p:sp>
        <p:nvSpPr>
          <p:cNvPr id="17" name="TextBox 16">
            <a:extLst>
              <a:ext uri="{FF2B5EF4-FFF2-40B4-BE49-F238E27FC236}">
                <a16:creationId xmlns:a16="http://schemas.microsoft.com/office/drawing/2014/main" id="{17ED46D6-F46D-459A-B391-916FF358CA09}"/>
              </a:ext>
            </a:extLst>
          </p:cNvPr>
          <p:cNvSpPr txBox="1"/>
          <p:nvPr/>
        </p:nvSpPr>
        <p:spPr>
          <a:xfrm>
            <a:off x="5422900" y="3429000"/>
            <a:ext cx="762000" cy="523220"/>
          </a:xfrm>
          <a:prstGeom prst="rect">
            <a:avLst/>
          </a:prstGeom>
          <a:noFill/>
        </p:spPr>
        <p:txBody>
          <a:bodyPr wrap="square" rtlCol="0">
            <a:spAutoFit/>
          </a:bodyPr>
          <a:lstStyle/>
          <a:p>
            <a:r>
              <a:rPr lang="en-US" sz="2800" dirty="0">
                <a:latin typeface="Times New Roman" pitchFamily="18" charset="0"/>
                <a:cs typeface="Times New Roman" pitchFamily="18" charset="0"/>
              </a:rPr>
              <a:t>As</a:t>
            </a:r>
          </a:p>
        </p:txBody>
      </p:sp>
      <p:sp>
        <p:nvSpPr>
          <p:cNvPr id="18" name="TextBox 17">
            <a:extLst>
              <a:ext uri="{FF2B5EF4-FFF2-40B4-BE49-F238E27FC236}">
                <a16:creationId xmlns:a16="http://schemas.microsoft.com/office/drawing/2014/main" id="{19B4DF8D-5936-4851-B56D-66635BB3FB90}"/>
              </a:ext>
            </a:extLst>
          </p:cNvPr>
          <p:cNvSpPr txBox="1"/>
          <p:nvPr/>
        </p:nvSpPr>
        <p:spPr>
          <a:xfrm>
            <a:off x="3898900" y="3505200"/>
            <a:ext cx="762000" cy="523220"/>
          </a:xfrm>
          <a:prstGeom prst="rect">
            <a:avLst/>
          </a:prstGeom>
          <a:noFill/>
        </p:spPr>
        <p:txBody>
          <a:bodyPr wrap="square" rtlCol="0">
            <a:spAutoFit/>
          </a:bodyPr>
          <a:lstStyle/>
          <a:p>
            <a:r>
              <a:rPr lang="en-US" sz="2800" dirty="0">
                <a:latin typeface="Times New Roman" pitchFamily="18" charset="0"/>
                <a:cs typeface="Times New Roman" pitchFamily="18" charset="0"/>
              </a:rPr>
              <a:t>SI</a:t>
            </a:r>
          </a:p>
        </p:txBody>
      </p:sp>
      <p:sp>
        <p:nvSpPr>
          <p:cNvPr id="19" name="TextBox 18">
            <a:extLst>
              <a:ext uri="{FF2B5EF4-FFF2-40B4-BE49-F238E27FC236}">
                <a16:creationId xmlns:a16="http://schemas.microsoft.com/office/drawing/2014/main" id="{647D823F-EEB8-4D5A-99EF-BAE213F46600}"/>
              </a:ext>
            </a:extLst>
          </p:cNvPr>
          <p:cNvSpPr txBox="1"/>
          <p:nvPr/>
        </p:nvSpPr>
        <p:spPr>
          <a:xfrm>
            <a:off x="3975100" y="4648200"/>
            <a:ext cx="762000" cy="523220"/>
          </a:xfrm>
          <a:prstGeom prst="rect">
            <a:avLst/>
          </a:prstGeom>
          <a:noFill/>
        </p:spPr>
        <p:txBody>
          <a:bodyPr wrap="square" rtlCol="0">
            <a:spAutoFit/>
          </a:bodyPr>
          <a:lstStyle/>
          <a:p>
            <a:r>
              <a:rPr lang="en-US" sz="2800" dirty="0">
                <a:latin typeface="Times New Roman" pitchFamily="18" charset="0"/>
                <a:cs typeface="Times New Roman" pitchFamily="18" charset="0"/>
              </a:rPr>
              <a:t>SI</a:t>
            </a:r>
          </a:p>
        </p:txBody>
      </p:sp>
      <p:sp>
        <p:nvSpPr>
          <p:cNvPr id="20" name="TextBox 19">
            <a:extLst>
              <a:ext uri="{FF2B5EF4-FFF2-40B4-BE49-F238E27FC236}">
                <a16:creationId xmlns:a16="http://schemas.microsoft.com/office/drawing/2014/main" id="{ACDB8D58-FB70-43F9-BAAB-19AD6E177F35}"/>
              </a:ext>
            </a:extLst>
          </p:cNvPr>
          <p:cNvSpPr txBox="1"/>
          <p:nvPr/>
        </p:nvSpPr>
        <p:spPr>
          <a:xfrm>
            <a:off x="5499100" y="4648200"/>
            <a:ext cx="762000" cy="523220"/>
          </a:xfrm>
          <a:prstGeom prst="rect">
            <a:avLst/>
          </a:prstGeom>
          <a:noFill/>
        </p:spPr>
        <p:txBody>
          <a:bodyPr wrap="square" rtlCol="0">
            <a:spAutoFit/>
          </a:bodyPr>
          <a:lstStyle/>
          <a:p>
            <a:r>
              <a:rPr lang="en-US" sz="2800" dirty="0">
                <a:latin typeface="Times New Roman" pitchFamily="18" charset="0"/>
                <a:cs typeface="Times New Roman" pitchFamily="18" charset="0"/>
              </a:rPr>
              <a:t>SI</a:t>
            </a:r>
          </a:p>
        </p:txBody>
      </p:sp>
      <p:sp>
        <p:nvSpPr>
          <p:cNvPr id="21" name="TextBox 20">
            <a:extLst>
              <a:ext uri="{FF2B5EF4-FFF2-40B4-BE49-F238E27FC236}">
                <a16:creationId xmlns:a16="http://schemas.microsoft.com/office/drawing/2014/main" id="{4792A1E3-0A1D-44F9-B1B0-825DD441E33A}"/>
              </a:ext>
            </a:extLst>
          </p:cNvPr>
          <p:cNvSpPr txBox="1"/>
          <p:nvPr/>
        </p:nvSpPr>
        <p:spPr>
          <a:xfrm>
            <a:off x="6870700" y="4648200"/>
            <a:ext cx="762000" cy="523220"/>
          </a:xfrm>
          <a:prstGeom prst="rect">
            <a:avLst/>
          </a:prstGeom>
          <a:noFill/>
        </p:spPr>
        <p:txBody>
          <a:bodyPr wrap="square" rtlCol="0">
            <a:spAutoFit/>
          </a:bodyPr>
          <a:lstStyle/>
          <a:p>
            <a:r>
              <a:rPr lang="en-US" sz="2800" dirty="0">
                <a:latin typeface="Times New Roman" pitchFamily="18" charset="0"/>
                <a:cs typeface="Times New Roman" pitchFamily="18" charset="0"/>
              </a:rPr>
              <a:t>SI</a:t>
            </a:r>
          </a:p>
        </p:txBody>
      </p:sp>
      <p:sp>
        <p:nvSpPr>
          <p:cNvPr id="22" name="Oval 21">
            <a:extLst>
              <a:ext uri="{FF2B5EF4-FFF2-40B4-BE49-F238E27FC236}">
                <a16:creationId xmlns:a16="http://schemas.microsoft.com/office/drawing/2014/main" id="{4D5E5D5E-7D84-4417-A7A1-0E00EF65CEDD}"/>
              </a:ext>
            </a:extLst>
          </p:cNvPr>
          <p:cNvSpPr/>
          <p:nvPr/>
        </p:nvSpPr>
        <p:spPr>
          <a:xfrm>
            <a:off x="6413500" y="3276600"/>
            <a:ext cx="2286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a:extLst>
              <a:ext uri="{FF2B5EF4-FFF2-40B4-BE49-F238E27FC236}">
                <a16:creationId xmlns:a16="http://schemas.microsoft.com/office/drawing/2014/main" id="{A4188085-1D75-47EA-A57B-9A4C6DB044D3}"/>
              </a:ext>
            </a:extLst>
          </p:cNvPr>
          <p:cNvCxnSpPr/>
          <p:nvPr/>
        </p:nvCxnSpPr>
        <p:spPr>
          <a:xfrm flipV="1">
            <a:off x="6642100" y="2590800"/>
            <a:ext cx="2057400" cy="609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4" name="TextBox 23">
            <a:extLst>
              <a:ext uri="{FF2B5EF4-FFF2-40B4-BE49-F238E27FC236}">
                <a16:creationId xmlns:a16="http://schemas.microsoft.com/office/drawing/2014/main" id="{2E49DD30-347B-4AAC-8677-B9FC33A5A97B}"/>
              </a:ext>
            </a:extLst>
          </p:cNvPr>
          <p:cNvSpPr txBox="1"/>
          <p:nvPr/>
        </p:nvSpPr>
        <p:spPr>
          <a:xfrm>
            <a:off x="8699500" y="2057400"/>
            <a:ext cx="1371600" cy="646331"/>
          </a:xfrm>
          <a:prstGeom prst="rect">
            <a:avLst/>
          </a:prstGeom>
          <a:noFill/>
        </p:spPr>
        <p:txBody>
          <a:bodyPr wrap="square" rtlCol="0">
            <a:spAutoFit/>
          </a:bodyPr>
          <a:lstStyle/>
          <a:p>
            <a:r>
              <a:rPr lang="en-US" b="1" dirty="0"/>
              <a:t>Free electron</a:t>
            </a:r>
          </a:p>
        </p:txBody>
      </p:sp>
      <p:sp>
        <p:nvSpPr>
          <p:cNvPr id="26" name="Date Placeholder 1">
            <a:extLst>
              <a:ext uri="{FF2B5EF4-FFF2-40B4-BE49-F238E27FC236}">
                <a16:creationId xmlns:a16="http://schemas.microsoft.com/office/drawing/2014/main" id="{99956250-FF49-4072-B7D4-37A15E9CA277}"/>
              </a:ext>
            </a:extLst>
          </p:cNvPr>
          <p:cNvSpPr>
            <a:spLocks noGrp="1"/>
          </p:cNvSpPr>
          <p:nvPr>
            <p:ph type="dt" sz="half" idx="10"/>
          </p:nvPr>
        </p:nvSpPr>
        <p:spPr>
          <a:xfrm>
            <a:off x="1860550" y="6356351"/>
            <a:ext cx="2057400" cy="365125"/>
          </a:xfrm>
        </p:spPr>
        <p:txBody>
          <a:bodyPr/>
          <a:lstStyle/>
          <a:p>
            <a:fld id="{E5B5F5F9-2A41-43A0-8960-E1E2FD6693D9}" type="datetime2">
              <a:rPr lang="en-US" smtClean="0"/>
              <a:t>Friday, November 22, 2019</a:t>
            </a:fld>
            <a:endParaRPr lang="en-US"/>
          </a:p>
        </p:txBody>
      </p:sp>
      <p:sp>
        <p:nvSpPr>
          <p:cNvPr id="27" name="Footer Placeholder 11">
            <a:extLst>
              <a:ext uri="{FF2B5EF4-FFF2-40B4-BE49-F238E27FC236}">
                <a16:creationId xmlns:a16="http://schemas.microsoft.com/office/drawing/2014/main" id="{2D9FDBFB-8A8A-45D3-B6CA-CD16EF024F61}"/>
              </a:ext>
            </a:extLst>
          </p:cNvPr>
          <p:cNvSpPr>
            <a:spLocks noGrp="1"/>
          </p:cNvSpPr>
          <p:nvPr>
            <p:ph type="ftr" sz="quarter" idx="11"/>
          </p:nvPr>
        </p:nvSpPr>
        <p:spPr>
          <a:xfrm>
            <a:off x="4260850" y="6356351"/>
            <a:ext cx="3086100" cy="365125"/>
          </a:xfrm>
        </p:spPr>
        <p:txBody>
          <a:bodyPr/>
          <a:lstStyle/>
          <a:p>
            <a:r>
              <a:rPr lang="en-US"/>
              <a:t>amin001974@gmail.com</a:t>
            </a:r>
          </a:p>
        </p:txBody>
      </p:sp>
      <p:sp>
        <p:nvSpPr>
          <p:cNvPr id="28" name="Slide Number Placeholder 23">
            <a:extLst>
              <a:ext uri="{FF2B5EF4-FFF2-40B4-BE49-F238E27FC236}">
                <a16:creationId xmlns:a16="http://schemas.microsoft.com/office/drawing/2014/main" id="{B91171DD-51CC-4BD8-BE00-C5A79CDB5B75}"/>
              </a:ext>
            </a:extLst>
          </p:cNvPr>
          <p:cNvSpPr>
            <a:spLocks noGrp="1"/>
          </p:cNvSpPr>
          <p:nvPr>
            <p:ph type="sldNum" sz="quarter" idx="12"/>
          </p:nvPr>
        </p:nvSpPr>
        <p:spPr>
          <a:xfrm>
            <a:off x="7689850" y="6356351"/>
            <a:ext cx="2057400" cy="365125"/>
          </a:xfrm>
        </p:spPr>
        <p:txBody>
          <a:bodyPr/>
          <a:lstStyle/>
          <a:p>
            <a:fld id="{884267F9-9624-4F7B-B3CF-461C2C968357}" type="slidenum">
              <a:rPr lang="en-US" smtClean="0"/>
              <a:pPr/>
              <a:t>10</a:t>
            </a:fld>
            <a:endParaRPr lang="en-US"/>
          </a:p>
        </p:txBody>
      </p:sp>
    </p:spTree>
    <p:extLst>
      <p:ext uri="{BB962C8B-B14F-4D97-AF65-F5344CB8AC3E}">
        <p14:creationId xmlns:p14="http://schemas.microsoft.com/office/powerpoint/2010/main" val="29202342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900" decel="100000" fill="hold"/>
                                        <p:tgtEl>
                                          <p:spTgt spid="24"/>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Lab 47\My Documents\My Pictures\New Folder\cvsdv.jpg">
            <a:extLst>
              <a:ext uri="{FF2B5EF4-FFF2-40B4-BE49-F238E27FC236}">
                <a16:creationId xmlns:a16="http://schemas.microsoft.com/office/drawing/2014/main" id="{E2AC1BDE-706B-4750-A741-C40F42E2DE9D}"/>
              </a:ext>
            </a:extLst>
          </p:cNvPr>
          <p:cNvPicPr>
            <a:picLocks noChangeAspect="1" noChangeArrowheads="1"/>
          </p:cNvPicPr>
          <p:nvPr/>
        </p:nvPicPr>
        <p:blipFill>
          <a:blip r:embed="rId2"/>
          <a:srcRect/>
          <a:stretch>
            <a:fillRect/>
          </a:stretch>
        </p:blipFill>
        <p:spPr bwMode="auto">
          <a:xfrm>
            <a:off x="3048000" y="1809929"/>
            <a:ext cx="6019800" cy="3886200"/>
          </a:xfrm>
          <a:prstGeom prst="rect">
            <a:avLst/>
          </a:prstGeom>
          <a:noFill/>
        </p:spPr>
      </p:pic>
      <p:sp>
        <p:nvSpPr>
          <p:cNvPr id="3" name="TextBox 2">
            <a:extLst>
              <a:ext uri="{FF2B5EF4-FFF2-40B4-BE49-F238E27FC236}">
                <a16:creationId xmlns:a16="http://schemas.microsoft.com/office/drawing/2014/main" id="{5D0BB0F0-9121-4815-90AA-C55DFBD47017}"/>
              </a:ext>
            </a:extLst>
          </p:cNvPr>
          <p:cNvSpPr txBox="1"/>
          <p:nvPr/>
        </p:nvSpPr>
        <p:spPr>
          <a:xfrm>
            <a:off x="1524000" y="0"/>
            <a:ext cx="9144000" cy="1200329"/>
          </a:xfrm>
          <a:prstGeom prst="rect">
            <a:avLst/>
          </a:prstGeom>
          <a:noFill/>
        </p:spPr>
        <p:txBody>
          <a:bodyPr wrap="square" rtlCol="0">
            <a:spAutoFit/>
          </a:bodyPr>
          <a:lstStyle/>
          <a:p>
            <a:pPr algn="ctr"/>
            <a:r>
              <a:rPr lang="bn-BD" sz="7200" dirty="0">
                <a:solidFill>
                  <a:srgbClr val="7030A0"/>
                </a:solidFill>
                <a:latin typeface="NikoshBAN" pitchFamily="2" charset="0"/>
                <a:cs typeface="NikoshBAN" pitchFamily="2" charset="0"/>
              </a:rPr>
              <a:t> </a:t>
            </a:r>
            <a:r>
              <a:rPr lang="en-US" sz="5400" dirty="0">
                <a:latin typeface="Times New Roman" panose="02020603050405020304" pitchFamily="18" charset="0"/>
                <a:cs typeface="Times New Roman" panose="02020603050405020304" pitchFamily="18" charset="0"/>
              </a:rPr>
              <a:t>N</a:t>
            </a:r>
            <a:r>
              <a:rPr lang="en-US" sz="7200" dirty="0">
                <a:latin typeface="NikoshBAN" pitchFamily="2" charset="0"/>
                <a:cs typeface="NikoshBAN" pitchFamily="2" charset="0"/>
              </a:rPr>
              <a:t>-</a:t>
            </a:r>
            <a:r>
              <a:rPr lang="en-US" sz="7200" dirty="0" err="1">
                <a:latin typeface="SutonnyOMJ" panose="01010600010101010101" pitchFamily="2" charset="0"/>
                <a:cs typeface="SutonnyOMJ" panose="01010600010101010101" pitchFamily="2" charset="0"/>
              </a:rPr>
              <a:t>টাইপ</a:t>
            </a:r>
            <a:r>
              <a:rPr lang="en-US" sz="7200" dirty="0">
                <a:latin typeface="SutonnyOMJ" panose="01010600010101010101" pitchFamily="2" charset="0"/>
                <a:cs typeface="SutonnyOMJ" panose="01010600010101010101" pitchFamily="2" charset="0"/>
              </a:rPr>
              <a:t> </a:t>
            </a:r>
            <a:r>
              <a:rPr lang="bn-BD" sz="7200" dirty="0">
                <a:latin typeface="SutonnyOMJ" panose="01010600010101010101" pitchFamily="2" charset="0"/>
                <a:cs typeface="SutonnyOMJ" panose="01010600010101010101" pitchFamily="2" charset="0"/>
              </a:rPr>
              <a:t>অর্ধপরিবাহী</a:t>
            </a:r>
            <a:endParaRPr lang="en-US" sz="7200" dirty="0">
              <a:latin typeface="SutonnyOMJ" panose="01010600010101010101" pitchFamily="2" charset="0"/>
              <a:cs typeface="SutonnyOMJ" panose="01010600010101010101" pitchFamily="2" charset="0"/>
            </a:endParaRPr>
          </a:p>
        </p:txBody>
      </p:sp>
      <p:sp>
        <p:nvSpPr>
          <p:cNvPr id="4" name="Oval 3">
            <a:extLst>
              <a:ext uri="{FF2B5EF4-FFF2-40B4-BE49-F238E27FC236}">
                <a16:creationId xmlns:a16="http://schemas.microsoft.com/office/drawing/2014/main" id="{9F417AF1-49C7-41A8-BA3A-564DCAEC19E1}"/>
              </a:ext>
            </a:extLst>
          </p:cNvPr>
          <p:cNvSpPr/>
          <p:nvPr/>
        </p:nvSpPr>
        <p:spPr>
          <a:xfrm>
            <a:off x="4038600" y="2190929"/>
            <a:ext cx="914400" cy="914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SI</a:t>
            </a:r>
          </a:p>
        </p:txBody>
      </p:sp>
      <p:sp>
        <p:nvSpPr>
          <p:cNvPr id="5" name="Oval 4">
            <a:extLst>
              <a:ext uri="{FF2B5EF4-FFF2-40B4-BE49-F238E27FC236}">
                <a16:creationId xmlns:a16="http://schemas.microsoft.com/office/drawing/2014/main" id="{3638016F-04C1-497F-BAA2-A1D87294215D}"/>
              </a:ext>
            </a:extLst>
          </p:cNvPr>
          <p:cNvSpPr/>
          <p:nvPr/>
        </p:nvSpPr>
        <p:spPr>
          <a:xfrm>
            <a:off x="5486400" y="2114729"/>
            <a:ext cx="914400" cy="914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EDB63C7-46ED-4384-B072-9792D4221221}"/>
              </a:ext>
            </a:extLst>
          </p:cNvPr>
          <p:cNvSpPr/>
          <p:nvPr/>
        </p:nvSpPr>
        <p:spPr>
          <a:xfrm>
            <a:off x="7010400" y="2190929"/>
            <a:ext cx="914400" cy="914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7F59348-69CB-4269-A953-74EBA86A4C2F}"/>
              </a:ext>
            </a:extLst>
          </p:cNvPr>
          <p:cNvSpPr/>
          <p:nvPr/>
        </p:nvSpPr>
        <p:spPr>
          <a:xfrm>
            <a:off x="7086600" y="3257729"/>
            <a:ext cx="914400" cy="914400"/>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89201005-90D0-40D3-BC8E-66B7715D4430}"/>
              </a:ext>
            </a:extLst>
          </p:cNvPr>
          <p:cNvSpPr/>
          <p:nvPr/>
        </p:nvSpPr>
        <p:spPr>
          <a:xfrm>
            <a:off x="5562600" y="3257729"/>
            <a:ext cx="914400" cy="914400"/>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D4CD5-0045-4C7B-B632-00C99785FEA3}"/>
              </a:ext>
            </a:extLst>
          </p:cNvPr>
          <p:cNvSpPr/>
          <p:nvPr/>
        </p:nvSpPr>
        <p:spPr>
          <a:xfrm>
            <a:off x="4038600" y="3257729"/>
            <a:ext cx="914400" cy="914400"/>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044A8CD-FD4F-42A3-85C5-7F06B1B85252}"/>
              </a:ext>
            </a:extLst>
          </p:cNvPr>
          <p:cNvSpPr/>
          <p:nvPr/>
        </p:nvSpPr>
        <p:spPr>
          <a:xfrm>
            <a:off x="5638800" y="4476929"/>
            <a:ext cx="914400" cy="914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8B6B776-9A1C-409F-8652-9515C861C19A}"/>
              </a:ext>
            </a:extLst>
          </p:cNvPr>
          <p:cNvSpPr/>
          <p:nvPr/>
        </p:nvSpPr>
        <p:spPr>
          <a:xfrm>
            <a:off x="4114800" y="4476929"/>
            <a:ext cx="914400" cy="914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2549B2C-989D-453C-9534-7A5420F70DEB}"/>
              </a:ext>
            </a:extLst>
          </p:cNvPr>
          <p:cNvSpPr/>
          <p:nvPr/>
        </p:nvSpPr>
        <p:spPr>
          <a:xfrm>
            <a:off x="7086600" y="4400729"/>
            <a:ext cx="914400" cy="914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7CAE43A-EBD8-4998-BA0A-9E4F9F5F4348}"/>
              </a:ext>
            </a:extLst>
          </p:cNvPr>
          <p:cNvSpPr txBox="1"/>
          <p:nvPr/>
        </p:nvSpPr>
        <p:spPr>
          <a:xfrm>
            <a:off x="4191000" y="2419529"/>
            <a:ext cx="762000" cy="523220"/>
          </a:xfrm>
          <a:prstGeom prst="rect">
            <a:avLst/>
          </a:prstGeom>
          <a:noFill/>
        </p:spPr>
        <p:txBody>
          <a:bodyPr wrap="square" rtlCol="0">
            <a:spAutoFit/>
          </a:bodyPr>
          <a:lstStyle/>
          <a:p>
            <a:r>
              <a:rPr lang="en-US" sz="2800" dirty="0">
                <a:latin typeface="Times New Roman" pitchFamily="18" charset="0"/>
                <a:cs typeface="Times New Roman" pitchFamily="18" charset="0"/>
              </a:rPr>
              <a:t>SI</a:t>
            </a:r>
          </a:p>
        </p:txBody>
      </p:sp>
      <p:sp>
        <p:nvSpPr>
          <p:cNvPr id="14" name="TextBox 13">
            <a:extLst>
              <a:ext uri="{FF2B5EF4-FFF2-40B4-BE49-F238E27FC236}">
                <a16:creationId xmlns:a16="http://schemas.microsoft.com/office/drawing/2014/main" id="{AFB05CC6-51CC-4AA0-BB6E-DF4151F30797}"/>
              </a:ext>
            </a:extLst>
          </p:cNvPr>
          <p:cNvSpPr txBox="1"/>
          <p:nvPr/>
        </p:nvSpPr>
        <p:spPr>
          <a:xfrm>
            <a:off x="5562600" y="2343329"/>
            <a:ext cx="762000" cy="523220"/>
          </a:xfrm>
          <a:prstGeom prst="rect">
            <a:avLst/>
          </a:prstGeom>
          <a:noFill/>
        </p:spPr>
        <p:txBody>
          <a:bodyPr wrap="square" rtlCol="0">
            <a:spAutoFit/>
          </a:bodyPr>
          <a:lstStyle/>
          <a:p>
            <a:r>
              <a:rPr lang="en-US" sz="2800" dirty="0">
                <a:latin typeface="Times New Roman" pitchFamily="18" charset="0"/>
                <a:cs typeface="Times New Roman" pitchFamily="18" charset="0"/>
              </a:rPr>
              <a:t>SI</a:t>
            </a:r>
          </a:p>
        </p:txBody>
      </p:sp>
      <p:sp>
        <p:nvSpPr>
          <p:cNvPr id="15" name="TextBox 14">
            <a:extLst>
              <a:ext uri="{FF2B5EF4-FFF2-40B4-BE49-F238E27FC236}">
                <a16:creationId xmlns:a16="http://schemas.microsoft.com/office/drawing/2014/main" id="{5C94259C-25A9-4AF6-9247-231B3B2D53CC}"/>
              </a:ext>
            </a:extLst>
          </p:cNvPr>
          <p:cNvSpPr txBox="1"/>
          <p:nvPr/>
        </p:nvSpPr>
        <p:spPr>
          <a:xfrm>
            <a:off x="7239000" y="2419529"/>
            <a:ext cx="762000" cy="523220"/>
          </a:xfrm>
          <a:prstGeom prst="rect">
            <a:avLst/>
          </a:prstGeom>
          <a:noFill/>
        </p:spPr>
        <p:txBody>
          <a:bodyPr wrap="square" rtlCol="0">
            <a:spAutoFit/>
          </a:bodyPr>
          <a:lstStyle/>
          <a:p>
            <a:r>
              <a:rPr lang="en-US" sz="2800" dirty="0">
                <a:latin typeface="Times New Roman" pitchFamily="18" charset="0"/>
                <a:cs typeface="Times New Roman" pitchFamily="18" charset="0"/>
              </a:rPr>
              <a:t>SI</a:t>
            </a:r>
          </a:p>
        </p:txBody>
      </p:sp>
      <p:sp>
        <p:nvSpPr>
          <p:cNvPr id="16" name="TextBox 15">
            <a:extLst>
              <a:ext uri="{FF2B5EF4-FFF2-40B4-BE49-F238E27FC236}">
                <a16:creationId xmlns:a16="http://schemas.microsoft.com/office/drawing/2014/main" id="{9CEF7C90-A949-40E5-8DD3-185544ADA704}"/>
              </a:ext>
            </a:extLst>
          </p:cNvPr>
          <p:cNvSpPr txBox="1"/>
          <p:nvPr/>
        </p:nvSpPr>
        <p:spPr>
          <a:xfrm>
            <a:off x="7239000" y="3486329"/>
            <a:ext cx="762000" cy="523220"/>
          </a:xfrm>
          <a:prstGeom prst="rect">
            <a:avLst/>
          </a:prstGeom>
          <a:noFill/>
        </p:spPr>
        <p:txBody>
          <a:bodyPr wrap="square" rtlCol="0">
            <a:spAutoFit/>
          </a:bodyPr>
          <a:lstStyle/>
          <a:p>
            <a:r>
              <a:rPr lang="en-US" sz="2800" dirty="0">
                <a:latin typeface="Times New Roman" pitchFamily="18" charset="0"/>
                <a:cs typeface="Times New Roman" pitchFamily="18" charset="0"/>
              </a:rPr>
              <a:t>SI</a:t>
            </a:r>
          </a:p>
        </p:txBody>
      </p:sp>
      <p:sp>
        <p:nvSpPr>
          <p:cNvPr id="17" name="TextBox 16">
            <a:extLst>
              <a:ext uri="{FF2B5EF4-FFF2-40B4-BE49-F238E27FC236}">
                <a16:creationId xmlns:a16="http://schemas.microsoft.com/office/drawing/2014/main" id="{F0890E20-C19D-4A2E-9A84-F20DEE09AF1F}"/>
              </a:ext>
            </a:extLst>
          </p:cNvPr>
          <p:cNvSpPr txBox="1"/>
          <p:nvPr/>
        </p:nvSpPr>
        <p:spPr>
          <a:xfrm>
            <a:off x="5715000" y="3410129"/>
            <a:ext cx="762000" cy="523220"/>
          </a:xfrm>
          <a:prstGeom prst="rect">
            <a:avLst/>
          </a:prstGeom>
          <a:noFill/>
        </p:spPr>
        <p:txBody>
          <a:bodyPr wrap="square" rtlCol="0">
            <a:spAutoFit/>
          </a:bodyPr>
          <a:lstStyle/>
          <a:p>
            <a:r>
              <a:rPr lang="en-US" sz="2800" dirty="0">
                <a:latin typeface="Times New Roman" pitchFamily="18" charset="0"/>
                <a:cs typeface="Times New Roman" pitchFamily="18" charset="0"/>
              </a:rPr>
              <a:t>As</a:t>
            </a:r>
          </a:p>
        </p:txBody>
      </p:sp>
      <p:sp>
        <p:nvSpPr>
          <p:cNvPr id="18" name="TextBox 17">
            <a:extLst>
              <a:ext uri="{FF2B5EF4-FFF2-40B4-BE49-F238E27FC236}">
                <a16:creationId xmlns:a16="http://schemas.microsoft.com/office/drawing/2014/main" id="{BFC42679-240E-4921-9ADF-90128F21B914}"/>
              </a:ext>
            </a:extLst>
          </p:cNvPr>
          <p:cNvSpPr txBox="1"/>
          <p:nvPr/>
        </p:nvSpPr>
        <p:spPr>
          <a:xfrm>
            <a:off x="4191000" y="3486329"/>
            <a:ext cx="762000" cy="523220"/>
          </a:xfrm>
          <a:prstGeom prst="rect">
            <a:avLst/>
          </a:prstGeom>
          <a:noFill/>
        </p:spPr>
        <p:txBody>
          <a:bodyPr wrap="square" rtlCol="0">
            <a:spAutoFit/>
          </a:bodyPr>
          <a:lstStyle/>
          <a:p>
            <a:r>
              <a:rPr lang="en-US" sz="2800" dirty="0">
                <a:latin typeface="Times New Roman" pitchFamily="18" charset="0"/>
                <a:cs typeface="Times New Roman" pitchFamily="18" charset="0"/>
              </a:rPr>
              <a:t>SI</a:t>
            </a:r>
          </a:p>
        </p:txBody>
      </p:sp>
      <p:sp>
        <p:nvSpPr>
          <p:cNvPr id="19" name="TextBox 18">
            <a:extLst>
              <a:ext uri="{FF2B5EF4-FFF2-40B4-BE49-F238E27FC236}">
                <a16:creationId xmlns:a16="http://schemas.microsoft.com/office/drawing/2014/main" id="{3EBA8CC0-885F-4BAD-B574-DED58A668C7A}"/>
              </a:ext>
            </a:extLst>
          </p:cNvPr>
          <p:cNvSpPr txBox="1"/>
          <p:nvPr/>
        </p:nvSpPr>
        <p:spPr>
          <a:xfrm>
            <a:off x="4267200" y="4629329"/>
            <a:ext cx="762000" cy="523220"/>
          </a:xfrm>
          <a:prstGeom prst="rect">
            <a:avLst/>
          </a:prstGeom>
          <a:noFill/>
        </p:spPr>
        <p:txBody>
          <a:bodyPr wrap="square" rtlCol="0">
            <a:spAutoFit/>
          </a:bodyPr>
          <a:lstStyle/>
          <a:p>
            <a:r>
              <a:rPr lang="en-US" sz="2800" dirty="0">
                <a:latin typeface="Times New Roman" pitchFamily="18" charset="0"/>
                <a:cs typeface="Times New Roman" pitchFamily="18" charset="0"/>
              </a:rPr>
              <a:t>SI</a:t>
            </a:r>
          </a:p>
        </p:txBody>
      </p:sp>
      <p:sp>
        <p:nvSpPr>
          <p:cNvPr id="20" name="TextBox 19">
            <a:extLst>
              <a:ext uri="{FF2B5EF4-FFF2-40B4-BE49-F238E27FC236}">
                <a16:creationId xmlns:a16="http://schemas.microsoft.com/office/drawing/2014/main" id="{075781DB-0ED0-49D1-945A-A8068FAF3D65}"/>
              </a:ext>
            </a:extLst>
          </p:cNvPr>
          <p:cNvSpPr txBox="1"/>
          <p:nvPr/>
        </p:nvSpPr>
        <p:spPr>
          <a:xfrm>
            <a:off x="5791200" y="4629329"/>
            <a:ext cx="762000" cy="523220"/>
          </a:xfrm>
          <a:prstGeom prst="rect">
            <a:avLst/>
          </a:prstGeom>
          <a:noFill/>
        </p:spPr>
        <p:txBody>
          <a:bodyPr wrap="square" rtlCol="0">
            <a:spAutoFit/>
          </a:bodyPr>
          <a:lstStyle/>
          <a:p>
            <a:r>
              <a:rPr lang="en-US" sz="2800" dirty="0">
                <a:latin typeface="Times New Roman" pitchFamily="18" charset="0"/>
                <a:cs typeface="Times New Roman" pitchFamily="18" charset="0"/>
              </a:rPr>
              <a:t>SI</a:t>
            </a:r>
          </a:p>
        </p:txBody>
      </p:sp>
      <p:sp>
        <p:nvSpPr>
          <p:cNvPr id="21" name="TextBox 20">
            <a:extLst>
              <a:ext uri="{FF2B5EF4-FFF2-40B4-BE49-F238E27FC236}">
                <a16:creationId xmlns:a16="http://schemas.microsoft.com/office/drawing/2014/main" id="{C09EB5FD-1774-4A8D-A812-62B90577B94A}"/>
              </a:ext>
            </a:extLst>
          </p:cNvPr>
          <p:cNvSpPr txBox="1"/>
          <p:nvPr/>
        </p:nvSpPr>
        <p:spPr>
          <a:xfrm>
            <a:off x="7162800" y="4629329"/>
            <a:ext cx="762000" cy="523220"/>
          </a:xfrm>
          <a:prstGeom prst="rect">
            <a:avLst/>
          </a:prstGeom>
          <a:noFill/>
        </p:spPr>
        <p:txBody>
          <a:bodyPr wrap="square" rtlCol="0">
            <a:spAutoFit/>
          </a:bodyPr>
          <a:lstStyle/>
          <a:p>
            <a:r>
              <a:rPr lang="en-US" sz="2800" dirty="0">
                <a:latin typeface="Times New Roman" pitchFamily="18" charset="0"/>
                <a:cs typeface="Times New Roman" pitchFamily="18" charset="0"/>
              </a:rPr>
              <a:t>SI</a:t>
            </a:r>
          </a:p>
        </p:txBody>
      </p:sp>
      <p:sp>
        <p:nvSpPr>
          <p:cNvPr id="22" name="Oval 21">
            <a:extLst>
              <a:ext uri="{FF2B5EF4-FFF2-40B4-BE49-F238E27FC236}">
                <a16:creationId xmlns:a16="http://schemas.microsoft.com/office/drawing/2014/main" id="{0158E1F7-CF06-413A-9EC9-4896ED27961B}"/>
              </a:ext>
            </a:extLst>
          </p:cNvPr>
          <p:cNvSpPr/>
          <p:nvPr/>
        </p:nvSpPr>
        <p:spPr>
          <a:xfrm>
            <a:off x="6705600" y="3257729"/>
            <a:ext cx="2286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a:extLst>
              <a:ext uri="{FF2B5EF4-FFF2-40B4-BE49-F238E27FC236}">
                <a16:creationId xmlns:a16="http://schemas.microsoft.com/office/drawing/2014/main" id="{9761B349-4B26-4EC3-9CB1-3963F5A0798E}"/>
              </a:ext>
            </a:extLst>
          </p:cNvPr>
          <p:cNvCxnSpPr>
            <a:cxnSpLocks/>
          </p:cNvCxnSpPr>
          <p:nvPr/>
        </p:nvCxnSpPr>
        <p:spPr>
          <a:xfrm flipV="1">
            <a:off x="6934200" y="2599849"/>
            <a:ext cx="2019300" cy="6858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4" name="TextBox 23">
            <a:extLst>
              <a:ext uri="{FF2B5EF4-FFF2-40B4-BE49-F238E27FC236}">
                <a16:creationId xmlns:a16="http://schemas.microsoft.com/office/drawing/2014/main" id="{57A8BE7F-CD84-45C2-A4C8-72C03DBF6226}"/>
              </a:ext>
            </a:extLst>
          </p:cNvPr>
          <p:cNvSpPr txBox="1"/>
          <p:nvPr/>
        </p:nvSpPr>
        <p:spPr>
          <a:xfrm>
            <a:off x="8991600" y="2038529"/>
            <a:ext cx="1371600" cy="646331"/>
          </a:xfrm>
          <a:prstGeom prst="rect">
            <a:avLst/>
          </a:prstGeom>
          <a:noFill/>
        </p:spPr>
        <p:txBody>
          <a:bodyPr wrap="square" rtlCol="0">
            <a:spAutoFit/>
          </a:bodyPr>
          <a:lstStyle/>
          <a:p>
            <a:r>
              <a:rPr lang="en-US" b="1" dirty="0"/>
              <a:t>Free electron</a:t>
            </a:r>
          </a:p>
        </p:txBody>
      </p:sp>
      <p:sp>
        <p:nvSpPr>
          <p:cNvPr id="26" name="Date Placeholder 1">
            <a:extLst>
              <a:ext uri="{FF2B5EF4-FFF2-40B4-BE49-F238E27FC236}">
                <a16:creationId xmlns:a16="http://schemas.microsoft.com/office/drawing/2014/main" id="{419A232E-CD9E-4426-BCC8-B65594B4DB05}"/>
              </a:ext>
            </a:extLst>
          </p:cNvPr>
          <p:cNvSpPr>
            <a:spLocks noGrp="1"/>
          </p:cNvSpPr>
          <p:nvPr>
            <p:ph type="dt" sz="half" idx="10"/>
          </p:nvPr>
        </p:nvSpPr>
        <p:spPr>
          <a:xfrm>
            <a:off x="2152650" y="6337480"/>
            <a:ext cx="2057400" cy="365125"/>
          </a:xfrm>
        </p:spPr>
        <p:txBody>
          <a:bodyPr/>
          <a:lstStyle/>
          <a:p>
            <a:fld id="{80052ACB-93AD-4A6C-AF2F-C2B0F6C5641F}" type="datetime2">
              <a:rPr lang="en-US" smtClean="0"/>
              <a:t>Friday, November 22, 2019</a:t>
            </a:fld>
            <a:endParaRPr lang="en-US"/>
          </a:p>
        </p:txBody>
      </p:sp>
      <p:sp>
        <p:nvSpPr>
          <p:cNvPr id="27" name="Footer Placeholder 11">
            <a:extLst>
              <a:ext uri="{FF2B5EF4-FFF2-40B4-BE49-F238E27FC236}">
                <a16:creationId xmlns:a16="http://schemas.microsoft.com/office/drawing/2014/main" id="{508FB1AA-DDBB-4653-ACA3-F1E9F0BC0732}"/>
              </a:ext>
            </a:extLst>
          </p:cNvPr>
          <p:cNvSpPr>
            <a:spLocks noGrp="1"/>
          </p:cNvSpPr>
          <p:nvPr>
            <p:ph type="ftr" sz="quarter" idx="11"/>
          </p:nvPr>
        </p:nvSpPr>
        <p:spPr>
          <a:xfrm>
            <a:off x="4552950" y="6337480"/>
            <a:ext cx="3086100" cy="365125"/>
          </a:xfrm>
        </p:spPr>
        <p:txBody>
          <a:bodyPr/>
          <a:lstStyle/>
          <a:p>
            <a:r>
              <a:rPr lang="en-US"/>
              <a:t>amin001974@gmail.com</a:t>
            </a:r>
          </a:p>
        </p:txBody>
      </p:sp>
      <p:sp>
        <p:nvSpPr>
          <p:cNvPr id="28" name="Slide Number Placeholder 23">
            <a:extLst>
              <a:ext uri="{FF2B5EF4-FFF2-40B4-BE49-F238E27FC236}">
                <a16:creationId xmlns:a16="http://schemas.microsoft.com/office/drawing/2014/main" id="{1D901764-2B89-483F-9278-3FBE130A6327}"/>
              </a:ext>
            </a:extLst>
          </p:cNvPr>
          <p:cNvSpPr>
            <a:spLocks noGrp="1"/>
          </p:cNvSpPr>
          <p:nvPr>
            <p:ph type="sldNum" sz="quarter" idx="12"/>
          </p:nvPr>
        </p:nvSpPr>
        <p:spPr>
          <a:xfrm>
            <a:off x="7981950" y="6337480"/>
            <a:ext cx="2057400" cy="365125"/>
          </a:xfrm>
        </p:spPr>
        <p:txBody>
          <a:bodyPr/>
          <a:lstStyle/>
          <a:p>
            <a:fld id="{884267F9-9624-4F7B-B3CF-461C2C968357}" type="slidenum">
              <a:rPr lang="en-US" smtClean="0"/>
              <a:pPr/>
              <a:t>11</a:t>
            </a:fld>
            <a:endParaRPr lang="en-US"/>
          </a:p>
        </p:txBody>
      </p:sp>
    </p:spTree>
    <p:extLst>
      <p:ext uri="{BB962C8B-B14F-4D97-AF65-F5344CB8AC3E}">
        <p14:creationId xmlns:p14="http://schemas.microsoft.com/office/powerpoint/2010/main" val="17285482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nodeType="clickEffect">
                                  <p:stCondLst>
                                    <p:cond delay="0"/>
                                  </p:stCondLst>
                                  <p:childTnLst>
                                    <p:set>
                                      <p:cBhvr>
                                        <p:cTn id="13" dur="1" fill="hold">
                                          <p:stCondLst>
                                            <p:cond delay="0"/>
                                          </p:stCondLst>
                                        </p:cTn>
                                        <p:tgtEl>
                                          <p:spTgt spid="24">
                                            <p:txEl>
                                              <p:pRg st="0" end="0"/>
                                            </p:txEl>
                                          </p:spTgt>
                                        </p:tgtEl>
                                        <p:attrNameLst>
                                          <p:attrName>style.visibility</p:attrName>
                                        </p:attrNameLst>
                                      </p:cBhvr>
                                      <p:to>
                                        <p:strVal val="visible"/>
                                      </p:to>
                                    </p:set>
                                    <p:animEffect transition="in" filter="fade">
                                      <p:cBhvr>
                                        <p:cTn id="14" dur="1000"/>
                                        <p:tgtEl>
                                          <p:spTgt spid="24">
                                            <p:txEl>
                                              <p:pRg st="0" end="0"/>
                                            </p:txEl>
                                          </p:spTgt>
                                        </p:tgtEl>
                                      </p:cBhvr>
                                    </p:animEffect>
                                    <p:anim calcmode="lin" valueType="num">
                                      <p:cBhvr>
                                        <p:cTn id="15"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24">
                                            <p:txEl>
                                              <p:pRg st="0" end="0"/>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24">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Lab 47\My Documents\My Pictures\New Folder\cvsdv.jpg">
            <a:extLst>
              <a:ext uri="{FF2B5EF4-FFF2-40B4-BE49-F238E27FC236}">
                <a16:creationId xmlns:a16="http://schemas.microsoft.com/office/drawing/2014/main" id="{DF6AF9E6-3FAB-4F85-B0BA-8F4AF8A95001}"/>
              </a:ext>
            </a:extLst>
          </p:cNvPr>
          <p:cNvPicPr>
            <a:picLocks noChangeAspect="1" noChangeArrowheads="1"/>
          </p:cNvPicPr>
          <p:nvPr/>
        </p:nvPicPr>
        <p:blipFill>
          <a:blip r:embed="rId2"/>
          <a:srcRect/>
          <a:stretch>
            <a:fillRect/>
          </a:stretch>
        </p:blipFill>
        <p:spPr bwMode="auto">
          <a:xfrm>
            <a:off x="3136900" y="1752600"/>
            <a:ext cx="6019800" cy="3886200"/>
          </a:xfrm>
          <a:prstGeom prst="rect">
            <a:avLst/>
          </a:prstGeom>
          <a:noFill/>
        </p:spPr>
      </p:pic>
      <p:sp>
        <p:nvSpPr>
          <p:cNvPr id="3" name="TextBox 2">
            <a:extLst>
              <a:ext uri="{FF2B5EF4-FFF2-40B4-BE49-F238E27FC236}">
                <a16:creationId xmlns:a16="http://schemas.microsoft.com/office/drawing/2014/main" id="{9E717941-07D0-4C80-B868-3F25E88DB251}"/>
              </a:ext>
            </a:extLst>
          </p:cNvPr>
          <p:cNvSpPr txBox="1"/>
          <p:nvPr/>
        </p:nvSpPr>
        <p:spPr>
          <a:xfrm>
            <a:off x="1689100" y="47416"/>
            <a:ext cx="9144000" cy="1107996"/>
          </a:xfrm>
          <a:prstGeom prst="rect">
            <a:avLst/>
          </a:prstGeom>
          <a:noFill/>
        </p:spPr>
        <p:txBody>
          <a:bodyPr wrap="square" rtlCol="0">
            <a:spAutoFit/>
          </a:bodyPr>
          <a:lstStyle/>
          <a:p>
            <a:pPr algn="ctr"/>
            <a:r>
              <a:rPr lang="en-US" sz="6000" dirty="0">
                <a:latin typeface="NikoshBAN" pitchFamily="2" charset="0"/>
                <a:cs typeface="NikoshBAN" pitchFamily="2" charset="0"/>
              </a:rPr>
              <a:t>P</a:t>
            </a:r>
            <a:r>
              <a:rPr lang="en-US" sz="6600" dirty="0">
                <a:latin typeface="NikoshBAN" pitchFamily="2" charset="0"/>
                <a:cs typeface="NikoshBAN" pitchFamily="2" charset="0"/>
              </a:rPr>
              <a:t>-</a:t>
            </a:r>
            <a:r>
              <a:rPr lang="en-US" sz="6600" dirty="0" err="1">
                <a:latin typeface="SutonnyOMJ" panose="01010600010101010101" pitchFamily="2" charset="0"/>
                <a:cs typeface="SutonnyOMJ" panose="01010600010101010101" pitchFamily="2" charset="0"/>
              </a:rPr>
              <a:t>টাইপ</a:t>
            </a:r>
            <a:r>
              <a:rPr lang="bn-BD" sz="6600" dirty="0">
                <a:latin typeface="SutonnyOMJ" panose="01010600010101010101" pitchFamily="2" charset="0"/>
                <a:cs typeface="SutonnyOMJ" panose="01010600010101010101" pitchFamily="2" charset="0"/>
              </a:rPr>
              <a:t>   অর্ধপরিবাহী</a:t>
            </a:r>
            <a:endParaRPr lang="en-US" sz="6600" dirty="0">
              <a:latin typeface="SutonnyOMJ" panose="01010600010101010101" pitchFamily="2" charset="0"/>
              <a:cs typeface="SutonnyOMJ" panose="01010600010101010101" pitchFamily="2" charset="0"/>
            </a:endParaRPr>
          </a:p>
        </p:txBody>
      </p:sp>
      <p:sp>
        <p:nvSpPr>
          <p:cNvPr id="4" name="Oval 3">
            <a:extLst>
              <a:ext uri="{FF2B5EF4-FFF2-40B4-BE49-F238E27FC236}">
                <a16:creationId xmlns:a16="http://schemas.microsoft.com/office/drawing/2014/main" id="{CEDB08DD-4FBF-4BD5-86FE-21EFAD675691}"/>
              </a:ext>
            </a:extLst>
          </p:cNvPr>
          <p:cNvSpPr/>
          <p:nvPr/>
        </p:nvSpPr>
        <p:spPr>
          <a:xfrm>
            <a:off x="4127500" y="2133600"/>
            <a:ext cx="914400" cy="914400"/>
          </a:xfrm>
          <a:prstGeom prst="ellipse">
            <a:avLst/>
          </a:prstGeom>
          <a:solidFill>
            <a:schemeClr val="accent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SI</a:t>
            </a:r>
          </a:p>
        </p:txBody>
      </p:sp>
      <p:sp>
        <p:nvSpPr>
          <p:cNvPr id="5" name="Oval 4">
            <a:extLst>
              <a:ext uri="{FF2B5EF4-FFF2-40B4-BE49-F238E27FC236}">
                <a16:creationId xmlns:a16="http://schemas.microsoft.com/office/drawing/2014/main" id="{3ECFE019-0E6E-4941-AF71-315777F57859}"/>
              </a:ext>
            </a:extLst>
          </p:cNvPr>
          <p:cNvSpPr/>
          <p:nvPr/>
        </p:nvSpPr>
        <p:spPr>
          <a:xfrm>
            <a:off x="5575300" y="2057400"/>
            <a:ext cx="914400" cy="914400"/>
          </a:xfrm>
          <a:prstGeom prst="ellipse">
            <a:avLst/>
          </a:prstGeom>
          <a:solidFill>
            <a:schemeClr val="accent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B8B62D2A-7BFE-4D2C-87B2-FB4B8095FB3E}"/>
              </a:ext>
            </a:extLst>
          </p:cNvPr>
          <p:cNvSpPr/>
          <p:nvPr/>
        </p:nvSpPr>
        <p:spPr>
          <a:xfrm>
            <a:off x="7099300" y="2133600"/>
            <a:ext cx="914400" cy="914400"/>
          </a:xfrm>
          <a:prstGeom prst="ellipse">
            <a:avLst/>
          </a:prstGeom>
          <a:solidFill>
            <a:schemeClr val="accent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291044E-3F64-4892-9B41-01FDDE10FDD4}"/>
              </a:ext>
            </a:extLst>
          </p:cNvPr>
          <p:cNvSpPr/>
          <p:nvPr/>
        </p:nvSpPr>
        <p:spPr>
          <a:xfrm>
            <a:off x="7175500" y="3200400"/>
            <a:ext cx="914400" cy="914400"/>
          </a:xfrm>
          <a:prstGeom prst="ellipse">
            <a:avLst/>
          </a:prstGeom>
          <a:solidFill>
            <a:schemeClr val="accent1">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787445B-F489-454A-AA7E-5690AF90A799}"/>
              </a:ext>
            </a:extLst>
          </p:cNvPr>
          <p:cNvSpPr/>
          <p:nvPr/>
        </p:nvSpPr>
        <p:spPr>
          <a:xfrm>
            <a:off x="5651500" y="3200400"/>
            <a:ext cx="914400" cy="914400"/>
          </a:xfrm>
          <a:prstGeom prst="ellipse">
            <a:avLst/>
          </a:prstGeom>
          <a:solidFill>
            <a:schemeClr val="accent1">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00432EA-B144-4F31-99DA-66B600454B71}"/>
              </a:ext>
            </a:extLst>
          </p:cNvPr>
          <p:cNvSpPr/>
          <p:nvPr/>
        </p:nvSpPr>
        <p:spPr>
          <a:xfrm>
            <a:off x="4127500" y="3200400"/>
            <a:ext cx="914400" cy="914400"/>
          </a:xfrm>
          <a:prstGeom prst="ellipse">
            <a:avLst/>
          </a:prstGeom>
          <a:solidFill>
            <a:schemeClr val="tx2">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1FF5412-AF0F-406B-8193-C5EBD05025B1}"/>
              </a:ext>
            </a:extLst>
          </p:cNvPr>
          <p:cNvSpPr/>
          <p:nvPr/>
        </p:nvSpPr>
        <p:spPr>
          <a:xfrm>
            <a:off x="5727700" y="4419600"/>
            <a:ext cx="914400" cy="914400"/>
          </a:xfrm>
          <a:prstGeom prst="ellipse">
            <a:avLst/>
          </a:prstGeom>
          <a:solidFill>
            <a:schemeClr val="accent4"/>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66467D9-CEC0-4E20-B466-80D4CB68EC5B}"/>
              </a:ext>
            </a:extLst>
          </p:cNvPr>
          <p:cNvSpPr/>
          <p:nvPr/>
        </p:nvSpPr>
        <p:spPr>
          <a:xfrm>
            <a:off x="4203700" y="4419600"/>
            <a:ext cx="914400" cy="914400"/>
          </a:xfrm>
          <a:prstGeom prst="ellipse">
            <a:avLst/>
          </a:prstGeom>
          <a:solidFill>
            <a:schemeClr val="accent4"/>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3D4421E-5531-4865-971A-697C2E1E87BA}"/>
              </a:ext>
            </a:extLst>
          </p:cNvPr>
          <p:cNvSpPr/>
          <p:nvPr/>
        </p:nvSpPr>
        <p:spPr>
          <a:xfrm>
            <a:off x="7175500" y="4343400"/>
            <a:ext cx="914400" cy="914400"/>
          </a:xfrm>
          <a:prstGeom prst="ellipse">
            <a:avLst/>
          </a:prstGeom>
          <a:solidFill>
            <a:schemeClr val="accent4"/>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E439FA4-F7C6-46CB-A80C-BF1EED48F931}"/>
              </a:ext>
            </a:extLst>
          </p:cNvPr>
          <p:cNvSpPr txBox="1"/>
          <p:nvPr/>
        </p:nvSpPr>
        <p:spPr>
          <a:xfrm>
            <a:off x="4279900" y="2362200"/>
            <a:ext cx="762000" cy="523220"/>
          </a:xfrm>
          <a:prstGeom prst="rect">
            <a:avLst/>
          </a:prstGeom>
          <a:noFill/>
        </p:spPr>
        <p:txBody>
          <a:bodyPr wrap="square" rtlCol="0">
            <a:spAutoFit/>
          </a:bodyPr>
          <a:lstStyle/>
          <a:p>
            <a:r>
              <a:rPr lang="en-US" sz="2800" dirty="0">
                <a:latin typeface="Times New Roman" pitchFamily="18" charset="0"/>
                <a:cs typeface="Times New Roman" pitchFamily="18" charset="0"/>
              </a:rPr>
              <a:t>SI</a:t>
            </a:r>
          </a:p>
        </p:txBody>
      </p:sp>
      <p:sp>
        <p:nvSpPr>
          <p:cNvPr id="14" name="TextBox 13">
            <a:extLst>
              <a:ext uri="{FF2B5EF4-FFF2-40B4-BE49-F238E27FC236}">
                <a16:creationId xmlns:a16="http://schemas.microsoft.com/office/drawing/2014/main" id="{69453F87-3B2B-421E-9EAE-036BA4D86F58}"/>
              </a:ext>
            </a:extLst>
          </p:cNvPr>
          <p:cNvSpPr txBox="1"/>
          <p:nvPr/>
        </p:nvSpPr>
        <p:spPr>
          <a:xfrm>
            <a:off x="5651500" y="2286000"/>
            <a:ext cx="762000" cy="523220"/>
          </a:xfrm>
          <a:prstGeom prst="rect">
            <a:avLst/>
          </a:prstGeom>
          <a:noFill/>
        </p:spPr>
        <p:txBody>
          <a:bodyPr wrap="square" rtlCol="0">
            <a:spAutoFit/>
          </a:bodyPr>
          <a:lstStyle/>
          <a:p>
            <a:r>
              <a:rPr lang="en-US" sz="2800" dirty="0">
                <a:latin typeface="Times New Roman" pitchFamily="18" charset="0"/>
                <a:cs typeface="Times New Roman" pitchFamily="18" charset="0"/>
              </a:rPr>
              <a:t>SI</a:t>
            </a:r>
          </a:p>
        </p:txBody>
      </p:sp>
      <p:sp>
        <p:nvSpPr>
          <p:cNvPr id="15" name="TextBox 14">
            <a:extLst>
              <a:ext uri="{FF2B5EF4-FFF2-40B4-BE49-F238E27FC236}">
                <a16:creationId xmlns:a16="http://schemas.microsoft.com/office/drawing/2014/main" id="{2A72ADA2-CEBA-4D9A-A70A-8B7A348BCD98}"/>
              </a:ext>
            </a:extLst>
          </p:cNvPr>
          <p:cNvSpPr txBox="1"/>
          <p:nvPr/>
        </p:nvSpPr>
        <p:spPr>
          <a:xfrm>
            <a:off x="7327900" y="2362200"/>
            <a:ext cx="762000" cy="523220"/>
          </a:xfrm>
          <a:prstGeom prst="rect">
            <a:avLst/>
          </a:prstGeom>
          <a:noFill/>
        </p:spPr>
        <p:txBody>
          <a:bodyPr wrap="square" rtlCol="0">
            <a:spAutoFit/>
          </a:bodyPr>
          <a:lstStyle/>
          <a:p>
            <a:r>
              <a:rPr lang="en-US" sz="2800" dirty="0">
                <a:latin typeface="Times New Roman" pitchFamily="18" charset="0"/>
                <a:cs typeface="Times New Roman" pitchFamily="18" charset="0"/>
              </a:rPr>
              <a:t>SI</a:t>
            </a:r>
          </a:p>
        </p:txBody>
      </p:sp>
      <p:sp>
        <p:nvSpPr>
          <p:cNvPr id="16" name="TextBox 15">
            <a:extLst>
              <a:ext uri="{FF2B5EF4-FFF2-40B4-BE49-F238E27FC236}">
                <a16:creationId xmlns:a16="http://schemas.microsoft.com/office/drawing/2014/main" id="{43305F23-07D1-4F32-B203-08F769AF03F5}"/>
              </a:ext>
            </a:extLst>
          </p:cNvPr>
          <p:cNvSpPr txBox="1"/>
          <p:nvPr/>
        </p:nvSpPr>
        <p:spPr>
          <a:xfrm>
            <a:off x="7327900" y="3429000"/>
            <a:ext cx="762000" cy="523220"/>
          </a:xfrm>
          <a:prstGeom prst="rect">
            <a:avLst/>
          </a:prstGeom>
          <a:noFill/>
        </p:spPr>
        <p:txBody>
          <a:bodyPr wrap="square" rtlCol="0">
            <a:spAutoFit/>
          </a:bodyPr>
          <a:lstStyle/>
          <a:p>
            <a:r>
              <a:rPr lang="en-US" sz="2800" dirty="0">
                <a:latin typeface="Times New Roman" pitchFamily="18" charset="0"/>
                <a:cs typeface="Times New Roman" pitchFamily="18" charset="0"/>
              </a:rPr>
              <a:t>SI</a:t>
            </a:r>
          </a:p>
        </p:txBody>
      </p:sp>
      <p:sp>
        <p:nvSpPr>
          <p:cNvPr id="17" name="TextBox 16">
            <a:extLst>
              <a:ext uri="{FF2B5EF4-FFF2-40B4-BE49-F238E27FC236}">
                <a16:creationId xmlns:a16="http://schemas.microsoft.com/office/drawing/2014/main" id="{8B9C8DB0-5724-4430-B629-7D26B905E182}"/>
              </a:ext>
            </a:extLst>
          </p:cNvPr>
          <p:cNvSpPr txBox="1"/>
          <p:nvPr/>
        </p:nvSpPr>
        <p:spPr>
          <a:xfrm>
            <a:off x="5956300" y="3352800"/>
            <a:ext cx="7620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B</a:t>
            </a:r>
          </a:p>
        </p:txBody>
      </p:sp>
      <p:sp>
        <p:nvSpPr>
          <p:cNvPr id="18" name="TextBox 17">
            <a:extLst>
              <a:ext uri="{FF2B5EF4-FFF2-40B4-BE49-F238E27FC236}">
                <a16:creationId xmlns:a16="http://schemas.microsoft.com/office/drawing/2014/main" id="{39A1197A-8773-490C-B486-28FC96465632}"/>
              </a:ext>
            </a:extLst>
          </p:cNvPr>
          <p:cNvSpPr txBox="1"/>
          <p:nvPr/>
        </p:nvSpPr>
        <p:spPr>
          <a:xfrm>
            <a:off x="4279900" y="3429000"/>
            <a:ext cx="762000" cy="523220"/>
          </a:xfrm>
          <a:prstGeom prst="rect">
            <a:avLst/>
          </a:prstGeom>
          <a:noFill/>
        </p:spPr>
        <p:txBody>
          <a:bodyPr wrap="square" rtlCol="0">
            <a:spAutoFit/>
          </a:bodyPr>
          <a:lstStyle/>
          <a:p>
            <a:r>
              <a:rPr lang="en-US" sz="2800" dirty="0">
                <a:latin typeface="Times New Roman" pitchFamily="18" charset="0"/>
                <a:cs typeface="Times New Roman" pitchFamily="18" charset="0"/>
              </a:rPr>
              <a:t>SI</a:t>
            </a:r>
          </a:p>
        </p:txBody>
      </p:sp>
      <p:sp>
        <p:nvSpPr>
          <p:cNvPr id="19" name="TextBox 18">
            <a:extLst>
              <a:ext uri="{FF2B5EF4-FFF2-40B4-BE49-F238E27FC236}">
                <a16:creationId xmlns:a16="http://schemas.microsoft.com/office/drawing/2014/main" id="{F38AD110-1F87-4DCF-9E1E-A52A315952C8}"/>
              </a:ext>
            </a:extLst>
          </p:cNvPr>
          <p:cNvSpPr txBox="1"/>
          <p:nvPr/>
        </p:nvSpPr>
        <p:spPr>
          <a:xfrm>
            <a:off x="4356100" y="4572000"/>
            <a:ext cx="762000" cy="523220"/>
          </a:xfrm>
          <a:prstGeom prst="rect">
            <a:avLst/>
          </a:prstGeom>
          <a:noFill/>
        </p:spPr>
        <p:txBody>
          <a:bodyPr wrap="square" rtlCol="0">
            <a:spAutoFit/>
          </a:bodyPr>
          <a:lstStyle/>
          <a:p>
            <a:r>
              <a:rPr lang="en-US" sz="2800" dirty="0">
                <a:latin typeface="Times New Roman" pitchFamily="18" charset="0"/>
                <a:cs typeface="Times New Roman" pitchFamily="18" charset="0"/>
              </a:rPr>
              <a:t>SI</a:t>
            </a:r>
          </a:p>
        </p:txBody>
      </p:sp>
      <p:sp>
        <p:nvSpPr>
          <p:cNvPr id="20" name="TextBox 19">
            <a:extLst>
              <a:ext uri="{FF2B5EF4-FFF2-40B4-BE49-F238E27FC236}">
                <a16:creationId xmlns:a16="http://schemas.microsoft.com/office/drawing/2014/main" id="{1FA499B3-3E57-4A74-8190-63F692FCC98A}"/>
              </a:ext>
            </a:extLst>
          </p:cNvPr>
          <p:cNvSpPr txBox="1"/>
          <p:nvPr/>
        </p:nvSpPr>
        <p:spPr>
          <a:xfrm>
            <a:off x="5880100" y="4572000"/>
            <a:ext cx="762000" cy="523220"/>
          </a:xfrm>
          <a:prstGeom prst="rect">
            <a:avLst/>
          </a:prstGeom>
          <a:noFill/>
        </p:spPr>
        <p:txBody>
          <a:bodyPr wrap="square" rtlCol="0">
            <a:spAutoFit/>
          </a:bodyPr>
          <a:lstStyle/>
          <a:p>
            <a:r>
              <a:rPr lang="en-US" sz="2800" dirty="0">
                <a:latin typeface="Times New Roman" pitchFamily="18" charset="0"/>
                <a:cs typeface="Times New Roman" pitchFamily="18" charset="0"/>
              </a:rPr>
              <a:t>SI</a:t>
            </a:r>
          </a:p>
        </p:txBody>
      </p:sp>
      <p:sp>
        <p:nvSpPr>
          <p:cNvPr id="21" name="TextBox 20">
            <a:extLst>
              <a:ext uri="{FF2B5EF4-FFF2-40B4-BE49-F238E27FC236}">
                <a16:creationId xmlns:a16="http://schemas.microsoft.com/office/drawing/2014/main" id="{C4CC78B3-A0CD-42F2-8258-6668DDB22D0A}"/>
              </a:ext>
            </a:extLst>
          </p:cNvPr>
          <p:cNvSpPr txBox="1"/>
          <p:nvPr/>
        </p:nvSpPr>
        <p:spPr>
          <a:xfrm>
            <a:off x="7251700" y="4572000"/>
            <a:ext cx="762000" cy="523220"/>
          </a:xfrm>
          <a:prstGeom prst="rect">
            <a:avLst/>
          </a:prstGeom>
          <a:noFill/>
        </p:spPr>
        <p:txBody>
          <a:bodyPr wrap="square" rtlCol="0">
            <a:spAutoFit/>
          </a:bodyPr>
          <a:lstStyle/>
          <a:p>
            <a:r>
              <a:rPr lang="en-US" sz="2800" dirty="0">
                <a:latin typeface="Times New Roman" pitchFamily="18" charset="0"/>
                <a:cs typeface="Times New Roman" pitchFamily="18" charset="0"/>
              </a:rPr>
              <a:t>SI</a:t>
            </a:r>
          </a:p>
        </p:txBody>
      </p:sp>
      <p:sp>
        <p:nvSpPr>
          <p:cNvPr id="22" name="Oval 21">
            <a:extLst>
              <a:ext uri="{FF2B5EF4-FFF2-40B4-BE49-F238E27FC236}">
                <a16:creationId xmlns:a16="http://schemas.microsoft.com/office/drawing/2014/main" id="{CB9DDD05-66E0-4A34-B747-C4F697BD3CC5}"/>
              </a:ext>
            </a:extLst>
          </p:cNvPr>
          <p:cNvSpPr/>
          <p:nvPr/>
        </p:nvSpPr>
        <p:spPr>
          <a:xfrm>
            <a:off x="6794500" y="3200400"/>
            <a:ext cx="228600" cy="152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F0000"/>
              </a:solidFill>
            </a:endParaRPr>
          </a:p>
        </p:txBody>
      </p:sp>
      <p:cxnSp>
        <p:nvCxnSpPr>
          <p:cNvPr id="23" name="Straight Arrow Connector 22">
            <a:extLst>
              <a:ext uri="{FF2B5EF4-FFF2-40B4-BE49-F238E27FC236}">
                <a16:creationId xmlns:a16="http://schemas.microsoft.com/office/drawing/2014/main" id="{EC7404DB-AE6C-42BD-BC6B-2CDEC53CB0CF}"/>
              </a:ext>
            </a:extLst>
          </p:cNvPr>
          <p:cNvCxnSpPr>
            <a:cxnSpLocks/>
            <a:stCxn id="22" idx="7"/>
          </p:cNvCxnSpPr>
          <p:nvPr/>
        </p:nvCxnSpPr>
        <p:spPr>
          <a:xfrm flipV="1">
            <a:off x="6989622" y="2514600"/>
            <a:ext cx="2090878" cy="70811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4" name="TextBox 23">
            <a:extLst>
              <a:ext uri="{FF2B5EF4-FFF2-40B4-BE49-F238E27FC236}">
                <a16:creationId xmlns:a16="http://schemas.microsoft.com/office/drawing/2014/main" id="{8736C8C8-BC56-41F1-B55B-AB140C188BF0}"/>
              </a:ext>
            </a:extLst>
          </p:cNvPr>
          <p:cNvSpPr txBox="1"/>
          <p:nvPr/>
        </p:nvSpPr>
        <p:spPr>
          <a:xfrm>
            <a:off x="9080500" y="1981200"/>
            <a:ext cx="1371600"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Hole</a:t>
            </a:r>
          </a:p>
        </p:txBody>
      </p:sp>
      <p:sp>
        <p:nvSpPr>
          <p:cNvPr id="26" name="Date Placeholder 1">
            <a:extLst>
              <a:ext uri="{FF2B5EF4-FFF2-40B4-BE49-F238E27FC236}">
                <a16:creationId xmlns:a16="http://schemas.microsoft.com/office/drawing/2014/main" id="{A9F119DC-8419-4AFF-A2E4-8546F1168513}"/>
              </a:ext>
            </a:extLst>
          </p:cNvPr>
          <p:cNvSpPr>
            <a:spLocks noGrp="1"/>
          </p:cNvSpPr>
          <p:nvPr>
            <p:ph type="dt" sz="half" idx="10"/>
          </p:nvPr>
        </p:nvSpPr>
        <p:spPr>
          <a:xfrm>
            <a:off x="2241550" y="6280151"/>
            <a:ext cx="2057400" cy="365125"/>
          </a:xfrm>
        </p:spPr>
        <p:txBody>
          <a:bodyPr/>
          <a:lstStyle/>
          <a:p>
            <a:fld id="{EEE3EDE9-2CB6-47A9-B98F-2FE7A8A7BF43}" type="datetime2">
              <a:rPr lang="en-US" smtClean="0"/>
              <a:t>Friday, November 22, 2019</a:t>
            </a:fld>
            <a:endParaRPr lang="en-US"/>
          </a:p>
        </p:txBody>
      </p:sp>
      <p:sp>
        <p:nvSpPr>
          <p:cNvPr id="27" name="Footer Placeholder 11">
            <a:extLst>
              <a:ext uri="{FF2B5EF4-FFF2-40B4-BE49-F238E27FC236}">
                <a16:creationId xmlns:a16="http://schemas.microsoft.com/office/drawing/2014/main" id="{DC805817-FFC1-4896-9BCE-252886FC2DCE}"/>
              </a:ext>
            </a:extLst>
          </p:cNvPr>
          <p:cNvSpPr>
            <a:spLocks noGrp="1"/>
          </p:cNvSpPr>
          <p:nvPr>
            <p:ph type="ftr" sz="quarter" idx="11"/>
          </p:nvPr>
        </p:nvSpPr>
        <p:spPr>
          <a:xfrm>
            <a:off x="4641850" y="6280151"/>
            <a:ext cx="3086100" cy="365125"/>
          </a:xfrm>
        </p:spPr>
        <p:txBody>
          <a:bodyPr/>
          <a:lstStyle/>
          <a:p>
            <a:r>
              <a:rPr lang="en-US"/>
              <a:t>amin001974@gmail.com</a:t>
            </a:r>
          </a:p>
        </p:txBody>
      </p:sp>
      <p:sp>
        <p:nvSpPr>
          <p:cNvPr id="28" name="Slide Number Placeholder 23">
            <a:extLst>
              <a:ext uri="{FF2B5EF4-FFF2-40B4-BE49-F238E27FC236}">
                <a16:creationId xmlns:a16="http://schemas.microsoft.com/office/drawing/2014/main" id="{A4E1028F-5231-4334-83A7-D2A93AD42432}"/>
              </a:ext>
            </a:extLst>
          </p:cNvPr>
          <p:cNvSpPr>
            <a:spLocks noGrp="1"/>
          </p:cNvSpPr>
          <p:nvPr>
            <p:ph type="sldNum" sz="quarter" idx="12"/>
          </p:nvPr>
        </p:nvSpPr>
        <p:spPr>
          <a:xfrm>
            <a:off x="8070850" y="6280151"/>
            <a:ext cx="2057400" cy="365125"/>
          </a:xfrm>
        </p:spPr>
        <p:txBody>
          <a:bodyPr/>
          <a:lstStyle/>
          <a:p>
            <a:fld id="{884267F9-9624-4F7B-B3CF-461C2C968357}" type="slidenum">
              <a:rPr lang="en-US" smtClean="0"/>
              <a:pPr/>
              <a:t>12</a:t>
            </a:fld>
            <a:endParaRPr lang="en-US"/>
          </a:p>
        </p:txBody>
      </p:sp>
    </p:spTree>
    <p:extLst>
      <p:ext uri="{BB962C8B-B14F-4D97-AF65-F5344CB8AC3E}">
        <p14:creationId xmlns:p14="http://schemas.microsoft.com/office/powerpoint/2010/main" val="26010931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900" decel="100000" fill="hold"/>
                                        <p:tgtEl>
                                          <p:spTgt spid="24"/>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EBDF5-77B0-4343-AFAB-94911B736C28}"/>
              </a:ext>
            </a:extLst>
          </p:cNvPr>
          <p:cNvSpPr/>
          <p:nvPr/>
        </p:nvSpPr>
        <p:spPr>
          <a:xfrm>
            <a:off x="3949700" y="2727324"/>
            <a:ext cx="5334000" cy="21336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FE5A8D09-8483-4A46-B4F6-13290B01C3D9}"/>
              </a:ext>
            </a:extLst>
          </p:cNvPr>
          <p:cNvCxnSpPr>
            <a:stCxn id="2" idx="0"/>
            <a:endCxn id="2" idx="2"/>
          </p:cNvCxnSpPr>
          <p:nvPr/>
        </p:nvCxnSpPr>
        <p:spPr>
          <a:xfrm rot="16200000" flipH="1">
            <a:off x="5549900" y="3794124"/>
            <a:ext cx="2133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827499E-BF49-498A-A4B3-152D3B6BC7DE}"/>
              </a:ext>
            </a:extLst>
          </p:cNvPr>
          <p:cNvSpPr txBox="1"/>
          <p:nvPr/>
        </p:nvSpPr>
        <p:spPr>
          <a:xfrm>
            <a:off x="4711700" y="1660524"/>
            <a:ext cx="1371600" cy="1323439"/>
          </a:xfrm>
          <a:prstGeom prst="rect">
            <a:avLst/>
          </a:prstGeom>
          <a:noFill/>
        </p:spPr>
        <p:txBody>
          <a:bodyPr wrap="square" rtlCol="0">
            <a:spAutoFit/>
          </a:bodyPr>
          <a:lstStyle/>
          <a:p>
            <a:r>
              <a:rPr lang="en-US" sz="8000" dirty="0"/>
              <a:t>P</a:t>
            </a:r>
          </a:p>
        </p:txBody>
      </p:sp>
      <p:sp>
        <p:nvSpPr>
          <p:cNvPr id="5" name="TextBox 4">
            <a:extLst>
              <a:ext uri="{FF2B5EF4-FFF2-40B4-BE49-F238E27FC236}">
                <a16:creationId xmlns:a16="http://schemas.microsoft.com/office/drawing/2014/main" id="{0F8A5402-6C6E-467A-B4F5-8E3559E7C785}"/>
              </a:ext>
            </a:extLst>
          </p:cNvPr>
          <p:cNvSpPr txBox="1"/>
          <p:nvPr/>
        </p:nvSpPr>
        <p:spPr>
          <a:xfrm>
            <a:off x="7302500" y="1736724"/>
            <a:ext cx="1371600" cy="1200329"/>
          </a:xfrm>
          <a:prstGeom prst="rect">
            <a:avLst/>
          </a:prstGeom>
          <a:noFill/>
        </p:spPr>
        <p:txBody>
          <a:bodyPr wrap="square" rtlCol="0">
            <a:spAutoFit/>
          </a:bodyPr>
          <a:lstStyle/>
          <a:p>
            <a:r>
              <a:rPr lang="en-US" sz="7200" dirty="0"/>
              <a:t>N</a:t>
            </a:r>
          </a:p>
        </p:txBody>
      </p:sp>
      <p:sp>
        <p:nvSpPr>
          <p:cNvPr id="6" name="Plus 6">
            <a:extLst>
              <a:ext uri="{FF2B5EF4-FFF2-40B4-BE49-F238E27FC236}">
                <a16:creationId xmlns:a16="http://schemas.microsoft.com/office/drawing/2014/main" id="{AB784473-C39E-49CC-9920-3BFEB8D93A10}"/>
              </a:ext>
            </a:extLst>
          </p:cNvPr>
          <p:cNvSpPr/>
          <p:nvPr/>
        </p:nvSpPr>
        <p:spPr>
          <a:xfrm>
            <a:off x="4178300" y="2879724"/>
            <a:ext cx="609600" cy="685800"/>
          </a:xfrm>
          <a:prstGeom prst="mathPlus">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lus 8">
            <a:extLst>
              <a:ext uri="{FF2B5EF4-FFF2-40B4-BE49-F238E27FC236}">
                <a16:creationId xmlns:a16="http://schemas.microsoft.com/office/drawing/2014/main" id="{A3A6CD93-6098-4575-AD02-40E302C5C952}"/>
              </a:ext>
            </a:extLst>
          </p:cNvPr>
          <p:cNvSpPr/>
          <p:nvPr/>
        </p:nvSpPr>
        <p:spPr>
          <a:xfrm>
            <a:off x="4864100" y="2879724"/>
            <a:ext cx="609600" cy="685800"/>
          </a:xfrm>
          <a:prstGeom prst="mathPlus">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lus 9">
            <a:extLst>
              <a:ext uri="{FF2B5EF4-FFF2-40B4-BE49-F238E27FC236}">
                <a16:creationId xmlns:a16="http://schemas.microsoft.com/office/drawing/2014/main" id="{ACD222E7-3D4E-4B9B-ABEB-31FB470C8D17}"/>
              </a:ext>
            </a:extLst>
          </p:cNvPr>
          <p:cNvSpPr/>
          <p:nvPr/>
        </p:nvSpPr>
        <p:spPr>
          <a:xfrm>
            <a:off x="5549900" y="2879724"/>
            <a:ext cx="609600" cy="685800"/>
          </a:xfrm>
          <a:prstGeom prst="mathPlus">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lus 10">
            <a:extLst>
              <a:ext uri="{FF2B5EF4-FFF2-40B4-BE49-F238E27FC236}">
                <a16:creationId xmlns:a16="http://schemas.microsoft.com/office/drawing/2014/main" id="{FBFB7119-4D30-4A17-9062-668A399D5AC9}"/>
              </a:ext>
            </a:extLst>
          </p:cNvPr>
          <p:cNvSpPr/>
          <p:nvPr/>
        </p:nvSpPr>
        <p:spPr>
          <a:xfrm>
            <a:off x="4178300" y="3565524"/>
            <a:ext cx="609600" cy="685800"/>
          </a:xfrm>
          <a:prstGeom prst="mathPlus">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lus 11">
            <a:extLst>
              <a:ext uri="{FF2B5EF4-FFF2-40B4-BE49-F238E27FC236}">
                <a16:creationId xmlns:a16="http://schemas.microsoft.com/office/drawing/2014/main" id="{E99AF0BF-86B5-41BA-8FA3-8A0CEC040F36}"/>
              </a:ext>
            </a:extLst>
          </p:cNvPr>
          <p:cNvSpPr/>
          <p:nvPr/>
        </p:nvSpPr>
        <p:spPr>
          <a:xfrm>
            <a:off x="5549900" y="3565524"/>
            <a:ext cx="609600" cy="685800"/>
          </a:xfrm>
          <a:prstGeom prst="mathPlus">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lus 12">
            <a:extLst>
              <a:ext uri="{FF2B5EF4-FFF2-40B4-BE49-F238E27FC236}">
                <a16:creationId xmlns:a16="http://schemas.microsoft.com/office/drawing/2014/main" id="{1CD0525B-5675-4E9D-87BF-3725DD68D3CC}"/>
              </a:ext>
            </a:extLst>
          </p:cNvPr>
          <p:cNvSpPr/>
          <p:nvPr/>
        </p:nvSpPr>
        <p:spPr>
          <a:xfrm>
            <a:off x="4178300" y="4175124"/>
            <a:ext cx="609600" cy="685800"/>
          </a:xfrm>
          <a:prstGeom prst="mathPlus">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lus 13">
            <a:extLst>
              <a:ext uri="{FF2B5EF4-FFF2-40B4-BE49-F238E27FC236}">
                <a16:creationId xmlns:a16="http://schemas.microsoft.com/office/drawing/2014/main" id="{87D3E86D-8B92-4712-8DD3-2D113754466B}"/>
              </a:ext>
            </a:extLst>
          </p:cNvPr>
          <p:cNvSpPr/>
          <p:nvPr/>
        </p:nvSpPr>
        <p:spPr>
          <a:xfrm>
            <a:off x="5549900" y="4175124"/>
            <a:ext cx="609600" cy="685800"/>
          </a:xfrm>
          <a:prstGeom prst="mathPlus">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lus 14">
            <a:extLst>
              <a:ext uri="{FF2B5EF4-FFF2-40B4-BE49-F238E27FC236}">
                <a16:creationId xmlns:a16="http://schemas.microsoft.com/office/drawing/2014/main" id="{D9E313FE-809F-471A-BEEF-F68C139C4541}"/>
              </a:ext>
            </a:extLst>
          </p:cNvPr>
          <p:cNvSpPr/>
          <p:nvPr/>
        </p:nvSpPr>
        <p:spPr>
          <a:xfrm>
            <a:off x="4864100" y="3489324"/>
            <a:ext cx="609600" cy="685800"/>
          </a:xfrm>
          <a:prstGeom prst="mathPlus">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lus 15">
            <a:extLst>
              <a:ext uri="{FF2B5EF4-FFF2-40B4-BE49-F238E27FC236}">
                <a16:creationId xmlns:a16="http://schemas.microsoft.com/office/drawing/2014/main" id="{1C296B51-2613-4F22-A849-F083EDF710D5}"/>
              </a:ext>
            </a:extLst>
          </p:cNvPr>
          <p:cNvSpPr/>
          <p:nvPr/>
        </p:nvSpPr>
        <p:spPr>
          <a:xfrm>
            <a:off x="4864100" y="4098924"/>
            <a:ext cx="609600" cy="685800"/>
          </a:xfrm>
          <a:prstGeom prst="mathPlus">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Minus 16">
            <a:extLst>
              <a:ext uri="{FF2B5EF4-FFF2-40B4-BE49-F238E27FC236}">
                <a16:creationId xmlns:a16="http://schemas.microsoft.com/office/drawing/2014/main" id="{4C35DF68-E504-4762-98BE-E1DE17CF2FC0}"/>
              </a:ext>
            </a:extLst>
          </p:cNvPr>
          <p:cNvSpPr/>
          <p:nvPr/>
        </p:nvSpPr>
        <p:spPr>
          <a:xfrm>
            <a:off x="6921500" y="3032124"/>
            <a:ext cx="609600" cy="304800"/>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inus 17">
            <a:extLst>
              <a:ext uri="{FF2B5EF4-FFF2-40B4-BE49-F238E27FC236}">
                <a16:creationId xmlns:a16="http://schemas.microsoft.com/office/drawing/2014/main" id="{4CF426FA-E1A7-4D68-A54B-A310A3834032}"/>
              </a:ext>
            </a:extLst>
          </p:cNvPr>
          <p:cNvSpPr/>
          <p:nvPr/>
        </p:nvSpPr>
        <p:spPr>
          <a:xfrm>
            <a:off x="7759700" y="3032124"/>
            <a:ext cx="609600" cy="304800"/>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Minus 18">
            <a:extLst>
              <a:ext uri="{FF2B5EF4-FFF2-40B4-BE49-F238E27FC236}">
                <a16:creationId xmlns:a16="http://schemas.microsoft.com/office/drawing/2014/main" id="{D44E2903-1C62-4569-81F6-A5A93EDB10E5}"/>
              </a:ext>
            </a:extLst>
          </p:cNvPr>
          <p:cNvSpPr/>
          <p:nvPr/>
        </p:nvSpPr>
        <p:spPr>
          <a:xfrm>
            <a:off x="8597900" y="3032124"/>
            <a:ext cx="609600" cy="304800"/>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inus 20">
            <a:extLst>
              <a:ext uri="{FF2B5EF4-FFF2-40B4-BE49-F238E27FC236}">
                <a16:creationId xmlns:a16="http://schemas.microsoft.com/office/drawing/2014/main" id="{2FB40C43-F4A2-40A4-A75A-4D485B33D02C}"/>
              </a:ext>
            </a:extLst>
          </p:cNvPr>
          <p:cNvSpPr/>
          <p:nvPr/>
        </p:nvSpPr>
        <p:spPr>
          <a:xfrm>
            <a:off x="6997700" y="3641724"/>
            <a:ext cx="609600" cy="304800"/>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Minus 21">
            <a:extLst>
              <a:ext uri="{FF2B5EF4-FFF2-40B4-BE49-F238E27FC236}">
                <a16:creationId xmlns:a16="http://schemas.microsoft.com/office/drawing/2014/main" id="{850FCEEB-2A3A-4ACF-804A-EDE4C8690112}"/>
              </a:ext>
            </a:extLst>
          </p:cNvPr>
          <p:cNvSpPr/>
          <p:nvPr/>
        </p:nvSpPr>
        <p:spPr>
          <a:xfrm>
            <a:off x="7835900" y="3641724"/>
            <a:ext cx="609600" cy="304800"/>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Minus 22">
            <a:extLst>
              <a:ext uri="{FF2B5EF4-FFF2-40B4-BE49-F238E27FC236}">
                <a16:creationId xmlns:a16="http://schemas.microsoft.com/office/drawing/2014/main" id="{64C63AC5-5312-4859-8B7D-4AF9F38B0EE0}"/>
              </a:ext>
            </a:extLst>
          </p:cNvPr>
          <p:cNvSpPr/>
          <p:nvPr/>
        </p:nvSpPr>
        <p:spPr>
          <a:xfrm>
            <a:off x="6921500" y="3641724"/>
            <a:ext cx="609600" cy="304800"/>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Minus 23">
            <a:extLst>
              <a:ext uri="{FF2B5EF4-FFF2-40B4-BE49-F238E27FC236}">
                <a16:creationId xmlns:a16="http://schemas.microsoft.com/office/drawing/2014/main" id="{4EFD6C94-E403-492D-ACB1-5E09D1FD65C5}"/>
              </a:ext>
            </a:extLst>
          </p:cNvPr>
          <p:cNvSpPr/>
          <p:nvPr/>
        </p:nvSpPr>
        <p:spPr>
          <a:xfrm>
            <a:off x="7835900" y="3641724"/>
            <a:ext cx="609600" cy="304800"/>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Minus 24">
            <a:extLst>
              <a:ext uri="{FF2B5EF4-FFF2-40B4-BE49-F238E27FC236}">
                <a16:creationId xmlns:a16="http://schemas.microsoft.com/office/drawing/2014/main" id="{42951B1A-6F74-4227-8264-5188F6B34F52}"/>
              </a:ext>
            </a:extLst>
          </p:cNvPr>
          <p:cNvSpPr/>
          <p:nvPr/>
        </p:nvSpPr>
        <p:spPr>
          <a:xfrm>
            <a:off x="6921500" y="4251324"/>
            <a:ext cx="609600" cy="304800"/>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Minus 25">
            <a:extLst>
              <a:ext uri="{FF2B5EF4-FFF2-40B4-BE49-F238E27FC236}">
                <a16:creationId xmlns:a16="http://schemas.microsoft.com/office/drawing/2014/main" id="{E6550CCF-4673-43E5-842A-DB83B85335A2}"/>
              </a:ext>
            </a:extLst>
          </p:cNvPr>
          <p:cNvSpPr/>
          <p:nvPr/>
        </p:nvSpPr>
        <p:spPr>
          <a:xfrm>
            <a:off x="7759700" y="4251324"/>
            <a:ext cx="609600" cy="304800"/>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Minus 26">
            <a:extLst>
              <a:ext uri="{FF2B5EF4-FFF2-40B4-BE49-F238E27FC236}">
                <a16:creationId xmlns:a16="http://schemas.microsoft.com/office/drawing/2014/main" id="{B00B1813-20E0-4B9E-B4C0-82E47180C146}"/>
              </a:ext>
            </a:extLst>
          </p:cNvPr>
          <p:cNvSpPr/>
          <p:nvPr/>
        </p:nvSpPr>
        <p:spPr>
          <a:xfrm>
            <a:off x="8597900" y="3641724"/>
            <a:ext cx="609600" cy="304800"/>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Minus 27">
            <a:extLst>
              <a:ext uri="{FF2B5EF4-FFF2-40B4-BE49-F238E27FC236}">
                <a16:creationId xmlns:a16="http://schemas.microsoft.com/office/drawing/2014/main" id="{A0BBCD6B-5BF1-4F43-AFC0-49E1753F4BD1}"/>
              </a:ext>
            </a:extLst>
          </p:cNvPr>
          <p:cNvSpPr/>
          <p:nvPr/>
        </p:nvSpPr>
        <p:spPr>
          <a:xfrm>
            <a:off x="6464300" y="5775324"/>
            <a:ext cx="609600" cy="304800"/>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a:extLst>
              <a:ext uri="{FF2B5EF4-FFF2-40B4-BE49-F238E27FC236}">
                <a16:creationId xmlns:a16="http://schemas.microsoft.com/office/drawing/2014/main" id="{224AF5CC-9FC9-487E-8D5C-AB8F0200872E}"/>
              </a:ext>
            </a:extLst>
          </p:cNvPr>
          <p:cNvCxnSpPr/>
          <p:nvPr/>
        </p:nvCxnSpPr>
        <p:spPr>
          <a:xfrm>
            <a:off x="6388100" y="3260724"/>
            <a:ext cx="381000" cy="1588"/>
          </a:xfrm>
          <a:prstGeom prst="straightConnector1">
            <a:avLst/>
          </a:prstGeom>
          <a:ln>
            <a:solidFill>
              <a:schemeClr val="accent2"/>
            </a:solidFill>
            <a:tailEnd type="arrow"/>
          </a:ln>
        </p:spPr>
        <p:style>
          <a:lnRef idx="2">
            <a:schemeClr val="dk1"/>
          </a:lnRef>
          <a:fillRef idx="0">
            <a:schemeClr val="dk1"/>
          </a:fillRef>
          <a:effectRef idx="1">
            <a:schemeClr val="dk1"/>
          </a:effectRef>
          <a:fontRef idx="minor">
            <a:schemeClr val="tx1"/>
          </a:fontRef>
        </p:style>
      </p:cxnSp>
      <p:cxnSp>
        <p:nvCxnSpPr>
          <p:cNvPr id="27" name="Straight Arrow Connector 26">
            <a:extLst>
              <a:ext uri="{FF2B5EF4-FFF2-40B4-BE49-F238E27FC236}">
                <a16:creationId xmlns:a16="http://schemas.microsoft.com/office/drawing/2014/main" id="{BEB09234-F5BF-4820-9F6E-B1E024134904}"/>
              </a:ext>
            </a:extLst>
          </p:cNvPr>
          <p:cNvCxnSpPr/>
          <p:nvPr/>
        </p:nvCxnSpPr>
        <p:spPr>
          <a:xfrm>
            <a:off x="6464300" y="3565524"/>
            <a:ext cx="381000" cy="1588"/>
          </a:xfrm>
          <a:prstGeom prst="straightConnector1">
            <a:avLst/>
          </a:prstGeom>
          <a:ln>
            <a:solidFill>
              <a:schemeClr val="accent2"/>
            </a:solidFill>
            <a:tailEnd type="arrow"/>
          </a:ln>
        </p:spPr>
        <p:style>
          <a:lnRef idx="2">
            <a:schemeClr val="dk1"/>
          </a:lnRef>
          <a:fillRef idx="0">
            <a:schemeClr val="dk1"/>
          </a:fillRef>
          <a:effectRef idx="1">
            <a:schemeClr val="dk1"/>
          </a:effectRef>
          <a:fontRef idx="minor">
            <a:schemeClr val="tx1"/>
          </a:fontRef>
        </p:style>
      </p:cxnSp>
      <p:cxnSp>
        <p:nvCxnSpPr>
          <p:cNvPr id="28" name="Straight Arrow Connector 27">
            <a:extLst>
              <a:ext uri="{FF2B5EF4-FFF2-40B4-BE49-F238E27FC236}">
                <a16:creationId xmlns:a16="http://schemas.microsoft.com/office/drawing/2014/main" id="{81B8A4A7-085E-4D62-AF3E-2370D350731E}"/>
              </a:ext>
            </a:extLst>
          </p:cNvPr>
          <p:cNvCxnSpPr/>
          <p:nvPr/>
        </p:nvCxnSpPr>
        <p:spPr>
          <a:xfrm>
            <a:off x="6540500" y="4251324"/>
            <a:ext cx="381000" cy="1588"/>
          </a:xfrm>
          <a:prstGeom prst="straightConnector1">
            <a:avLst/>
          </a:prstGeom>
          <a:ln>
            <a:solidFill>
              <a:schemeClr val="accent2"/>
            </a:solidFill>
            <a:tailEnd type="arrow"/>
          </a:ln>
        </p:spPr>
        <p:style>
          <a:lnRef idx="2">
            <a:schemeClr val="dk1"/>
          </a:lnRef>
          <a:fillRef idx="0">
            <a:schemeClr val="dk1"/>
          </a:fillRef>
          <a:effectRef idx="1">
            <a:schemeClr val="dk1"/>
          </a:effectRef>
          <a:fontRef idx="minor">
            <a:schemeClr val="tx1"/>
          </a:fontRef>
        </p:style>
      </p:cxnSp>
      <p:cxnSp>
        <p:nvCxnSpPr>
          <p:cNvPr id="29" name="Straight Arrow Connector 28">
            <a:extLst>
              <a:ext uri="{FF2B5EF4-FFF2-40B4-BE49-F238E27FC236}">
                <a16:creationId xmlns:a16="http://schemas.microsoft.com/office/drawing/2014/main" id="{D7C305C6-DEE5-458D-9984-CA33E3312C8B}"/>
              </a:ext>
            </a:extLst>
          </p:cNvPr>
          <p:cNvCxnSpPr/>
          <p:nvPr/>
        </p:nvCxnSpPr>
        <p:spPr>
          <a:xfrm>
            <a:off x="6464300" y="4632324"/>
            <a:ext cx="381000" cy="1588"/>
          </a:xfrm>
          <a:prstGeom prst="straightConnector1">
            <a:avLst/>
          </a:prstGeom>
          <a:ln>
            <a:solidFill>
              <a:schemeClr val="accent2"/>
            </a:solidFill>
            <a:tailEnd type="arrow"/>
          </a:ln>
        </p:spPr>
        <p:style>
          <a:lnRef idx="2">
            <a:schemeClr val="dk1"/>
          </a:lnRef>
          <a:fillRef idx="0">
            <a:schemeClr val="dk1"/>
          </a:fillRef>
          <a:effectRef idx="1">
            <a:schemeClr val="dk1"/>
          </a:effectRef>
          <a:fontRef idx="minor">
            <a:schemeClr val="tx1"/>
          </a:fontRef>
        </p:style>
      </p:cxnSp>
      <p:sp>
        <p:nvSpPr>
          <p:cNvPr id="30" name="Left Arrow 38">
            <a:extLst>
              <a:ext uri="{FF2B5EF4-FFF2-40B4-BE49-F238E27FC236}">
                <a16:creationId xmlns:a16="http://schemas.microsoft.com/office/drawing/2014/main" id="{869ADD45-65CC-4AEC-92A5-11D51D839657}"/>
              </a:ext>
            </a:extLst>
          </p:cNvPr>
          <p:cNvSpPr/>
          <p:nvPr/>
        </p:nvSpPr>
        <p:spPr>
          <a:xfrm>
            <a:off x="6311900" y="3766692"/>
            <a:ext cx="533400" cy="256032"/>
          </a:xfrm>
          <a:prstGeom prst="leftArrow">
            <a:avLst/>
          </a:prstGeom>
          <a:solidFill>
            <a:schemeClr val="tx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Elbow Connector 40">
            <a:extLst>
              <a:ext uri="{FF2B5EF4-FFF2-40B4-BE49-F238E27FC236}">
                <a16:creationId xmlns:a16="http://schemas.microsoft.com/office/drawing/2014/main" id="{28138BEB-F38A-4E87-9C66-DEEF21D79737}"/>
              </a:ext>
            </a:extLst>
          </p:cNvPr>
          <p:cNvCxnSpPr>
            <a:stCxn id="2" idx="1"/>
          </p:cNvCxnSpPr>
          <p:nvPr/>
        </p:nvCxnSpPr>
        <p:spPr>
          <a:xfrm rot="10800000" flipH="1" flipV="1">
            <a:off x="3949700" y="3794124"/>
            <a:ext cx="2133600" cy="1828800"/>
          </a:xfrm>
          <a:prstGeom prst="bentConnector3">
            <a:avLst>
              <a:gd name="adj1" fmla="val -10714"/>
            </a:avLst>
          </a:prstGeom>
          <a:ln>
            <a:tailEnd type="arrow"/>
          </a:ln>
        </p:spPr>
        <p:style>
          <a:lnRef idx="2">
            <a:schemeClr val="dk1"/>
          </a:lnRef>
          <a:fillRef idx="0">
            <a:schemeClr val="dk1"/>
          </a:fillRef>
          <a:effectRef idx="1">
            <a:schemeClr val="dk1"/>
          </a:effectRef>
          <a:fontRef idx="minor">
            <a:schemeClr val="tx1"/>
          </a:fontRef>
        </p:style>
      </p:cxnSp>
      <p:cxnSp>
        <p:nvCxnSpPr>
          <p:cNvPr id="32" name="Elbow Connector 42">
            <a:extLst>
              <a:ext uri="{FF2B5EF4-FFF2-40B4-BE49-F238E27FC236}">
                <a16:creationId xmlns:a16="http://schemas.microsoft.com/office/drawing/2014/main" id="{3A775BEB-5B47-4E81-AE55-88BB6FB2AE6D}"/>
              </a:ext>
            </a:extLst>
          </p:cNvPr>
          <p:cNvCxnSpPr>
            <a:stCxn id="2" idx="3"/>
          </p:cNvCxnSpPr>
          <p:nvPr/>
        </p:nvCxnSpPr>
        <p:spPr>
          <a:xfrm flipH="1">
            <a:off x="6235700" y="3794124"/>
            <a:ext cx="3048000" cy="1828800"/>
          </a:xfrm>
          <a:prstGeom prst="bentConnector3">
            <a:avLst>
              <a:gd name="adj1" fmla="val -7500"/>
            </a:avLst>
          </a:prstGeom>
          <a:ln>
            <a:tailEnd type="arrow"/>
          </a:ln>
        </p:spPr>
        <p:style>
          <a:lnRef idx="2">
            <a:schemeClr val="dk1"/>
          </a:lnRef>
          <a:fillRef idx="0">
            <a:schemeClr val="dk1"/>
          </a:fillRef>
          <a:effectRef idx="1">
            <a:schemeClr val="dk1"/>
          </a:effectRef>
          <a:fontRef idx="minor">
            <a:schemeClr val="tx1"/>
          </a:fontRef>
        </p:style>
      </p:cxnSp>
      <p:cxnSp>
        <p:nvCxnSpPr>
          <p:cNvPr id="33" name="Straight Connector 32">
            <a:extLst>
              <a:ext uri="{FF2B5EF4-FFF2-40B4-BE49-F238E27FC236}">
                <a16:creationId xmlns:a16="http://schemas.microsoft.com/office/drawing/2014/main" id="{0CD08D67-EC9B-442D-8ECA-71647EA34420}"/>
              </a:ext>
            </a:extLst>
          </p:cNvPr>
          <p:cNvCxnSpPr/>
          <p:nvPr/>
        </p:nvCxnSpPr>
        <p:spPr>
          <a:xfrm rot="5400000">
            <a:off x="5472906" y="5545930"/>
            <a:ext cx="914400" cy="1588"/>
          </a:xfrm>
          <a:prstGeom prst="line">
            <a:avLst/>
          </a:prstGeom>
          <a:ln/>
        </p:spPr>
        <p:style>
          <a:lnRef idx="2">
            <a:schemeClr val="dk1"/>
          </a:lnRef>
          <a:fillRef idx="0">
            <a:schemeClr val="dk1"/>
          </a:fillRef>
          <a:effectRef idx="1">
            <a:schemeClr val="dk1"/>
          </a:effectRef>
          <a:fontRef idx="minor">
            <a:schemeClr val="tx1"/>
          </a:fontRef>
        </p:style>
      </p:cxnSp>
      <p:cxnSp>
        <p:nvCxnSpPr>
          <p:cNvPr id="34" name="Straight Connector 33">
            <a:extLst>
              <a:ext uri="{FF2B5EF4-FFF2-40B4-BE49-F238E27FC236}">
                <a16:creationId xmlns:a16="http://schemas.microsoft.com/office/drawing/2014/main" id="{1609A47D-861A-440A-AB0C-7C737A500472}"/>
              </a:ext>
            </a:extLst>
          </p:cNvPr>
          <p:cNvCxnSpPr/>
          <p:nvPr/>
        </p:nvCxnSpPr>
        <p:spPr>
          <a:xfrm rot="5400000">
            <a:off x="5969794" y="5584030"/>
            <a:ext cx="532606" cy="794"/>
          </a:xfrm>
          <a:prstGeom prst="line">
            <a:avLst/>
          </a:prstGeom>
          <a:ln/>
        </p:spPr>
        <p:style>
          <a:lnRef idx="2">
            <a:schemeClr val="dk1"/>
          </a:lnRef>
          <a:fillRef idx="0">
            <a:schemeClr val="dk1"/>
          </a:fillRef>
          <a:effectRef idx="1">
            <a:schemeClr val="dk1"/>
          </a:effectRef>
          <a:fontRef idx="minor">
            <a:schemeClr val="tx1"/>
          </a:fontRef>
        </p:style>
      </p:cxnSp>
      <p:sp>
        <p:nvSpPr>
          <p:cNvPr id="35" name="Plus 35">
            <a:extLst>
              <a:ext uri="{FF2B5EF4-FFF2-40B4-BE49-F238E27FC236}">
                <a16:creationId xmlns:a16="http://schemas.microsoft.com/office/drawing/2014/main" id="{7143B9D7-7025-4EFA-9AB6-B400D3DB465F}"/>
              </a:ext>
            </a:extLst>
          </p:cNvPr>
          <p:cNvSpPr/>
          <p:nvPr/>
        </p:nvSpPr>
        <p:spPr>
          <a:xfrm>
            <a:off x="5321300" y="5699124"/>
            <a:ext cx="609600" cy="685800"/>
          </a:xfrm>
          <a:prstGeom prst="mathPlu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Minus 36">
            <a:extLst>
              <a:ext uri="{FF2B5EF4-FFF2-40B4-BE49-F238E27FC236}">
                <a16:creationId xmlns:a16="http://schemas.microsoft.com/office/drawing/2014/main" id="{267504E1-DC02-4D0E-A36C-BAA2A7D9B308}"/>
              </a:ext>
            </a:extLst>
          </p:cNvPr>
          <p:cNvSpPr/>
          <p:nvPr/>
        </p:nvSpPr>
        <p:spPr>
          <a:xfrm>
            <a:off x="8521700" y="4251324"/>
            <a:ext cx="609600" cy="304800"/>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E98C3330-CEE6-4C50-9CC8-C09754060F80}"/>
              </a:ext>
            </a:extLst>
          </p:cNvPr>
          <p:cNvSpPr/>
          <p:nvPr/>
        </p:nvSpPr>
        <p:spPr>
          <a:xfrm>
            <a:off x="1816100" y="136524"/>
            <a:ext cx="9144000" cy="1107996"/>
          </a:xfrm>
          <a:prstGeom prst="rect">
            <a:avLst/>
          </a:prstGeom>
        </p:spPr>
        <p:txBody>
          <a:bodyPr wrap="square">
            <a:spAutoFit/>
          </a:bodyPr>
          <a:lstStyle/>
          <a:p>
            <a:pPr algn="ctr"/>
            <a:r>
              <a:rPr lang="en-US" sz="6600" dirty="0">
                <a:ln w="0"/>
                <a:effectLst>
                  <a:outerShdw blurRad="38100" dist="19050" dir="2700000" algn="tl" rotWithShape="0">
                    <a:schemeClr val="dk1">
                      <a:alpha val="40000"/>
                    </a:schemeClr>
                  </a:outerShdw>
                </a:effectLst>
                <a:latin typeface="NikoshBAN" pitchFamily="2" charset="0"/>
                <a:cs typeface="NikoshBAN" pitchFamily="2" charset="0"/>
              </a:rPr>
              <a:t>PN-</a:t>
            </a:r>
            <a:r>
              <a:rPr lang="bn-BD" sz="6600" dirty="0">
                <a:ln w="0"/>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জংশন ডায়োড </a:t>
            </a:r>
            <a:endParaRPr lang="en-US" sz="6600" dirty="0">
              <a:ln w="0"/>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endParaRPr>
          </a:p>
        </p:txBody>
      </p:sp>
      <p:sp>
        <p:nvSpPr>
          <p:cNvPr id="38" name="Date Placeholder 2">
            <a:extLst>
              <a:ext uri="{FF2B5EF4-FFF2-40B4-BE49-F238E27FC236}">
                <a16:creationId xmlns:a16="http://schemas.microsoft.com/office/drawing/2014/main" id="{0008F3F6-0D6E-473E-9BB8-630AA50E4098}"/>
              </a:ext>
            </a:extLst>
          </p:cNvPr>
          <p:cNvSpPr>
            <a:spLocks noGrp="1"/>
          </p:cNvSpPr>
          <p:nvPr>
            <p:ph type="dt" sz="half" idx="10"/>
          </p:nvPr>
        </p:nvSpPr>
        <p:spPr>
          <a:xfrm>
            <a:off x="2444750" y="6492875"/>
            <a:ext cx="2057400" cy="365125"/>
          </a:xfrm>
        </p:spPr>
        <p:txBody>
          <a:bodyPr/>
          <a:lstStyle/>
          <a:p>
            <a:fld id="{CCABA398-2733-47CE-AEB3-B383F891F051}" type="datetime2">
              <a:rPr lang="en-US" smtClean="0"/>
              <a:t>Friday, November 22, 2019</a:t>
            </a:fld>
            <a:endParaRPr lang="en-US"/>
          </a:p>
        </p:txBody>
      </p:sp>
      <p:sp>
        <p:nvSpPr>
          <p:cNvPr id="39" name="Footer Placeholder 7">
            <a:extLst>
              <a:ext uri="{FF2B5EF4-FFF2-40B4-BE49-F238E27FC236}">
                <a16:creationId xmlns:a16="http://schemas.microsoft.com/office/drawing/2014/main" id="{A0933937-D23A-4E65-843A-D9890B2EC907}"/>
              </a:ext>
            </a:extLst>
          </p:cNvPr>
          <p:cNvSpPr>
            <a:spLocks noGrp="1"/>
          </p:cNvSpPr>
          <p:nvPr>
            <p:ph type="ftr" sz="quarter" idx="11"/>
          </p:nvPr>
        </p:nvSpPr>
        <p:spPr>
          <a:xfrm>
            <a:off x="4845050" y="6492875"/>
            <a:ext cx="3086100" cy="365125"/>
          </a:xfrm>
        </p:spPr>
        <p:txBody>
          <a:bodyPr/>
          <a:lstStyle/>
          <a:p>
            <a:r>
              <a:rPr lang="en-US"/>
              <a:t>amin001974@gmail.com</a:t>
            </a:r>
          </a:p>
        </p:txBody>
      </p:sp>
      <p:sp>
        <p:nvSpPr>
          <p:cNvPr id="40" name="Slide Number Placeholder 19">
            <a:extLst>
              <a:ext uri="{FF2B5EF4-FFF2-40B4-BE49-F238E27FC236}">
                <a16:creationId xmlns:a16="http://schemas.microsoft.com/office/drawing/2014/main" id="{9CDF1778-D225-4CF0-A7EF-BD7E0395DBE3}"/>
              </a:ext>
            </a:extLst>
          </p:cNvPr>
          <p:cNvSpPr>
            <a:spLocks noGrp="1"/>
          </p:cNvSpPr>
          <p:nvPr>
            <p:ph type="sldNum" sz="quarter" idx="12"/>
          </p:nvPr>
        </p:nvSpPr>
        <p:spPr>
          <a:xfrm>
            <a:off x="8274050" y="6492875"/>
            <a:ext cx="2057400" cy="365125"/>
          </a:xfrm>
        </p:spPr>
        <p:txBody>
          <a:bodyPr/>
          <a:lstStyle/>
          <a:p>
            <a:fld id="{884267F9-9624-4F7B-B3CF-461C2C968357}" type="slidenum">
              <a:rPr lang="en-US" smtClean="0"/>
              <a:pPr/>
              <a:t>13</a:t>
            </a:fld>
            <a:endParaRPr lang="en-US"/>
          </a:p>
        </p:txBody>
      </p:sp>
    </p:spTree>
    <p:extLst>
      <p:ext uri="{BB962C8B-B14F-4D97-AF65-F5344CB8AC3E}">
        <p14:creationId xmlns:p14="http://schemas.microsoft.com/office/powerpoint/2010/main" val="172072846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afterEffect">
                                  <p:stCondLst>
                                    <p:cond delay="0"/>
                                  </p:stCondLst>
                                  <p:childTnLst>
                                    <p:animMotion origin="layout" path="M 1.66667E-6 2.59259E-6 L 0.16667 -0.00556 " pathEditMode="relative" rAng="0" ptsTypes="AA">
                                      <p:cBhvr>
                                        <p:cTn id="6" dur="2000" fill="hold"/>
                                        <p:tgtEl>
                                          <p:spTgt spid="8"/>
                                        </p:tgtEl>
                                        <p:attrNameLst>
                                          <p:attrName>ppt_x</p:attrName>
                                          <p:attrName>ppt_y</p:attrName>
                                        </p:attrNameLst>
                                      </p:cBhvr>
                                      <p:rCtr x="8333" y="-278"/>
                                    </p:animMotion>
                                  </p:childTnLst>
                                </p:cTn>
                              </p:par>
                              <p:par>
                                <p:cTn id="7" presetID="63" presetClass="path" presetSubtype="0" accel="50000" decel="50000" fill="hold" grpId="0" nodeType="withEffect">
                                  <p:stCondLst>
                                    <p:cond delay="0"/>
                                  </p:stCondLst>
                                  <p:childTnLst>
                                    <p:animMotion origin="layout" path="M 1.66667E-6 2.59259E-6 L 0.16667 -0.00556 " pathEditMode="relative" rAng="0" ptsTypes="AA">
                                      <p:cBhvr>
                                        <p:cTn id="8" dur="2000" fill="hold"/>
                                        <p:tgtEl>
                                          <p:spTgt spid="10"/>
                                        </p:tgtEl>
                                        <p:attrNameLst>
                                          <p:attrName>ppt_x</p:attrName>
                                          <p:attrName>ppt_y</p:attrName>
                                        </p:attrNameLst>
                                      </p:cBhvr>
                                      <p:rCtr x="8333" y="-278"/>
                                    </p:animMotion>
                                  </p:childTnLst>
                                </p:cTn>
                              </p:par>
                              <p:par>
                                <p:cTn id="9" presetID="63" presetClass="path" presetSubtype="0" accel="50000" decel="50000" fill="hold" grpId="0" nodeType="withEffect">
                                  <p:stCondLst>
                                    <p:cond delay="0"/>
                                  </p:stCondLst>
                                  <p:childTnLst>
                                    <p:animMotion origin="layout" path="M 1.66667E-6 3.7037E-6 L 0.16667 -0.00556 " pathEditMode="relative" rAng="0" ptsTypes="AA">
                                      <p:cBhvr>
                                        <p:cTn id="10" dur="2000" fill="hold"/>
                                        <p:tgtEl>
                                          <p:spTgt spid="12"/>
                                        </p:tgtEl>
                                        <p:attrNameLst>
                                          <p:attrName>ppt_x</p:attrName>
                                          <p:attrName>ppt_y</p:attrName>
                                        </p:attrNameLst>
                                      </p:cBhvr>
                                      <p:rCtr x="8333" y="-278"/>
                                    </p:animMotion>
                                  </p:childTnLst>
                                </p:cTn>
                              </p:par>
                            </p:childTnLst>
                          </p:cTn>
                        </p:par>
                        <p:par>
                          <p:cTn id="11" fill="hold">
                            <p:stCondLst>
                              <p:cond delay="2000"/>
                            </p:stCondLst>
                            <p:childTnLst>
                              <p:par>
                                <p:cTn id="12" presetID="35" presetClass="path" presetSubtype="0" accel="50000" decel="50000" fill="hold" grpId="0" nodeType="afterEffect">
                                  <p:stCondLst>
                                    <p:cond delay="0"/>
                                  </p:stCondLst>
                                  <p:childTnLst>
                                    <p:animMotion origin="layout" path="M 0.01667 -1.85185E-6 L -0.14167 -1.85185E-6 " pathEditMode="relative" rAng="0" ptsTypes="AA">
                                      <p:cBhvr>
                                        <p:cTn id="13" dur="2000" fill="hold"/>
                                        <p:tgtEl>
                                          <p:spTgt spid="15"/>
                                        </p:tgtEl>
                                        <p:attrNameLst>
                                          <p:attrName>ppt_x</p:attrName>
                                          <p:attrName>ppt_y</p:attrName>
                                        </p:attrNameLst>
                                      </p:cBhvr>
                                      <p:rCtr x="-7917" y="0"/>
                                    </p:animMotion>
                                  </p:childTnLst>
                                </p:cTn>
                              </p:par>
                              <p:par>
                                <p:cTn id="14" presetID="35" presetClass="path" presetSubtype="0" accel="50000" decel="50000" fill="hold" grpId="0" nodeType="withEffect">
                                  <p:stCondLst>
                                    <p:cond delay="0"/>
                                  </p:stCondLst>
                                  <p:childTnLst>
                                    <p:animMotion origin="layout" path="M 0.01667 0.01111 L -0.15833 0.02222 " pathEditMode="relative" rAng="0" ptsTypes="AA">
                                      <p:cBhvr>
                                        <p:cTn id="15" dur="2000" fill="hold"/>
                                        <p:tgtEl>
                                          <p:spTgt spid="20"/>
                                        </p:tgtEl>
                                        <p:attrNameLst>
                                          <p:attrName>ppt_x</p:attrName>
                                          <p:attrName>ppt_y</p:attrName>
                                        </p:attrNameLst>
                                      </p:cBhvr>
                                      <p:rCtr x="-8750" y="556"/>
                                    </p:animMotion>
                                  </p:childTnLst>
                                </p:cTn>
                              </p:par>
                              <p:par>
                                <p:cTn id="16" presetID="35" presetClass="path" presetSubtype="0" accel="50000" decel="50000" fill="hold" grpId="0" nodeType="withEffect">
                                  <p:stCondLst>
                                    <p:cond delay="0"/>
                                  </p:stCondLst>
                                  <p:childTnLst>
                                    <p:animMotion origin="layout" path="M 0.01667 0.01111 L -0.14167 0.01111 " pathEditMode="relative" rAng="0" ptsTypes="AA">
                                      <p:cBhvr>
                                        <p:cTn id="17" dur="2000" fill="hold"/>
                                        <p:tgtEl>
                                          <p:spTgt spid="22"/>
                                        </p:tgtEl>
                                        <p:attrNameLst>
                                          <p:attrName>ppt_x</p:attrName>
                                          <p:attrName>ppt_y</p:attrName>
                                        </p:attrNameLst>
                                      </p:cBhvr>
                                      <p:rCtr x="-791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5" grpId="0" animBg="1"/>
      <p:bldP spid="20"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hlinkClick r:id="" action="ppaction://ole?verb=0"/>
            <a:extLst>
              <a:ext uri="{FF2B5EF4-FFF2-40B4-BE49-F238E27FC236}">
                <a16:creationId xmlns:a16="http://schemas.microsoft.com/office/drawing/2014/main" id="{10B01D87-717E-40D7-A1BA-4439EDF0BE99}"/>
              </a:ext>
            </a:extLst>
          </p:cNvPr>
          <p:cNvGraphicFramePr>
            <a:graphicFrameLocks noChangeAspect="1"/>
          </p:cNvGraphicFramePr>
          <p:nvPr>
            <p:extLst>
              <p:ext uri="{D42A27DB-BD31-4B8C-83A1-F6EECF244321}">
                <p14:modId xmlns:p14="http://schemas.microsoft.com/office/powerpoint/2010/main" val="1560520536"/>
              </p:ext>
            </p:extLst>
          </p:nvPr>
        </p:nvGraphicFramePr>
        <p:xfrm>
          <a:off x="6394450" y="2973388"/>
          <a:ext cx="1079500" cy="455612"/>
        </p:xfrm>
        <a:graphic>
          <a:graphicData uri="http://schemas.openxmlformats.org/presentationml/2006/ole">
            <mc:AlternateContent xmlns:mc="http://schemas.openxmlformats.org/markup-compatibility/2006">
              <mc:Choice xmlns:v="urn:schemas-microsoft-com:vml" Requires="v">
                <p:oleObj spid="_x0000_s1042" name="Packager Shell Object" showAsIcon="1" r:id="rId3" imgW="1080000" imgH="455760" progId="Package">
                  <p:embed/>
                </p:oleObj>
              </mc:Choice>
              <mc:Fallback>
                <p:oleObj name="Packager Shell Object" showAsIcon="1" r:id="rId3" imgW="1080000" imgH="455760" progId="Package">
                  <p:embed/>
                  <p:pic>
                    <p:nvPicPr>
                      <p:cNvPr id="0" name=""/>
                      <p:cNvPicPr/>
                      <p:nvPr/>
                    </p:nvPicPr>
                    <p:blipFill>
                      <a:blip r:embed="rId4"/>
                      <a:stretch>
                        <a:fillRect/>
                      </a:stretch>
                    </p:blipFill>
                    <p:spPr>
                      <a:xfrm>
                        <a:off x="6394450" y="2973388"/>
                        <a:ext cx="1079500" cy="455612"/>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A13D8354-F39E-4FCD-8892-CE9A70DE03A5}"/>
              </a:ext>
            </a:extLst>
          </p:cNvPr>
          <p:cNvSpPr/>
          <p:nvPr/>
        </p:nvSpPr>
        <p:spPr>
          <a:xfrm>
            <a:off x="1676400" y="444500"/>
            <a:ext cx="10515600" cy="2222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আমরা</a:t>
            </a:r>
            <a:r>
              <a:rPr lang="en-US"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ভিডিওটি</a:t>
            </a:r>
            <a:r>
              <a:rPr lang="en-US"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দেখি</a:t>
            </a:r>
            <a:endParaRPr lang="en-US"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4" name="Rectangle 3">
            <a:extLst>
              <a:ext uri="{FF2B5EF4-FFF2-40B4-BE49-F238E27FC236}">
                <a16:creationId xmlns:a16="http://schemas.microsoft.com/office/drawing/2014/main" id="{5DD94D98-95B1-442E-A922-6A90778B60F1}"/>
              </a:ext>
            </a:extLst>
          </p:cNvPr>
          <p:cNvSpPr/>
          <p:nvPr/>
        </p:nvSpPr>
        <p:spPr>
          <a:xfrm>
            <a:off x="2108200" y="3136900"/>
            <a:ext cx="8242300" cy="3276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851642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EED6EF-E8EE-4A28-B38A-87FF26A8647C}"/>
              </a:ext>
            </a:extLst>
          </p:cNvPr>
          <p:cNvSpPr/>
          <p:nvPr/>
        </p:nvSpPr>
        <p:spPr>
          <a:xfrm>
            <a:off x="3657600" y="2628900"/>
            <a:ext cx="5334000" cy="2133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E8A5B8BA-EF0E-4CA2-8458-88C3C4323E8E}"/>
              </a:ext>
            </a:extLst>
          </p:cNvPr>
          <p:cNvCxnSpPr>
            <a:stCxn id="2" idx="0"/>
            <a:endCxn id="2" idx="2"/>
          </p:cNvCxnSpPr>
          <p:nvPr/>
        </p:nvCxnSpPr>
        <p:spPr>
          <a:xfrm rot="16200000" flipH="1">
            <a:off x="5257800" y="3695700"/>
            <a:ext cx="2133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27B2395-C162-42FA-94DB-525275EF07A6}"/>
              </a:ext>
            </a:extLst>
          </p:cNvPr>
          <p:cNvSpPr txBox="1"/>
          <p:nvPr/>
        </p:nvSpPr>
        <p:spPr>
          <a:xfrm>
            <a:off x="4419600" y="1562100"/>
            <a:ext cx="1371600" cy="1323439"/>
          </a:xfrm>
          <a:prstGeom prst="rect">
            <a:avLst/>
          </a:prstGeom>
          <a:noFill/>
        </p:spPr>
        <p:txBody>
          <a:bodyPr wrap="square" rtlCol="0">
            <a:spAutoFit/>
          </a:bodyPr>
          <a:lstStyle/>
          <a:p>
            <a:r>
              <a:rPr lang="en-US" sz="8000" dirty="0"/>
              <a:t>P</a:t>
            </a:r>
          </a:p>
        </p:txBody>
      </p:sp>
      <p:sp>
        <p:nvSpPr>
          <p:cNvPr id="5" name="TextBox 4">
            <a:extLst>
              <a:ext uri="{FF2B5EF4-FFF2-40B4-BE49-F238E27FC236}">
                <a16:creationId xmlns:a16="http://schemas.microsoft.com/office/drawing/2014/main" id="{DB75251C-6D83-42D2-B68B-B660AD88B8C6}"/>
              </a:ext>
            </a:extLst>
          </p:cNvPr>
          <p:cNvSpPr txBox="1"/>
          <p:nvPr/>
        </p:nvSpPr>
        <p:spPr>
          <a:xfrm>
            <a:off x="7010400" y="1638300"/>
            <a:ext cx="1371600" cy="1200329"/>
          </a:xfrm>
          <a:prstGeom prst="rect">
            <a:avLst/>
          </a:prstGeom>
          <a:noFill/>
        </p:spPr>
        <p:txBody>
          <a:bodyPr wrap="square" rtlCol="0">
            <a:spAutoFit/>
          </a:bodyPr>
          <a:lstStyle/>
          <a:p>
            <a:r>
              <a:rPr lang="en-US" sz="7200" dirty="0"/>
              <a:t>N</a:t>
            </a:r>
          </a:p>
        </p:txBody>
      </p:sp>
      <p:sp>
        <p:nvSpPr>
          <p:cNvPr id="6" name="Plus 6">
            <a:extLst>
              <a:ext uri="{FF2B5EF4-FFF2-40B4-BE49-F238E27FC236}">
                <a16:creationId xmlns:a16="http://schemas.microsoft.com/office/drawing/2014/main" id="{D1A66307-6286-4BF2-92AC-3E44A96A10B4}"/>
              </a:ext>
            </a:extLst>
          </p:cNvPr>
          <p:cNvSpPr/>
          <p:nvPr/>
        </p:nvSpPr>
        <p:spPr>
          <a:xfrm>
            <a:off x="3886200" y="2781300"/>
            <a:ext cx="609600" cy="685800"/>
          </a:xfrm>
          <a:prstGeom prst="mathPlus">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lus 8">
            <a:extLst>
              <a:ext uri="{FF2B5EF4-FFF2-40B4-BE49-F238E27FC236}">
                <a16:creationId xmlns:a16="http://schemas.microsoft.com/office/drawing/2014/main" id="{BDFB7ECA-A37A-4B8D-B310-37FFF02D8B59}"/>
              </a:ext>
            </a:extLst>
          </p:cNvPr>
          <p:cNvSpPr/>
          <p:nvPr/>
        </p:nvSpPr>
        <p:spPr>
          <a:xfrm>
            <a:off x="4572000" y="2781300"/>
            <a:ext cx="609600" cy="685800"/>
          </a:xfrm>
          <a:prstGeom prst="mathPlus">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lus 9">
            <a:extLst>
              <a:ext uri="{FF2B5EF4-FFF2-40B4-BE49-F238E27FC236}">
                <a16:creationId xmlns:a16="http://schemas.microsoft.com/office/drawing/2014/main" id="{80A23C65-E790-4F3F-A062-6F4119E9A898}"/>
              </a:ext>
            </a:extLst>
          </p:cNvPr>
          <p:cNvSpPr/>
          <p:nvPr/>
        </p:nvSpPr>
        <p:spPr>
          <a:xfrm>
            <a:off x="5257800" y="2781300"/>
            <a:ext cx="609600" cy="685800"/>
          </a:xfrm>
          <a:prstGeom prst="mathPlus">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lus 10">
            <a:extLst>
              <a:ext uri="{FF2B5EF4-FFF2-40B4-BE49-F238E27FC236}">
                <a16:creationId xmlns:a16="http://schemas.microsoft.com/office/drawing/2014/main" id="{BC027A5D-53B1-4BC4-B9B3-D30FC52BA3C8}"/>
              </a:ext>
            </a:extLst>
          </p:cNvPr>
          <p:cNvSpPr/>
          <p:nvPr/>
        </p:nvSpPr>
        <p:spPr>
          <a:xfrm>
            <a:off x="3886200" y="3467100"/>
            <a:ext cx="609600" cy="685800"/>
          </a:xfrm>
          <a:prstGeom prst="mathPlus">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lus 11">
            <a:extLst>
              <a:ext uri="{FF2B5EF4-FFF2-40B4-BE49-F238E27FC236}">
                <a16:creationId xmlns:a16="http://schemas.microsoft.com/office/drawing/2014/main" id="{B07BBB7A-389E-4408-92F3-D9B728EF27AC}"/>
              </a:ext>
            </a:extLst>
          </p:cNvPr>
          <p:cNvSpPr/>
          <p:nvPr/>
        </p:nvSpPr>
        <p:spPr>
          <a:xfrm>
            <a:off x="5257800" y="3467100"/>
            <a:ext cx="609600" cy="685800"/>
          </a:xfrm>
          <a:prstGeom prst="mathPlus">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lus 12">
            <a:extLst>
              <a:ext uri="{FF2B5EF4-FFF2-40B4-BE49-F238E27FC236}">
                <a16:creationId xmlns:a16="http://schemas.microsoft.com/office/drawing/2014/main" id="{419E3FE7-0A71-48DA-A19A-71F66B0C02C5}"/>
              </a:ext>
            </a:extLst>
          </p:cNvPr>
          <p:cNvSpPr/>
          <p:nvPr/>
        </p:nvSpPr>
        <p:spPr>
          <a:xfrm>
            <a:off x="3886200" y="4076700"/>
            <a:ext cx="609600" cy="685800"/>
          </a:xfrm>
          <a:prstGeom prst="mathPlus">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lus 13">
            <a:extLst>
              <a:ext uri="{FF2B5EF4-FFF2-40B4-BE49-F238E27FC236}">
                <a16:creationId xmlns:a16="http://schemas.microsoft.com/office/drawing/2014/main" id="{BC63EE6D-0E26-4009-B82E-5EC8F21B36F5}"/>
              </a:ext>
            </a:extLst>
          </p:cNvPr>
          <p:cNvSpPr/>
          <p:nvPr/>
        </p:nvSpPr>
        <p:spPr>
          <a:xfrm>
            <a:off x="5257800" y="4076700"/>
            <a:ext cx="609600" cy="685800"/>
          </a:xfrm>
          <a:prstGeom prst="mathPlus">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lus 14">
            <a:extLst>
              <a:ext uri="{FF2B5EF4-FFF2-40B4-BE49-F238E27FC236}">
                <a16:creationId xmlns:a16="http://schemas.microsoft.com/office/drawing/2014/main" id="{A8A5124E-2D64-4DF2-B35D-12A3E6B43B01}"/>
              </a:ext>
            </a:extLst>
          </p:cNvPr>
          <p:cNvSpPr/>
          <p:nvPr/>
        </p:nvSpPr>
        <p:spPr>
          <a:xfrm>
            <a:off x="4572000" y="3390900"/>
            <a:ext cx="609600" cy="685800"/>
          </a:xfrm>
          <a:prstGeom prst="mathPlus">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lus 15">
            <a:extLst>
              <a:ext uri="{FF2B5EF4-FFF2-40B4-BE49-F238E27FC236}">
                <a16:creationId xmlns:a16="http://schemas.microsoft.com/office/drawing/2014/main" id="{F4CBC20F-319B-48AC-9982-84B7F65A74DD}"/>
              </a:ext>
            </a:extLst>
          </p:cNvPr>
          <p:cNvSpPr/>
          <p:nvPr/>
        </p:nvSpPr>
        <p:spPr>
          <a:xfrm>
            <a:off x="4572000" y="4000500"/>
            <a:ext cx="609600" cy="685800"/>
          </a:xfrm>
          <a:prstGeom prst="mathPlus">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Minus 16">
            <a:extLst>
              <a:ext uri="{FF2B5EF4-FFF2-40B4-BE49-F238E27FC236}">
                <a16:creationId xmlns:a16="http://schemas.microsoft.com/office/drawing/2014/main" id="{9D962E7A-1A1C-49D8-8138-168616C7462C}"/>
              </a:ext>
            </a:extLst>
          </p:cNvPr>
          <p:cNvSpPr/>
          <p:nvPr/>
        </p:nvSpPr>
        <p:spPr>
          <a:xfrm>
            <a:off x="6629400" y="2933700"/>
            <a:ext cx="609600" cy="304800"/>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inus 17">
            <a:extLst>
              <a:ext uri="{FF2B5EF4-FFF2-40B4-BE49-F238E27FC236}">
                <a16:creationId xmlns:a16="http://schemas.microsoft.com/office/drawing/2014/main" id="{0B823567-AEA2-4185-8AA4-7412CB975DE5}"/>
              </a:ext>
            </a:extLst>
          </p:cNvPr>
          <p:cNvSpPr/>
          <p:nvPr/>
        </p:nvSpPr>
        <p:spPr>
          <a:xfrm>
            <a:off x="7467600" y="2933700"/>
            <a:ext cx="609600" cy="304800"/>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Minus 18">
            <a:extLst>
              <a:ext uri="{FF2B5EF4-FFF2-40B4-BE49-F238E27FC236}">
                <a16:creationId xmlns:a16="http://schemas.microsoft.com/office/drawing/2014/main" id="{A7D70E1B-B45F-4330-82AE-F9765ED65684}"/>
              </a:ext>
            </a:extLst>
          </p:cNvPr>
          <p:cNvSpPr/>
          <p:nvPr/>
        </p:nvSpPr>
        <p:spPr>
          <a:xfrm>
            <a:off x="8305800" y="2933700"/>
            <a:ext cx="609600" cy="304800"/>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inus 20">
            <a:extLst>
              <a:ext uri="{FF2B5EF4-FFF2-40B4-BE49-F238E27FC236}">
                <a16:creationId xmlns:a16="http://schemas.microsoft.com/office/drawing/2014/main" id="{4CD143E1-8EB9-4D27-935E-05777F585EF8}"/>
              </a:ext>
            </a:extLst>
          </p:cNvPr>
          <p:cNvSpPr/>
          <p:nvPr/>
        </p:nvSpPr>
        <p:spPr>
          <a:xfrm>
            <a:off x="6705600" y="3543300"/>
            <a:ext cx="609600" cy="304800"/>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Minus 21">
            <a:extLst>
              <a:ext uri="{FF2B5EF4-FFF2-40B4-BE49-F238E27FC236}">
                <a16:creationId xmlns:a16="http://schemas.microsoft.com/office/drawing/2014/main" id="{D228A544-164E-4C07-91ED-E8E595648F13}"/>
              </a:ext>
            </a:extLst>
          </p:cNvPr>
          <p:cNvSpPr/>
          <p:nvPr/>
        </p:nvSpPr>
        <p:spPr>
          <a:xfrm>
            <a:off x="7543800" y="3543300"/>
            <a:ext cx="609600" cy="304800"/>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Minus 22">
            <a:extLst>
              <a:ext uri="{FF2B5EF4-FFF2-40B4-BE49-F238E27FC236}">
                <a16:creationId xmlns:a16="http://schemas.microsoft.com/office/drawing/2014/main" id="{F8E95D67-8867-48D5-9221-8CFDCBDD5E5C}"/>
              </a:ext>
            </a:extLst>
          </p:cNvPr>
          <p:cNvSpPr/>
          <p:nvPr/>
        </p:nvSpPr>
        <p:spPr>
          <a:xfrm>
            <a:off x="6629400" y="3543300"/>
            <a:ext cx="609600" cy="304800"/>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Minus 23">
            <a:extLst>
              <a:ext uri="{FF2B5EF4-FFF2-40B4-BE49-F238E27FC236}">
                <a16:creationId xmlns:a16="http://schemas.microsoft.com/office/drawing/2014/main" id="{432B7DB6-3896-48BE-9231-69766246736E}"/>
              </a:ext>
            </a:extLst>
          </p:cNvPr>
          <p:cNvSpPr/>
          <p:nvPr/>
        </p:nvSpPr>
        <p:spPr>
          <a:xfrm>
            <a:off x="7543800" y="3543300"/>
            <a:ext cx="609600" cy="304800"/>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Minus 24">
            <a:extLst>
              <a:ext uri="{FF2B5EF4-FFF2-40B4-BE49-F238E27FC236}">
                <a16:creationId xmlns:a16="http://schemas.microsoft.com/office/drawing/2014/main" id="{2785295A-113A-4E89-9AD0-B5F5CDBCAE3B}"/>
              </a:ext>
            </a:extLst>
          </p:cNvPr>
          <p:cNvSpPr/>
          <p:nvPr/>
        </p:nvSpPr>
        <p:spPr>
          <a:xfrm>
            <a:off x="6629400" y="4152900"/>
            <a:ext cx="609600" cy="304800"/>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Minus 25">
            <a:extLst>
              <a:ext uri="{FF2B5EF4-FFF2-40B4-BE49-F238E27FC236}">
                <a16:creationId xmlns:a16="http://schemas.microsoft.com/office/drawing/2014/main" id="{E0E6697F-2CCB-42A9-9761-579947139B9D}"/>
              </a:ext>
            </a:extLst>
          </p:cNvPr>
          <p:cNvSpPr/>
          <p:nvPr/>
        </p:nvSpPr>
        <p:spPr>
          <a:xfrm>
            <a:off x="7467600" y="4152900"/>
            <a:ext cx="609600" cy="304800"/>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Minus 26">
            <a:extLst>
              <a:ext uri="{FF2B5EF4-FFF2-40B4-BE49-F238E27FC236}">
                <a16:creationId xmlns:a16="http://schemas.microsoft.com/office/drawing/2014/main" id="{59E8875C-213C-4F37-97F0-C0A3475815DE}"/>
              </a:ext>
            </a:extLst>
          </p:cNvPr>
          <p:cNvSpPr/>
          <p:nvPr/>
        </p:nvSpPr>
        <p:spPr>
          <a:xfrm>
            <a:off x="8305800" y="3543300"/>
            <a:ext cx="609600" cy="304800"/>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Minus 27">
            <a:extLst>
              <a:ext uri="{FF2B5EF4-FFF2-40B4-BE49-F238E27FC236}">
                <a16:creationId xmlns:a16="http://schemas.microsoft.com/office/drawing/2014/main" id="{A24E3C17-1699-4D3A-8A76-68F2EB9344BD}"/>
              </a:ext>
            </a:extLst>
          </p:cNvPr>
          <p:cNvSpPr/>
          <p:nvPr/>
        </p:nvSpPr>
        <p:spPr>
          <a:xfrm>
            <a:off x="8229600" y="4152900"/>
            <a:ext cx="609600" cy="304800"/>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Elbow Connector 40">
            <a:extLst>
              <a:ext uri="{FF2B5EF4-FFF2-40B4-BE49-F238E27FC236}">
                <a16:creationId xmlns:a16="http://schemas.microsoft.com/office/drawing/2014/main" id="{9B10733F-CE03-4122-AA3C-2F52B595C5A9}"/>
              </a:ext>
            </a:extLst>
          </p:cNvPr>
          <p:cNvCxnSpPr>
            <a:stCxn id="2" idx="1"/>
          </p:cNvCxnSpPr>
          <p:nvPr/>
        </p:nvCxnSpPr>
        <p:spPr>
          <a:xfrm rot="10800000" flipH="1" flipV="1">
            <a:off x="3657600" y="3695700"/>
            <a:ext cx="2133600" cy="1828800"/>
          </a:xfrm>
          <a:prstGeom prst="bentConnector3">
            <a:avLst>
              <a:gd name="adj1" fmla="val -10714"/>
            </a:avLst>
          </a:prstGeom>
          <a:ln>
            <a:tailEnd type="arrow"/>
          </a:ln>
        </p:spPr>
        <p:style>
          <a:lnRef idx="2">
            <a:schemeClr val="dk1"/>
          </a:lnRef>
          <a:fillRef idx="0">
            <a:schemeClr val="dk1"/>
          </a:fillRef>
          <a:effectRef idx="1">
            <a:schemeClr val="dk1"/>
          </a:effectRef>
          <a:fontRef idx="minor">
            <a:schemeClr val="tx1"/>
          </a:fontRef>
        </p:style>
      </p:cxnSp>
      <p:cxnSp>
        <p:nvCxnSpPr>
          <p:cNvPr id="27" name="Elbow Connector 42">
            <a:extLst>
              <a:ext uri="{FF2B5EF4-FFF2-40B4-BE49-F238E27FC236}">
                <a16:creationId xmlns:a16="http://schemas.microsoft.com/office/drawing/2014/main" id="{077EF9A5-CB21-49A7-AE11-47A9BED09703}"/>
              </a:ext>
            </a:extLst>
          </p:cNvPr>
          <p:cNvCxnSpPr>
            <a:stCxn id="2" idx="3"/>
          </p:cNvCxnSpPr>
          <p:nvPr/>
        </p:nvCxnSpPr>
        <p:spPr>
          <a:xfrm flipH="1">
            <a:off x="5943600" y="3695700"/>
            <a:ext cx="3048000" cy="1828800"/>
          </a:xfrm>
          <a:prstGeom prst="bentConnector3">
            <a:avLst>
              <a:gd name="adj1" fmla="val -7500"/>
            </a:avLst>
          </a:prstGeom>
          <a:ln>
            <a:tailEnd type="arrow"/>
          </a:ln>
        </p:spPr>
        <p:style>
          <a:lnRef idx="2">
            <a:schemeClr val="dk1"/>
          </a:lnRef>
          <a:fillRef idx="0">
            <a:schemeClr val="dk1"/>
          </a:fillRef>
          <a:effectRef idx="1">
            <a:schemeClr val="dk1"/>
          </a:effectRef>
          <a:fontRef idx="minor">
            <a:schemeClr val="tx1"/>
          </a:fontRef>
        </p:style>
      </p:cxnSp>
      <p:cxnSp>
        <p:nvCxnSpPr>
          <p:cNvPr id="28" name="Straight Connector 27">
            <a:extLst>
              <a:ext uri="{FF2B5EF4-FFF2-40B4-BE49-F238E27FC236}">
                <a16:creationId xmlns:a16="http://schemas.microsoft.com/office/drawing/2014/main" id="{3AF99D3B-314D-42D7-AAA4-39758DC05CFB}"/>
              </a:ext>
            </a:extLst>
          </p:cNvPr>
          <p:cNvCxnSpPr/>
          <p:nvPr/>
        </p:nvCxnSpPr>
        <p:spPr>
          <a:xfrm rot="5400000">
            <a:off x="5105400" y="5524500"/>
            <a:ext cx="914400" cy="1588"/>
          </a:xfrm>
          <a:prstGeom prst="line">
            <a:avLst/>
          </a:prstGeom>
          <a:ln/>
        </p:spPr>
        <p:style>
          <a:lnRef idx="2">
            <a:schemeClr val="dk1"/>
          </a:lnRef>
          <a:fillRef idx="0">
            <a:schemeClr val="dk1"/>
          </a:fillRef>
          <a:effectRef idx="1">
            <a:schemeClr val="dk1"/>
          </a:effectRef>
          <a:fontRef idx="minor">
            <a:schemeClr val="tx1"/>
          </a:fontRef>
        </p:style>
      </p:cxnSp>
      <p:cxnSp>
        <p:nvCxnSpPr>
          <p:cNvPr id="29" name="Straight Connector 28">
            <a:extLst>
              <a:ext uri="{FF2B5EF4-FFF2-40B4-BE49-F238E27FC236}">
                <a16:creationId xmlns:a16="http://schemas.microsoft.com/office/drawing/2014/main" id="{5FF6557D-3A80-4540-A71F-7D27402B19A3}"/>
              </a:ext>
            </a:extLst>
          </p:cNvPr>
          <p:cNvCxnSpPr/>
          <p:nvPr/>
        </p:nvCxnSpPr>
        <p:spPr>
          <a:xfrm rot="5400000">
            <a:off x="5753894" y="5562600"/>
            <a:ext cx="532606" cy="794"/>
          </a:xfrm>
          <a:prstGeom prst="line">
            <a:avLst/>
          </a:prstGeom>
          <a:ln/>
        </p:spPr>
        <p:style>
          <a:lnRef idx="2">
            <a:schemeClr val="dk1"/>
          </a:lnRef>
          <a:fillRef idx="0">
            <a:schemeClr val="dk1"/>
          </a:fillRef>
          <a:effectRef idx="1">
            <a:schemeClr val="dk1"/>
          </a:effectRef>
          <a:fontRef idx="minor">
            <a:schemeClr val="tx1"/>
          </a:fontRef>
        </p:style>
      </p:cxnSp>
      <p:sp>
        <p:nvSpPr>
          <p:cNvPr id="30" name="Plus 54">
            <a:extLst>
              <a:ext uri="{FF2B5EF4-FFF2-40B4-BE49-F238E27FC236}">
                <a16:creationId xmlns:a16="http://schemas.microsoft.com/office/drawing/2014/main" id="{1848E9AD-89EF-4977-AAF5-EBB93C93EC17}"/>
              </a:ext>
            </a:extLst>
          </p:cNvPr>
          <p:cNvSpPr/>
          <p:nvPr/>
        </p:nvSpPr>
        <p:spPr>
          <a:xfrm>
            <a:off x="4800600" y="5600700"/>
            <a:ext cx="609600" cy="685800"/>
          </a:xfrm>
          <a:prstGeom prst="mathPlus">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Minus 55">
            <a:extLst>
              <a:ext uri="{FF2B5EF4-FFF2-40B4-BE49-F238E27FC236}">
                <a16:creationId xmlns:a16="http://schemas.microsoft.com/office/drawing/2014/main" id="{0ADAF2F5-415C-466A-B9F6-4AA41AED4EA3}"/>
              </a:ext>
            </a:extLst>
          </p:cNvPr>
          <p:cNvSpPr/>
          <p:nvPr/>
        </p:nvSpPr>
        <p:spPr>
          <a:xfrm>
            <a:off x="6324600" y="5600700"/>
            <a:ext cx="609600" cy="304800"/>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0705883-24A7-472C-BD1B-5D38A2E8AD71}"/>
              </a:ext>
            </a:extLst>
          </p:cNvPr>
          <p:cNvSpPr txBox="1"/>
          <p:nvPr/>
        </p:nvSpPr>
        <p:spPr>
          <a:xfrm>
            <a:off x="1524000" y="38100"/>
            <a:ext cx="9144000" cy="1015663"/>
          </a:xfrm>
          <a:prstGeom prst="rect">
            <a:avLst/>
          </a:prstGeom>
          <a:noFill/>
        </p:spPr>
        <p:txBody>
          <a:bodyPr wrap="square" rtlCol="0">
            <a:spAutoFit/>
          </a:bodyPr>
          <a:lstStyle/>
          <a:p>
            <a:pPr algn="ctr"/>
            <a:r>
              <a:rPr lang="bn-BD" sz="6000" dirty="0">
                <a:latin typeface="SutonnyOMJ" panose="01010600010101010101" pitchFamily="2" charset="0"/>
                <a:cs typeface="SutonnyOMJ" panose="01010600010101010101" pitchFamily="2" charset="0"/>
              </a:rPr>
              <a:t>ফরোয়ার্ড  বায়াস </a:t>
            </a:r>
            <a:endParaRPr lang="en-US" sz="6000" dirty="0">
              <a:latin typeface="SutonnyOMJ" panose="01010600010101010101" pitchFamily="2" charset="0"/>
              <a:cs typeface="SutonnyOMJ" panose="01010600010101010101" pitchFamily="2" charset="0"/>
            </a:endParaRPr>
          </a:p>
        </p:txBody>
      </p:sp>
      <p:sp>
        <p:nvSpPr>
          <p:cNvPr id="33" name="Minus 57">
            <a:extLst>
              <a:ext uri="{FF2B5EF4-FFF2-40B4-BE49-F238E27FC236}">
                <a16:creationId xmlns:a16="http://schemas.microsoft.com/office/drawing/2014/main" id="{E0FB609A-812A-4291-BB86-C6B9B4940039}"/>
              </a:ext>
            </a:extLst>
          </p:cNvPr>
          <p:cNvSpPr/>
          <p:nvPr/>
        </p:nvSpPr>
        <p:spPr>
          <a:xfrm>
            <a:off x="9601200" y="5372100"/>
            <a:ext cx="609600" cy="304800"/>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Minus 58">
            <a:extLst>
              <a:ext uri="{FF2B5EF4-FFF2-40B4-BE49-F238E27FC236}">
                <a16:creationId xmlns:a16="http://schemas.microsoft.com/office/drawing/2014/main" id="{6AB1A7AA-19B7-4DBC-9B07-4B3F0D88FEAD}"/>
              </a:ext>
            </a:extLst>
          </p:cNvPr>
          <p:cNvSpPr/>
          <p:nvPr/>
        </p:nvSpPr>
        <p:spPr>
          <a:xfrm>
            <a:off x="9372600" y="3009900"/>
            <a:ext cx="609600" cy="304800"/>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Plus 59">
            <a:extLst>
              <a:ext uri="{FF2B5EF4-FFF2-40B4-BE49-F238E27FC236}">
                <a16:creationId xmlns:a16="http://schemas.microsoft.com/office/drawing/2014/main" id="{10D8E333-EB00-4CAF-98DB-CB1015E1B599}"/>
              </a:ext>
            </a:extLst>
          </p:cNvPr>
          <p:cNvSpPr/>
          <p:nvPr/>
        </p:nvSpPr>
        <p:spPr>
          <a:xfrm>
            <a:off x="2590800" y="5143500"/>
            <a:ext cx="609600" cy="685800"/>
          </a:xfrm>
          <a:prstGeom prst="mathPlus">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lus 60">
            <a:extLst>
              <a:ext uri="{FF2B5EF4-FFF2-40B4-BE49-F238E27FC236}">
                <a16:creationId xmlns:a16="http://schemas.microsoft.com/office/drawing/2014/main" id="{22497182-A7B7-4265-93FC-1A53A83EDBB6}"/>
              </a:ext>
            </a:extLst>
          </p:cNvPr>
          <p:cNvSpPr/>
          <p:nvPr/>
        </p:nvSpPr>
        <p:spPr>
          <a:xfrm>
            <a:off x="2819400" y="3009900"/>
            <a:ext cx="609600" cy="685800"/>
          </a:xfrm>
          <a:prstGeom prst="mathPlus">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ate Placeholder 2">
            <a:extLst>
              <a:ext uri="{FF2B5EF4-FFF2-40B4-BE49-F238E27FC236}">
                <a16:creationId xmlns:a16="http://schemas.microsoft.com/office/drawing/2014/main" id="{59740F19-EEBC-40D1-8D87-4D37357F6602}"/>
              </a:ext>
            </a:extLst>
          </p:cNvPr>
          <p:cNvSpPr>
            <a:spLocks noGrp="1"/>
          </p:cNvSpPr>
          <p:nvPr>
            <p:ph type="dt" sz="half" idx="10"/>
          </p:nvPr>
        </p:nvSpPr>
        <p:spPr>
          <a:xfrm>
            <a:off x="2152650" y="6394451"/>
            <a:ext cx="2057400" cy="365125"/>
          </a:xfrm>
        </p:spPr>
        <p:txBody>
          <a:bodyPr/>
          <a:lstStyle/>
          <a:p>
            <a:fld id="{9B0C702C-4201-41FD-89D0-51C74B3F2698}" type="datetime2">
              <a:rPr lang="en-US" smtClean="0"/>
              <a:t>Friday, November 22, 2019</a:t>
            </a:fld>
            <a:endParaRPr lang="en-US"/>
          </a:p>
        </p:txBody>
      </p:sp>
      <p:sp>
        <p:nvSpPr>
          <p:cNvPr id="38" name="Footer Placeholder 7">
            <a:extLst>
              <a:ext uri="{FF2B5EF4-FFF2-40B4-BE49-F238E27FC236}">
                <a16:creationId xmlns:a16="http://schemas.microsoft.com/office/drawing/2014/main" id="{E354F7AC-DD70-4BAE-AD48-AA88CEB814CA}"/>
              </a:ext>
            </a:extLst>
          </p:cNvPr>
          <p:cNvSpPr>
            <a:spLocks noGrp="1"/>
          </p:cNvSpPr>
          <p:nvPr>
            <p:ph type="ftr" sz="quarter" idx="11"/>
          </p:nvPr>
        </p:nvSpPr>
        <p:spPr>
          <a:xfrm>
            <a:off x="4552950" y="6394451"/>
            <a:ext cx="3086100" cy="365125"/>
          </a:xfrm>
        </p:spPr>
        <p:txBody>
          <a:bodyPr/>
          <a:lstStyle/>
          <a:p>
            <a:r>
              <a:rPr lang="en-US"/>
              <a:t>amin001974@gmail.com</a:t>
            </a:r>
          </a:p>
        </p:txBody>
      </p:sp>
      <p:sp>
        <p:nvSpPr>
          <p:cNvPr id="39" name="Slide Number Placeholder 19">
            <a:extLst>
              <a:ext uri="{FF2B5EF4-FFF2-40B4-BE49-F238E27FC236}">
                <a16:creationId xmlns:a16="http://schemas.microsoft.com/office/drawing/2014/main" id="{DE87B8CA-393F-461C-82B6-6054651C212E}"/>
              </a:ext>
            </a:extLst>
          </p:cNvPr>
          <p:cNvSpPr>
            <a:spLocks noGrp="1"/>
          </p:cNvSpPr>
          <p:nvPr>
            <p:ph type="sldNum" sz="quarter" idx="12"/>
          </p:nvPr>
        </p:nvSpPr>
        <p:spPr>
          <a:xfrm>
            <a:off x="7981950" y="6394451"/>
            <a:ext cx="2057400" cy="365125"/>
          </a:xfrm>
        </p:spPr>
        <p:txBody>
          <a:bodyPr/>
          <a:lstStyle/>
          <a:p>
            <a:fld id="{884267F9-9624-4F7B-B3CF-461C2C968357}" type="slidenum">
              <a:rPr lang="en-US" smtClean="0"/>
              <a:pPr/>
              <a:t>15</a:t>
            </a:fld>
            <a:endParaRPr lang="en-US"/>
          </a:p>
        </p:txBody>
      </p:sp>
    </p:spTree>
    <p:extLst>
      <p:ext uri="{BB962C8B-B14F-4D97-AF65-F5344CB8AC3E}">
        <p14:creationId xmlns:p14="http://schemas.microsoft.com/office/powerpoint/2010/main" val="5295264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afterEffect">
                                  <p:stCondLst>
                                    <p:cond delay="0"/>
                                  </p:stCondLst>
                                  <p:childTnLst>
                                    <p:animMotion origin="layout" path="M 1.11022E-16 1.11111E-6 L 0.35 1.11111E-6 " pathEditMode="relative" rAng="0" ptsTypes="AA">
                                      <p:cBhvr>
                                        <p:cTn id="6" dur="2000" fill="hold"/>
                                        <p:tgtEl>
                                          <p:spTgt spid="31"/>
                                        </p:tgtEl>
                                        <p:attrNameLst>
                                          <p:attrName>ppt_x</p:attrName>
                                          <p:attrName>ppt_y</p:attrName>
                                        </p:attrNameLst>
                                      </p:cBhvr>
                                      <p:rCtr x="17500" y="0"/>
                                    </p:animMotion>
                                  </p:childTnLst>
                                </p:cTn>
                              </p:par>
                            </p:childTnLst>
                          </p:cTn>
                        </p:par>
                        <p:par>
                          <p:cTn id="7" fill="hold">
                            <p:stCondLst>
                              <p:cond delay="2000"/>
                            </p:stCondLst>
                            <p:childTnLst>
                              <p:par>
                                <p:cTn id="8" presetID="64" presetClass="path" presetSubtype="0" accel="50000" decel="50000" fill="hold" grpId="0" nodeType="afterEffect">
                                  <p:stCondLst>
                                    <p:cond delay="0"/>
                                  </p:stCondLst>
                                  <p:childTnLst>
                                    <p:animMotion origin="layout" path="M 0 4.44444E-6 L 0 -0.33287 " pathEditMode="relative" rAng="0" ptsTypes="AA">
                                      <p:cBhvr>
                                        <p:cTn id="9" dur="2000" fill="hold"/>
                                        <p:tgtEl>
                                          <p:spTgt spid="33"/>
                                        </p:tgtEl>
                                        <p:attrNameLst>
                                          <p:attrName>ppt_x</p:attrName>
                                          <p:attrName>ppt_y</p:attrName>
                                        </p:attrNameLst>
                                      </p:cBhvr>
                                      <p:rCtr x="0" y="-16644"/>
                                    </p:animMotion>
                                  </p:childTnLst>
                                </p:cTn>
                              </p:par>
                            </p:childTnLst>
                          </p:cTn>
                        </p:par>
                        <p:par>
                          <p:cTn id="10" fill="hold">
                            <p:stCondLst>
                              <p:cond delay="4000"/>
                            </p:stCondLst>
                            <p:childTnLst>
                              <p:par>
                                <p:cTn id="11" presetID="35" presetClass="path" presetSubtype="0" accel="50000" decel="50000" fill="hold" grpId="0" nodeType="afterEffect">
                                  <p:stCondLst>
                                    <p:cond delay="0"/>
                                  </p:stCondLst>
                                  <p:childTnLst>
                                    <p:animMotion origin="layout" path="M 1.11022E-16 -1.11111E-6 L -0.25 -1.11111E-6 " pathEditMode="relative" rAng="0" ptsTypes="AA">
                                      <p:cBhvr>
                                        <p:cTn id="12" dur="2000" fill="hold"/>
                                        <p:tgtEl>
                                          <p:spTgt spid="34"/>
                                        </p:tgtEl>
                                        <p:attrNameLst>
                                          <p:attrName>ppt_x</p:attrName>
                                          <p:attrName>ppt_y</p:attrName>
                                        </p:attrNameLst>
                                      </p:cBhvr>
                                      <p:rCtr x="-12500" y="0"/>
                                    </p:animMotion>
                                  </p:childTnLst>
                                </p:cTn>
                              </p:par>
                            </p:childTnLst>
                          </p:cTn>
                        </p:par>
                      </p:childTnLst>
                    </p:cTn>
                  </p:par>
                  <p:par>
                    <p:cTn id="13" fill="hold">
                      <p:stCondLst>
                        <p:cond delay="indefinite"/>
                      </p:stCondLst>
                      <p:childTnLst>
                        <p:par>
                          <p:cTn id="14" fill="hold">
                            <p:stCondLst>
                              <p:cond delay="0"/>
                            </p:stCondLst>
                            <p:childTnLst>
                              <p:par>
                                <p:cTn id="15" presetID="35" presetClass="path" presetSubtype="0" accel="50000" decel="50000" fill="hold" grpId="0" nodeType="clickEffect">
                                  <p:stCondLst>
                                    <p:cond delay="0"/>
                                  </p:stCondLst>
                                  <p:childTnLst>
                                    <p:animMotion origin="layout" path="M 0 -0.01667 L -0.23333 -0.01667 " pathEditMode="relative" rAng="0" ptsTypes="AA">
                                      <p:cBhvr>
                                        <p:cTn id="16" dur="2000" fill="hold"/>
                                        <p:tgtEl>
                                          <p:spTgt spid="30"/>
                                        </p:tgtEl>
                                        <p:attrNameLst>
                                          <p:attrName>ppt_x</p:attrName>
                                          <p:attrName>ppt_y</p:attrName>
                                        </p:attrNameLst>
                                      </p:cBhvr>
                                      <p:rCtr x="-11667" y="0"/>
                                    </p:animMotion>
                                  </p:childTnLst>
                                </p:cTn>
                              </p:par>
                            </p:childTnLst>
                          </p:cTn>
                        </p:par>
                      </p:childTnLst>
                    </p:cTn>
                  </p:par>
                  <p:par>
                    <p:cTn id="17" fill="hold">
                      <p:stCondLst>
                        <p:cond delay="indefinite"/>
                      </p:stCondLst>
                      <p:childTnLst>
                        <p:par>
                          <p:cTn id="18" fill="hold">
                            <p:stCondLst>
                              <p:cond delay="0"/>
                            </p:stCondLst>
                            <p:childTnLst>
                              <p:par>
                                <p:cTn id="19" presetID="64" presetClass="path" presetSubtype="0" accel="50000" decel="50000" fill="hold" grpId="0" nodeType="clickEffect">
                                  <p:stCondLst>
                                    <p:cond delay="0"/>
                                  </p:stCondLst>
                                  <p:childTnLst>
                                    <p:animMotion origin="layout" path="M 0.00833 0.05 L 0.00833 -0.26088 " pathEditMode="relative" rAng="0" ptsTypes="AA">
                                      <p:cBhvr>
                                        <p:cTn id="20" dur="2000" fill="hold"/>
                                        <p:tgtEl>
                                          <p:spTgt spid="35"/>
                                        </p:tgtEl>
                                        <p:attrNameLst>
                                          <p:attrName>ppt_x</p:attrName>
                                          <p:attrName>ppt_y</p:attrName>
                                        </p:attrNameLst>
                                      </p:cBhvr>
                                      <p:rCtr x="0" y="-15556"/>
                                    </p:animMotion>
                                  </p:childTnLst>
                                </p:cTn>
                              </p:par>
                            </p:childTnLst>
                          </p:cTn>
                        </p:par>
                      </p:childTnLst>
                    </p:cTn>
                  </p:par>
                  <p:par>
                    <p:cTn id="21" fill="hold">
                      <p:stCondLst>
                        <p:cond delay="indefinite"/>
                      </p:stCondLst>
                      <p:childTnLst>
                        <p:par>
                          <p:cTn id="22" fill="hold">
                            <p:stCondLst>
                              <p:cond delay="0"/>
                            </p:stCondLst>
                            <p:childTnLst>
                              <p:par>
                                <p:cTn id="23" presetID="63" presetClass="path" presetSubtype="0" accel="50000" decel="50000" fill="hold" grpId="0" nodeType="clickEffect">
                                  <p:stCondLst>
                                    <p:cond delay="0"/>
                                  </p:stCondLst>
                                  <p:childTnLst>
                                    <p:animMotion origin="layout" path="M 0 1.11111E-6 L 0.25 1.11111E-6 " pathEditMode="relative" rAng="0" ptsTypes="AA">
                                      <p:cBhvr>
                                        <p:cTn id="24" dur="2000" fill="hold"/>
                                        <p:tgtEl>
                                          <p:spTgt spid="36"/>
                                        </p:tgtEl>
                                        <p:attrNameLst>
                                          <p:attrName>ppt_x</p:attrName>
                                          <p:attrName>ppt_y</p:attrName>
                                        </p:attrNameLst>
                                      </p:cBhvr>
                                      <p:rCtr x="12500" y="0"/>
                                    </p:animMotion>
                                  </p:childTnLst>
                                </p:cTn>
                              </p:par>
                            </p:childTnLst>
                          </p:cTn>
                        </p:par>
                      </p:childTnLst>
                    </p:cTn>
                  </p:par>
                  <p:par>
                    <p:cTn id="25" fill="hold">
                      <p:stCondLst>
                        <p:cond delay="indefinite"/>
                      </p:stCondLst>
                      <p:childTnLst>
                        <p:par>
                          <p:cTn id="26" fill="hold">
                            <p:stCondLst>
                              <p:cond delay="0"/>
                            </p:stCondLst>
                            <p:childTnLst>
                              <p:par>
                                <p:cTn id="27" presetID="29" presetClass="entr" presetSubtype="0"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p:cTn id="29" dur="1000" fill="hold"/>
                                        <p:tgtEl>
                                          <p:spTgt spid="32"/>
                                        </p:tgtEl>
                                        <p:attrNameLst>
                                          <p:attrName>ppt_x</p:attrName>
                                        </p:attrNameLst>
                                      </p:cBhvr>
                                      <p:tavLst>
                                        <p:tav tm="0">
                                          <p:val>
                                            <p:strVal val="#ppt_x-.2"/>
                                          </p:val>
                                        </p:tav>
                                        <p:tav tm="100000">
                                          <p:val>
                                            <p:strVal val="#ppt_x"/>
                                          </p:val>
                                        </p:tav>
                                      </p:tavLst>
                                    </p:anim>
                                    <p:anim calcmode="lin" valueType="num">
                                      <p:cBhvr>
                                        <p:cTn id="30" dur="1000" fill="hold"/>
                                        <p:tgtEl>
                                          <p:spTgt spid="32"/>
                                        </p:tgtEl>
                                        <p:attrNameLst>
                                          <p:attrName>ppt_y</p:attrName>
                                        </p:attrNameLst>
                                      </p:cBhvr>
                                      <p:tavLst>
                                        <p:tav tm="0">
                                          <p:val>
                                            <p:strVal val="#ppt_y"/>
                                          </p:val>
                                        </p:tav>
                                        <p:tav tm="100000">
                                          <p:val>
                                            <p:strVal val="#ppt_y"/>
                                          </p:val>
                                        </p:tav>
                                      </p:tavLst>
                                    </p:anim>
                                    <p:animEffect transition="in" filter="wipe(right)" prLst="gradientSize: 0.1">
                                      <p:cBhvr>
                                        <p:cTn id="31"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p:bldP spid="33" grpId="0" animBg="1"/>
      <p:bldP spid="34" grpId="0" animBg="1"/>
      <p:bldP spid="35"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77420A7-FEBB-42CA-A0B9-455F267107D3}"/>
              </a:ext>
            </a:extLst>
          </p:cNvPr>
          <p:cNvSpPr/>
          <p:nvPr/>
        </p:nvSpPr>
        <p:spPr>
          <a:xfrm>
            <a:off x="3657600" y="2514600"/>
            <a:ext cx="5334000" cy="21336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546DD110-AFF7-48C1-9AA3-5512361B0B9B}"/>
              </a:ext>
            </a:extLst>
          </p:cNvPr>
          <p:cNvCxnSpPr>
            <a:stCxn id="2" idx="0"/>
            <a:endCxn id="2" idx="2"/>
          </p:cNvCxnSpPr>
          <p:nvPr/>
        </p:nvCxnSpPr>
        <p:spPr>
          <a:xfrm rot="16200000" flipH="1">
            <a:off x="5257800" y="3581400"/>
            <a:ext cx="2133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68F53F0E-BCE2-4A6F-8E37-7DFBFC7EDAB2}"/>
              </a:ext>
            </a:extLst>
          </p:cNvPr>
          <p:cNvSpPr txBox="1"/>
          <p:nvPr/>
        </p:nvSpPr>
        <p:spPr>
          <a:xfrm>
            <a:off x="4419600" y="1447800"/>
            <a:ext cx="1371600" cy="1323439"/>
          </a:xfrm>
          <a:prstGeom prst="rect">
            <a:avLst/>
          </a:prstGeom>
          <a:noFill/>
        </p:spPr>
        <p:txBody>
          <a:bodyPr wrap="square" rtlCol="0">
            <a:spAutoFit/>
          </a:bodyPr>
          <a:lstStyle/>
          <a:p>
            <a:r>
              <a:rPr lang="en-US" sz="8000" dirty="0"/>
              <a:t>P</a:t>
            </a:r>
          </a:p>
        </p:txBody>
      </p:sp>
      <p:sp>
        <p:nvSpPr>
          <p:cNvPr id="5" name="TextBox 4">
            <a:extLst>
              <a:ext uri="{FF2B5EF4-FFF2-40B4-BE49-F238E27FC236}">
                <a16:creationId xmlns:a16="http://schemas.microsoft.com/office/drawing/2014/main" id="{3E80AD7B-17CB-49E5-BED1-FFDDA9930283}"/>
              </a:ext>
            </a:extLst>
          </p:cNvPr>
          <p:cNvSpPr txBox="1"/>
          <p:nvPr/>
        </p:nvSpPr>
        <p:spPr>
          <a:xfrm>
            <a:off x="7010400" y="1524000"/>
            <a:ext cx="1371600" cy="1200329"/>
          </a:xfrm>
          <a:prstGeom prst="rect">
            <a:avLst/>
          </a:prstGeom>
          <a:noFill/>
        </p:spPr>
        <p:txBody>
          <a:bodyPr wrap="square" rtlCol="0">
            <a:spAutoFit/>
          </a:bodyPr>
          <a:lstStyle/>
          <a:p>
            <a:r>
              <a:rPr lang="en-US" sz="7200" dirty="0"/>
              <a:t>N</a:t>
            </a:r>
          </a:p>
        </p:txBody>
      </p:sp>
      <p:sp>
        <p:nvSpPr>
          <p:cNvPr id="6" name="Plus 6">
            <a:extLst>
              <a:ext uri="{FF2B5EF4-FFF2-40B4-BE49-F238E27FC236}">
                <a16:creationId xmlns:a16="http://schemas.microsoft.com/office/drawing/2014/main" id="{8B73E0DA-D5CF-440F-928A-91854CBFA936}"/>
              </a:ext>
            </a:extLst>
          </p:cNvPr>
          <p:cNvSpPr/>
          <p:nvPr/>
        </p:nvSpPr>
        <p:spPr>
          <a:xfrm>
            <a:off x="3886200" y="2667000"/>
            <a:ext cx="609600" cy="685800"/>
          </a:xfrm>
          <a:prstGeom prst="mathPlus">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lus 8">
            <a:extLst>
              <a:ext uri="{FF2B5EF4-FFF2-40B4-BE49-F238E27FC236}">
                <a16:creationId xmlns:a16="http://schemas.microsoft.com/office/drawing/2014/main" id="{0205F54B-ABC1-412B-A232-5086416004FE}"/>
              </a:ext>
            </a:extLst>
          </p:cNvPr>
          <p:cNvSpPr/>
          <p:nvPr/>
        </p:nvSpPr>
        <p:spPr>
          <a:xfrm>
            <a:off x="4572000" y="2667000"/>
            <a:ext cx="609600" cy="685800"/>
          </a:xfrm>
          <a:prstGeom prst="mathPlus">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lus 9">
            <a:extLst>
              <a:ext uri="{FF2B5EF4-FFF2-40B4-BE49-F238E27FC236}">
                <a16:creationId xmlns:a16="http://schemas.microsoft.com/office/drawing/2014/main" id="{6436D877-EF23-4C8A-A464-58E506AC7BDA}"/>
              </a:ext>
            </a:extLst>
          </p:cNvPr>
          <p:cNvSpPr/>
          <p:nvPr/>
        </p:nvSpPr>
        <p:spPr>
          <a:xfrm>
            <a:off x="5257800" y="2667000"/>
            <a:ext cx="609600" cy="685800"/>
          </a:xfrm>
          <a:prstGeom prst="mathPlus">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lus 10">
            <a:extLst>
              <a:ext uri="{FF2B5EF4-FFF2-40B4-BE49-F238E27FC236}">
                <a16:creationId xmlns:a16="http://schemas.microsoft.com/office/drawing/2014/main" id="{3915E7A5-1F39-43DC-B973-48856BC53A1A}"/>
              </a:ext>
            </a:extLst>
          </p:cNvPr>
          <p:cNvSpPr/>
          <p:nvPr/>
        </p:nvSpPr>
        <p:spPr>
          <a:xfrm>
            <a:off x="3886200" y="3352800"/>
            <a:ext cx="609600" cy="685800"/>
          </a:xfrm>
          <a:prstGeom prst="mathPlus">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lus 11">
            <a:extLst>
              <a:ext uri="{FF2B5EF4-FFF2-40B4-BE49-F238E27FC236}">
                <a16:creationId xmlns:a16="http://schemas.microsoft.com/office/drawing/2014/main" id="{285924BE-37A7-4BF3-A3DE-152F0F08B1B3}"/>
              </a:ext>
            </a:extLst>
          </p:cNvPr>
          <p:cNvSpPr/>
          <p:nvPr/>
        </p:nvSpPr>
        <p:spPr>
          <a:xfrm>
            <a:off x="5257800" y="3352800"/>
            <a:ext cx="609600" cy="685800"/>
          </a:xfrm>
          <a:prstGeom prst="mathPlus">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lus 12">
            <a:extLst>
              <a:ext uri="{FF2B5EF4-FFF2-40B4-BE49-F238E27FC236}">
                <a16:creationId xmlns:a16="http://schemas.microsoft.com/office/drawing/2014/main" id="{47C16366-20D0-4669-9511-6A73DA63688A}"/>
              </a:ext>
            </a:extLst>
          </p:cNvPr>
          <p:cNvSpPr/>
          <p:nvPr/>
        </p:nvSpPr>
        <p:spPr>
          <a:xfrm>
            <a:off x="3886200" y="3962400"/>
            <a:ext cx="609600" cy="685800"/>
          </a:xfrm>
          <a:prstGeom prst="mathPlus">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lus 13">
            <a:extLst>
              <a:ext uri="{FF2B5EF4-FFF2-40B4-BE49-F238E27FC236}">
                <a16:creationId xmlns:a16="http://schemas.microsoft.com/office/drawing/2014/main" id="{6A7ECD5B-696C-430F-B215-EB5D16B72688}"/>
              </a:ext>
            </a:extLst>
          </p:cNvPr>
          <p:cNvSpPr/>
          <p:nvPr/>
        </p:nvSpPr>
        <p:spPr>
          <a:xfrm>
            <a:off x="5257800" y="3962400"/>
            <a:ext cx="609600" cy="685800"/>
          </a:xfrm>
          <a:prstGeom prst="mathPlus">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lus 14">
            <a:extLst>
              <a:ext uri="{FF2B5EF4-FFF2-40B4-BE49-F238E27FC236}">
                <a16:creationId xmlns:a16="http://schemas.microsoft.com/office/drawing/2014/main" id="{1BABED1C-9A0C-4B54-B3DC-0C91A0041465}"/>
              </a:ext>
            </a:extLst>
          </p:cNvPr>
          <p:cNvSpPr/>
          <p:nvPr/>
        </p:nvSpPr>
        <p:spPr>
          <a:xfrm>
            <a:off x="4572000" y="3276600"/>
            <a:ext cx="609600" cy="685800"/>
          </a:xfrm>
          <a:prstGeom prst="mathPlus">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lus 15">
            <a:extLst>
              <a:ext uri="{FF2B5EF4-FFF2-40B4-BE49-F238E27FC236}">
                <a16:creationId xmlns:a16="http://schemas.microsoft.com/office/drawing/2014/main" id="{56AF6453-28DF-4A6B-87A3-4AB7A74A2E42}"/>
              </a:ext>
            </a:extLst>
          </p:cNvPr>
          <p:cNvSpPr/>
          <p:nvPr/>
        </p:nvSpPr>
        <p:spPr>
          <a:xfrm>
            <a:off x="4572000" y="3886200"/>
            <a:ext cx="609600" cy="685800"/>
          </a:xfrm>
          <a:prstGeom prst="mathPlus">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Minus 16">
            <a:extLst>
              <a:ext uri="{FF2B5EF4-FFF2-40B4-BE49-F238E27FC236}">
                <a16:creationId xmlns:a16="http://schemas.microsoft.com/office/drawing/2014/main" id="{74E6B17A-E998-474D-8E54-3630A85B5350}"/>
              </a:ext>
            </a:extLst>
          </p:cNvPr>
          <p:cNvSpPr/>
          <p:nvPr/>
        </p:nvSpPr>
        <p:spPr>
          <a:xfrm>
            <a:off x="6629400" y="2819400"/>
            <a:ext cx="609600" cy="304800"/>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inus 17">
            <a:extLst>
              <a:ext uri="{FF2B5EF4-FFF2-40B4-BE49-F238E27FC236}">
                <a16:creationId xmlns:a16="http://schemas.microsoft.com/office/drawing/2014/main" id="{5A322E09-0CD6-4868-9B50-98FF6AAB0616}"/>
              </a:ext>
            </a:extLst>
          </p:cNvPr>
          <p:cNvSpPr/>
          <p:nvPr/>
        </p:nvSpPr>
        <p:spPr>
          <a:xfrm>
            <a:off x="7467600" y="2819400"/>
            <a:ext cx="609600" cy="304800"/>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Minus 18">
            <a:extLst>
              <a:ext uri="{FF2B5EF4-FFF2-40B4-BE49-F238E27FC236}">
                <a16:creationId xmlns:a16="http://schemas.microsoft.com/office/drawing/2014/main" id="{ACCAF588-84EE-41A0-A636-931C97B443CF}"/>
              </a:ext>
            </a:extLst>
          </p:cNvPr>
          <p:cNvSpPr/>
          <p:nvPr/>
        </p:nvSpPr>
        <p:spPr>
          <a:xfrm>
            <a:off x="8305800" y="2819400"/>
            <a:ext cx="609600" cy="304800"/>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inus 21">
            <a:extLst>
              <a:ext uri="{FF2B5EF4-FFF2-40B4-BE49-F238E27FC236}">
                <a16:creationId xmlns:a16="http://schemas.microsoft.com/office/drawing/2014/main" id="{22A219AA-BE86-4BB4-9A8C-F3AE556A27D7}"/>
              </a:ext>
            </a:extLst>
          </p:cNvPr>
          <p:cNvSpPr/>
          <p:nvPr/>
        </p:nvSpPr>
        <p:spPr>
          <a:xfrm>
            <a:off x="7543800" y="3429000"/>
            <a:ext cx="609600" cy="304800"/>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Minus 22">
            <a:extLst>
              <a:ext uri="{FF2B5EF4-FFF2-40B4-BE49-F238E27FC236}">
                <a16:creationId xmlns:a16="http://schemas.microsoft.com/office/drawing/2014/main" id="{C5207517-0A25-4C63-9B13-62BBC37D1F7B}"/>
              </a:ext>
            </a:extLst>
          </p:cNvPr>
          <p:cNvSpPr/>
          <p:nvPr/>
        </p:nvSpPr>
        <p:spPr>
          <a:xfrm>
            <a:off x="6629400" y="3429000"/>
            <a:ext cx="609600" cy="304800"/>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Minus 23">
            <a:extLst>
              <a:ext uri="{FF2B5EF4-FFF2-40B4-BE49-F238E27FC236}">
                <a16:creationId xmlns:a16="http://schemas.microsoft.com/office/drawing/2014/main" id="{AF750DBF-1050-407E-9010-932EE41A2EF8}"/>
              </a:ext>
            </a:extLst>
          </p:cNvPr>
          <p:cNvSpPr/>
          <p:nvPr/>
        </p:nvSpPr>
        <p:spPr>
          <a:xfrm>
            <a:off x="7543800" y="3429000"/>
            <a:ext cx="609600" cy="304800"/>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Minus 24">
            <a:extLst>
              <a:ext uri="{FF2B5EF4-FFF2-40B4-BE49-F238E27FC236}">
                <a16:creationId xmlns:a16="http://schemas.microsoft.com/office/drawing/2014/main" id="{85BC956F-368A-4294-B2A0-EF4FCA3B3A78}"/>
              </a:ext>
            </a:extLst>
          </p:cNvPr>
          <p:cNvSpPr/>
          <p:nvPr/>
        </p:nvSpPr>
        <p:spPr>
          <a:xfrm>
            <a:off x="6629400" y="4038600"/>
            <a:ext cx="609600" cy="304800"/>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Minus 25">
            <a:extLst>
              <a:ext uri="{FF2B5EF4-FFF2-40B4-BE49-F238E27FC236}">
                <a16:creationId xmlns:a16="http://schemas.microsoft.com/office/drawing/2014/main" id="{A1723EE7-E803-4FD0-B2FB-8F5B9CBF813E}"/>
              </a:ext>
            </a:extLst>
          </p:cNvPr>
          <p:cNvSpPr/>
          <p:nvPr/>
        </p:nvSpPr>
        <p:spPr>
          <a:xfrm>
            <a:off x="7467600" y="4038600"/>
            <a:ext cx="609600" cy="304800"/>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Minus 26">
            <a:extLst>
              <a:ext uri="{FF2B5EF4-FFF2-40B4-BE49-F238E27FC236}">
                <a16:creationId xmlns:a16="http://schemas.microsoft.com/office/drawing/2014/main" id="{1E1BB61D-0152-4801-A5D9-CEBAC7D6DB07}"/>
              </a:ext>
            </a:extLst>
          </p:cNvPr>
          <p:cNvSpPr/>
          <p:nvPr/>
        </p:nvSpPr>
        <p:spPr>
          <a:xfrm>
            <a:off x="8305800" y="3429000"/>
            <a:ext cx="609600" cy="304800"/>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Minus 27">
            <a:extLst>
              <a:ext uri="{FF2B5EF4-FFF2-40B4-BE49-F238E27FC236}">
                <a16:creationId xmlns:a16="http://schemas.microsoft.com/office/drawing/2014/main" id="{E131F039-7058-4AA0-A82B-E024F2367970}"/>
              </a:ext>
            </a:extLst>
          </p:cNvPr>
          <p:cNvSpPr/>
          <p:nvPr/>
        </p:nvSpPr>
        <p:spPr>
          <a:xfrm>
            <a:off x="4953000" y="5562600"/>
            <a:ext cx="609600" cy="304800"/>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Elbow Connector 40">
            <a:extLst>
              <a:ext uri="{FF2B5EF4-FFF2-40B4-BE49-F238E27FC236}">
                <a16:creationId xmlns:a16="http://schemas.microsoft.com/office/drawing/2014/main" id="{47DE6A45-F46A-4492-87AC-3CE273CF4C72}"/>
              </a:ext>
            </a:extLst>
          </p:cNvPr>
          <p:cNvCxnSpPr>
            <a:stCxn id="2" idx="1"/>
          </p:cNvCxnSpPr>
          <p:nvPr/>
        </p:nvCxnSpPr>
        <p:spPr>
          <a:xfrm rot="10800000" flipH="1" flipV="1">
            <a:off x="3657600" y="3581400"/>
            <a:ext cx="2133600" cy="1828800"/>
          </a:xfrm>
          <a:prstGeom prst="bentConnector3">
            <a:avLst>
              <a:gd name="adj1" fmla="val -10714"/>
            </a:avLst>
          </a:prstGeom>
          <a:ln>
            <a:tailEnd type="arrow"/>
          </a:ln>
        </p:spPr>
        <p:style>
          <a:lnRef idx="2">
            <a:schemeClr val="dk1"/>
          </a:lnRef>
          <a:fillRef idx="0">
            <a:schemeClr val="dk1"/>
          </a:fillRef>
          <a:effectRef idx="1">
            <a:schemeClr val="dk1"/>
          </a:effectRef>
          <a:fontRef idx="minor">
            <a:schemeClr val="tx1"/>
          </a:fontRef>
        </p:style>
      </p:cxnSp>
      <p:cxnSp>
        <p:nvCxnSpPr>
          <p:cNvPr id="26" name="Elbow Connector 42">
            <a:extLst>
              <a:ext uri="{FF2B5EF4-FFF2-40B4-BE49-F238E27FC236}">
                <a16:creationId xmlns:a16="http://schemas.microsoft.com/office/drawing/2014/main" id="{D817981B-78ED-4165-BD04-09D5C1625442}"/>
              </a:ext>
            </a:extLst>
          </p:cNvPr>
          <p:cNvCxnSpPr>
            <a:stCxn id="2" idx="3"/>
          </p:cNvCxnSpPr>
          <p:nvPr/>
        </p:nvCxnSpPr>
        <p:spPr>
          <a:xfrm flipH="1">
            <a:off x="5943600" y="3581400"/>
            <a:ext cx="3048000" cy="1828800"/>
          </a:xfrm>
          <a:prstGeom prst="bentConnector3">
            <a:avLst>
              <a:gd name="adj1" fmla="val -7500"/>
            </a:avLst>
          </a:prstGeom>
          <a:ln>
            <a:tailEnd type="arrow"/>
          </a:ln>
        </p:spPr>
        <p:style>
          <a:lnRef idx="2">
            <a:schemeClr val="dk1"/>
          </a:lnRef>
          <a:fillRef idx="0">
            <a:schemeClr val="dk1"/>
          </a:fillRef>
          <a:effectRef idx="1">
            <a:schemeClr val="dk1"/>
          </a:effectRef>
          <a:fontRef idx="minor">
            <a:schemeClr val="tx1"/>
          </a:fontRef>
        </p:style>
      </p:cxnSp>
      <p:cxnSp>
        <p:nvCxnSpPr>
          <p:cNvPr id="27" name="Straight Connector 26">
            <a:extLst>
              <a:ext uri="{FF2B5EF4-FFF2-40B4-BE49-F238E27FC236}">
                <a16:creationId xmlns:a16="http://schemas.microsoft.com/office/drawing/2014/main" id="{6B51FE87-6AB3-4E07-897C-8F2AFAD513AD}"/>
              </a:ext>
            </a:extLst>
          </p:cNvPr>
          <p:cNvCxnSpPr/>
          <p:nvPr/>
        </p:nvCxnSpPr>
        <p:spPr>
          <a:xfrm rot="5400000">
            <a:off x="5639594" y="5409406"/>
            <a:ext cx="914400" cy="1588"/>
          </a:xfrm>
          <a:prstGeom prst="line">
            <a:avLst/>
          </a:prstGeom>
          <a:ln/>
        </p:spPr>
        <p:style>
          <a:lnRef idx="2">
            <a:schemeClr val="dk1"/>
          </a:lnRef>
          <a:fillRef idx="0">
            <a:schemeClr val="dk1"/>
          </a:fillRef>
          <a:effectRef idx="1">
            <a:schemeClr val="dk1"/>
          </a:effectRef>
          <a:fontRef idx="minor">
            <a:schemeClr val="tx1"/>
          </a:fontRef>
        </p:style>
      </p:cxnSp>
      <p:cxnSp>
        <p:nvCxnSpPr>
          <p:cNvPr id="28" name="Straight Connector 27">
            <a:extLst>
              <a:ext uri="{FF2B5EF4-FFF2-40B4-BE49-F238E27FC236}">
                <a16:creationId xmlns:a16="http://schemas.microsoft.com/office/drawing/2014/main" id="{8F64D581-3F50-4D7D-A487-67B8F2C3BA9D}"/>
              </a:ext>
            </a:extLst>
          </p:cNvPr>
          <p:cNvCxnSpPr/>
          <p:nvPr/>
        </p:nvCxnSpPr>
        <p:spPr>
          <a:xfrm rot="5400000">
            <a:off x="5525294" y="5447506"/>
            <a:ext cx="532606" cy="794"/>
          </a:xfrm>
          <a:prstGeom prst="line">
            <a:avLst/>
          </a:prstGeom>
          <a:ln/>
        </p:spPr>
        <p:style>
          <a:lnRef idx="2">
            <a:schemeClr val="dk1"/>
          </a:lnRef>
          <a:fillRef idx="0">
            <a:schemeClr val="dk1"/>
          </a:fillRef>
          <a:effectRef idx="1">
            <a:schemeClr val="dk1"/>
          </a:effectRef>
          <a:fontRef idx="minor">
            <a:schemeClr val="tx1"/>
          </a:fontRef>
        </p:style>
      </p:cxnSp>
      <p:sp>
        <p:nvSpPr>
          <p:cNvPr id="29" name="Plus 35">
            <a:extLst>
              <a:ext uri="{FF2B5EF4-FFF2-40B4-BE49-F238E27FC236}">
                <a16:creationId xmlns:a16="http://schemas.microsoft.com/office/drawing/2014/main" id="{04F4B0AE-AC5E-49CA-A57F-E446154B4CB7}"/>
              </a:ext>
            </a:extLst>
          </p:cNvPr>
          <p:cNvSpPr/>
          <p:nvPr/>
        </p:nvSpPr>
        <p:spPr>
          <a:xfrm>
            <a:off x="6172200" y="5486400"/>
            <a:ext cx="609600" cy="685800"/>
          </a:xfrm>
          <a:prstGeom prst="mathPlus">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Minus 36">
            <a:extLst>
              <a:ext uri="{FF2B5EF4-FFF2-40B4-BE49-F238E27FC236}">
                <a16:creationId xmlns:a16="http://schemas.microsoft.com/office/drawing/2014/main" id="{74C50F7F-3BA3-42F7-9AE5-FC27C1A1C1E4}"/>
              </a:ext>
            </a:extLst>
          </p:cNvPr>
          <p:cNvSpPr/>
          <p:nvPr/>
        </p:nvSpPr>
        <p:spPr>
          <a:xfrm>
            <a:off x="8229600" y="4038600"/>
            <a:ext cx="609600" cy="304800"/>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9BAAF6D-7609-42D6-8E05-9BE367AEFC45}"/>
              </a:ext>
            </a:extLst>
          </p:cNvPr>
          <p:cNvSpPr txBox="1"/>
          <p:nvPr/>
        </p:nvSpPr>
        <p:spPr>
          <a:xfrm>
            <a:off x="1524000" y="0"/>
            <a:ext cx="9144000" cy="1107996"/>
          </a:xfrm>
          <a:prstGeom prst="rect">
            <a:avLst/>
          </a:prstGeom>
          <a:noFill/>
        </p:spPr>
        <p:txBody>
          <a:bodyPr wrap="square" rtlCol="0">
            <a:spAutoFit/>
          </a:bodyPr>
          <a:lstStyle/>
          <a:p>
            <a:pPr algn="ctr"/>
            <a:r>
              <a:rPr lang="bn-BD" sz="6600" dirty="0">
                <a:latin typeface="SutonnyOMJ" panose="01010600010101010101" pitchFamily="2" charset="0"/>
                <a:cs typeface="SutonnyOMJ" panose="01010600010101010101" pitchFamily="2" charset="0"/>
              </a:rPr>
              <a:t>রিভার্স বায়াস </a:t>
            </a:r>
            <a:endParaRPr lang="en-US" sz="6600" dirty="0">
              <a:latin typeface="SutonnyOMJ" panose="01010600010101010101" pitchFamily="2" charset="0"/>
              <a:cs typeface="SutonnyOMJ" panose="01010600010101010101" pitchFamily="2" charset="0"/>
            </a:endParaRPr>
          </a:p>
        </p:txBody>
      </p:sp>
      <p:sp>
        <p:nvSpPr>
          <p:cNvPr id="32" name="Date Placeholder 2">
            <a:extLst>
              <a:ext uri="{FF2B5EF4-FFF2-40B4-BE49-F238E27FC236}">
                <a16:creationId xmlns:a16="http://schemas.microsoft.com/office/drawing/2014/main" id="{0F12CFB7-31B7-4430-9CDF-0E057A046BC1}"/>
              </a:ext>
            </a:extLst>
          </p:cNvPr>
          <p:cNvSpPr>
            <a:spLocks noGrp="1"/>
          </p:cNvSpPr>
          <p:nvPr>
            <p:ph type="dt" sz="half" idx="10"/>
          </p:nvPr>
        </p:nvSpPr>
        <p:spPr>
          <a:xfrm>
            <a:off x="2152650" y="6280151"/>
            <a:ext cx="2057400" cy="365125"/>
          </a:xfrm>
        </p:spPr>
        <p:txBody>
          <a:bodyPr/>
          <a:lstStyle/>
          <a:p>
            <a:fld id="{C04F4E69-5754-4658-B254-2A0C7F9DD158}" type="datetime2">
              <a:rPr lang="en-US" smtClean="0"/>
              <a:t>Friday, November 22, 2019</a:t>
            </a:fld>
            <a:endParaRPr lang="en-US"/>
          </a:p>
        </p:txBody>
      </p:sp>
      <p:sp>
        <p:nvSpPr>
          <p:cNvPr id="33" name="Footer Placeholder 7">
            <a:extLst>
              <a:ext uri="{FF2B5EF4-FFF2-40B4-BE49-F238E27FC236}">
                <a16:creationId xmlns:a16="http://schemas.microsoft.com/office/drawing/2014/main" id="{C98803D4-21FF-4B44-8A53-3D531D15D6DE}"/>
              </a:ext>
            </a:extLst>
          </p:cNvPr>
          <p:cNvSpPr>
            <a:spLocks noGrp="1"/>
          </p:cNvSpPr>
          <p:nvPr>
            <p:ph type="ftr" sz="quarter" idx="11"/>
          </p:nvPr>
        </p:nvSpPr>
        <p:spPr>
          <a:xfrm>
            <a:off x="4552950" y="6280151"/>
            <a:ext cx="3086100" cy="365125"/>
          </a:xfrm>
        </p:spPr>
        <p:txBody>
          <a:bodyPr/>
          <a:lstStyle/>
          <a:p>
            <a:r>
              <a:rPr lang="en-US"/>
              <a:t>amin001974@gmail.com</a:t>
            </a:r>
          </a:p>
        </p:txBody>
      </p:sp>
      <p:sp>
        <p:nvSpPr>
          <p:cNvPr id="34" name="Slide Number Placeholder 19">
            <a:extLst>
              <a:ext uri="{FF2B5EF4-FFF2-40B4-BE49-F238E27FC236}">
                <a16:creationId xmlns:a16="http://schemas.microsoft.com/office/drawing/2014/main" id="{FB69E337-CA9B-4761-8A9C-333360F9577F}"/>
              </a:ext>
            </a:extLst>
          </p:cNvPr>
          <p:cNvSpPr>
            <a:spLocks noGrp="1"/>
          </p:cNvSpPr>
          <p:nvPr>
            <p:ph type="sldNum" sz="quarter" idx="12"/>
          </p:nvPr>
        </p:nvSpPr>
        <p:spPr>
          <a:xfrm>
            <a:off x="7981950" y="6280151"/>
            <a:ext cx="2057400" cy="365125"/>
          </a:xfrm>
        </p:spPr>
        <p:txBody>
          <a:bodyPr/>
          <a:lstStyle/>
          <a:p>
            <a:fld id="{884267F9-9624-4F7B-B3CF-461C2C968357}" type="slidenum">
              <a:rPr lang="en-US" smtClean="0"/>
              <a:pPr/>
              <a:t>16</a:t>
            </a:fld>
            <a:endParaRPr lang="en-US"/>
          </a:p>
        </p:txBody>
      </p:sp>
    </p:spTree>
    <p:extLst>
      <p:ext uri="{BB962C8B-B14F-4D97-AF65-F5344CB8AC3E}">
        <p14:creationId xmlns:p14="http://schemas.microsoft.com/office/powerpoint/2010/main" val="217045322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0 1.11111E-6 L -0.21667 0.00555 " pathEditMode="relative" rAng="0" ptsTypes="AA">
                                      <p:cBhvr>
                                        <p:cTn id="6" dur="2000" fill="hold"/>
                                        <p:tgtEl>
                                          <p:spTgt spid="8"/>
                                        </p:tgtEl>
                                        <p:attrNameLst>
                                          <p:attrName>ppt_x</p:attrName>
                                          <p:attrName>ppt_y</p:attrName>
                                        </p:attrNameLst>
                                      </p:cBhvr>
                                      <p:rCtr x="-10833" y="278"/>
                                    </p:animMotion>
                                  </p:childTnLst>
                                </p:cTn>
                              </p:par>
                              <p:par>
                                <p:cTn id="7" presetID="35" presetClass="path" presetSubtype="0" accel="50000" decel="50000" fill="hold" grpId="0" nodeType="withEffect">
                                  <p:stCondLst>
                                    <p:cond delay="0"/>
                                  </p:stCondLst>
                                  <p:childTnLst>
                                    <p:animMotion origin="layout" path="M 0 1.11111E-6 L -0.21667 0.00555 " pathEditMode="relative" rAng="0" ptsTypes="AA">
                                      <p:cBhvr>
                                        <p:cTn id="8" dur="2000" fill="hold"/>
                                        <p:tgtEl>
                                          <p:spTgt spid="10"/>
                                        </p:tgtEl>
                                        <p:attrNameLst>
                                          <p:attrName>ppt_x</p:attrName>
                                          <p:attrName>ppt_y</p:attrName>
                                        </p:attrNameLst>
                                      </p:cBhvr>
                                      <p:rCtr x="-10833" y="278"/>
                                    </p:animMotion>
                                  </p:childTnLst>
                                </p:cTn>
                              </p:par>
                              <p:par>
                                <p:cTn id="9" presetID="35" presetClass="path" presetSubtype="0" accel="50000" decel="50000" fill="hold" grpId="0" nodeType="withEffect">
                                  <p:stCondLst>
                                    <p:cond delay="0"/>
                                  </p:stCondLst>
                                  <p:childTnLst>
                                    <p:animMotion origin="layout" path="M 0 2.22222E-6 L -0.20833 -0.00556 " pathEditMode="relative" rAng="0" ptsTypes="AA">
                                      <p:cBhvr>
                                        <p:cTn id="10" dur="2000" fill="hold"/>
                                        <p:tgtEl>
                                          <p:spTgt spid="12"/>
                                        </p:tgtEl>
                                        <p:attrNameLst>
                                          <p:attrName>ppt_x</p:attrName>
                                          <p:attrName>ppt_y</p:attrName>
                                        </p:attrNameLst>
                                      </p:cBhvr>
                                      <p:rCtr x="-10417" y="-278"/>
                                    </p:animMotion>
                                  </p:childTnLst>
                                </p:cTn>
                              </p:par>
                            </p:childTnLst>
                          </p:cTn>
                        </p:par>
                        <p:par>
                          <p:cTn id="11" fill="hold">
                            <p:stCondLst>
                              <p:cond delay="2000"/>
                            </p:stCondLst>
                            <p:childTnLst>
                              <p:par>
                                <p:cTn id="12" presetID="63" presetClass="path" presetSubtype="0" accel="50000" decel="50000" fill="hold" grpId="0" nodeType="afterEffect">
                                  <p:stCondLst>
                                    <p:cond delay="0"/>
                                  </p:stCondLst>
                                  <p:childTnLst>
                                    <p:animMotion origin="layout" path="M 1.11022E-16 -3.33333E-6 L 0.25 -3.33333E-6 " pathEditMode="relative" rAng="0" ptsTypes="AA">
                                      <p:cBhvr>
                                        <p:cTn id="13" dur="2000" fill="hold"/>
                                        <p:tgtEl>
                                          <p:spTgt spid="15"/>
                                        </p:tgtEl>
                                        <p:attrNameLst>
                                          <p:attrName>ppt_x</p:attrName>
                                          <p:attrName>ppt_y</p:attrName>
                                        </p:attrNameLst>
                                      </p:cBhvr>
                                      <p:rCtr x="12500" y="0"/>
                                    </p:animMotion>
                                  </p:childTnLst>
                                </p:cTn>
                              </p:par>
                              <p:par>
                                <p:cTn id="14" presetID="63" presetClass="path" presetSubtype="0" accel="50000" decel="50000" fill="hold" grpId="0" nodeType="withEffect">
                                  <p:stCondLst>
                                    <p:cond delay="0"/>
                                  </p:stCondLst>
                                  <p:childTnLst>
                                    <p:animMotion origin="layout" path="M 1.11022E-16 -2.22222E-6 L 0.25 -2.22222E-6 " pathEditMode="relative" rAng="0" ptsTypes="AA">
                                      <p:cBhvr>
                                        <p:cTn id="15" dur="2000" fill="hold"/>
                                        <p:tgtEl>
                                          <p:spTgt spid="19"/>
                                        </p:tgtEl>
                                        <p:attrNameLst>
                                          <p:attrName>ppt_x</p:attrName>
                                          <p:attrName>ppt_y</p:attrName>
                                        </p:attrNameLst>
                                      </p:cBhvr>
                                      <p:rCtr x="12500" y="0"/>
                                    </p:animMotion>
                                  </p:childTnLst>
                                </p:cTn>
                              </p:par>
                              <p:par>
                                <p:cTn id="16" presetID="63" presetClass="path" presetSubtype="0" accel="50000" decel="50000" fill="hold" grpId="0" nodeType="withEffect">
                                  <p:stCondLst>
                                    <p:cond delay="0"/>
                                  </p:stCondLst>
                                  <p:childTnLst>
                                    <p:animMotion origin="layout" path="M 1.11022E-16 -1.11111E-6 L 0.25 -1.11111E-6 " pathEditMode="relative" rAng="0" ptsTypes="AA">
                                      <p:cBhvr>
                                        <p:cTn id="17" dur="2000" fill="hold"/>
                                        <p:tgtEl>
                                          <p:spTgt spid="21"/>
                                        </p:tgtEl>
                                        <p:attrNameLst>
                                          <p:attrName>ppt_x</p:attrName>
                                          <p:attrName>ppt_y</p:attrName>
                                        </p:attrNameLst>
                                      </p:cBhvr>
                                      <p:rCtr x="12500" y="0"/>
                                    </p:animMotion>
                                  </p:childTnLst>
                                </p:cTn>
                              </p:par>
                            </p:childTnLst>
                          </p:cTn>
                        </p:par>
                      </p:childTnLst>
                    </p:cTn>
                  </p:par>
                  <p:par>
                    <p:cTn id="18" fill="hold">
                      <p:stCondLst>
                        <p:cond delay="indefinite"/>
                      </p:stCondLst>
                      <p:childTnLst>
                        <p:par>
                          <p:cTn id="19" fill="hold">
                            <p:stCondLst>
                              <p:cond delay="0"/>
                            </p:stCondLst>
                            <p:childTnLst>
                              <p:par>
                                <p:cTn id="20" presetID="29"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p:cTn id="22" dur="1000" fill="hold"/>
                                        <p:tgtEl>
                                          <p:spTgt spid="31"/>
                                        </p:tgtEl>
                                        <p:attrNameLst>
                                          <p:attrName>ppt_x</p:attrName>
                                        </p:attrNameLst>
                                      </p:cBhvr>
                                      <p:tavLst>
                                        <p:tav tm="0">
                                          <p:val>
                                            <p:strVal val="#ppt_x-.2"/>
                                          </p:val>
                                        </p:tav>
                                        <p:tav tm="100000">
                                          <p:val>
                                            <p:strVal val="#ppt_x"/>
                                          </p:val>
                                        </p:tav>
                                      </p:tavLst>
                                    </p:anim>
                                    <p:anim calcmode="lin" valueType="num">
                                      <p:cBhvr>
                                        <p:cTn id="23" dur="10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24"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5" grpId="0" animBg="1"/>
      <p:bldP spid="19" grpId="0" animBg="1"/>
      <p:bldP spid="21" grpId="0" animBg="1"/>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ft-Right Arrow 1">
            <a:extLst>
              <a:ext uri="{FF2B5EF4-FFF2-40B4-BE49-F238E27FC236}">
                <a16:creationId xmlns:a16="http://schemas.microsoft.com/office/drawing/2014/main" id="{01817092-3BA2-4786-A96A-675A5DC3FA3B}"/>
              </a:ext>
            </a:extLst>
          </p:cNvPr>
          <p:cNvSpPr/>
          <p:nvPr/>
        </p:nvSpPr>
        <p:spPr>
          <a:xfrm>
            <a:off x="1358900" y="3125"/>
            <a:ext cx="9144000" cy="2279749"/>
          </a:xfrm>
          <a:prstGeom prst="leftRightArrow">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6134564A-591E-4EAA-ADDA-3676A85B45F2}"/>
              </a:ext>
            </a:extLst>
          </p:cNvPr>
          <p:cNvSpPr txBox="1"/>
          <p:nvPr/>
        </p:nvSpPr>
        <p:spPr>
          <a:xfrm>
            <a:off x="1358900" y="0"/>
            <a:ext cx="9144000" cy="1107996"/>
          </a:xfrm>
          <a:prstGeom prst="rect">
            <a:avLst/>
          </a:prstGeom>
          <a:noFill/>
        </p:spPr>
        <p:txBody>
          <a:bodyPr wrap="square" rtlCol="0">
            <a:spAutoFit/>
          </a:bodyPr>
          <a:lstStyle/>
          <a:p>
            <a:pPr algn="ctr"/>
            <a:r>
              <a:rPr lang="en-US" sz="6600" dirty="0">
                <a:latin typeface="SutonnyOMJ" panose="01010600010101010101" pitchFamily="2" charset="0"/>
                <a:cs typeface="SutonnyOMJ" panose="01010600010101010101" pitchFamily="2" charset="0"/>
              </a:rPr>
              <a:t>    </a:t>
            </a:r>
            <a:r>
              <a:rPr lang="bn-BD" sz="6600" dirty="0">
                <a:latin typeface="SutonnyOMJ" panose="01010600010101010101" pitchFamily="2" charset="0"/>
                <a:cs typeface="SutonnyOMJ" panose="01010600010101010101" pitchFamily="2" charset="0"/>
              </a:rPr>
              <a:t>দলীয় কাজঃ</a:t>
            </a:r>
            <a:r>
              <a:rPr lang="en-US" sz="6600" dirty="0">
                <a:latin typeface="SutonnyOMJ" panose="01010600010101010101" pitchFamily="2" charset="0"/>
                <a:cs typeface="SutonnyOMJ" panose="01010600010101010101" pitchFamily="2" charset="0"/>
              </a:rPr>
              <a:t>    </a:t>
            </a:r>
            <a:r>
              <a:rPr lang="en-US" sz="2800" dirty="0">
                <a:latin typeface="SutonnyOMJ" panose="01010600010101010101" pitchFamily="2" charset="0"/>
                <a:cs typeface="SutonnyOMJ" panose="01010600010101010101" pitchFamily="2" charset="0"/>
              </a:rPr>
              <a:t>১০ </a:t>
            </a:r>
            <a:r>
              <a:rPr lang="en-US" sz="2800" dirty="0" err="1">
                <a:latin typeface="SutonnyOMJ" panose="01010600010101010101" pitchFamily="2" charset="0"/>
                <a:cs typeface="SutonnyOMJ" panose="01010600010101010101" pitchFamily="2" charset="0"/>
              </a:rPr>
              <a:t>মিনিট</a:t>
            </a:r>
            <a:endParaRPr lang="en-US" sz="6600" dirty="0">
              <a:latin typeface="SutonnyOMJ" panose="01010600010101010101" pitchFamily="2" charset="0"/>
              <a:cs typeface="SutonnyOMJ" panose="01010600010101010101" pitchFamily="2" charset="0"/>
            </a:endParaRPr>
          </a:p>
        </p:txBody>
      </p:sp>
      <p:sp>
        <p:nvSpPr>
          <p:cNvPr id="5" name="TextBox 4">
            <a:extLst>
              <a:ext uri="{FF2B5EF4-FFF2-40B4-BE49-F238E27FC236}">
                <a16:creationId xmlns:a16="http://schemas.microsoft.com/office/drawing/2014/main" id="{4A7CB513-5421-4D1E-9442-F746870F8215}"/>
              </a:ext>
            </a:extLst>
          </p:cNvPr>
          <p:cNvSpPr txBox="1"/>
          <p:nvPr/>
        </p:nvSpPr>
        <p:spPr>
          <a:xfrm>
            <a:off x="2413000" y="3225800"/>
            <a:ext cx="8686800" cy="1446550"/>
          </a:xfrm>
          <a:prstGeom prst="rect">
            <a:avLst/>
          </a:prstGeom>
          <a:noFill/>
        </p:spPr>
        <p:txBody>
          <a:bodyPr wrap="square" rtlCol="0">
            <a:spAutoFit/>
          </a:bodyPr>
          <a:lstStyle/>
          <a:p>
            <a:r>
              <a:rPr lang="bn-BD" sz="4400" dirty="0">
                <a:latin typeface="SutonnyOMJ" panose="01010600010101010101" pitchFamily="2" charset="0"/>
                <a:cs typeface="SutonnyOMJ" panose="01010600010101010101" pitchFamily="2" charset="0"/>
              </a:rPr>
              <a:t>অর্ধপরিবাহী গুলোর ধর্ম লিখ।</a:t>
            </a:r>
          </a:p>
          <a:p>
            <a:endParaRPr lang="en-US" sz="4400" dirty="0"/>
          </a:p>
        </p:txBody>
      </p:sp>
      <p:sp>
        <p:nvSpPr>
          <p:cNvPr id="7" name="TextBox 6">
            <a:extLst>
              <a:ext uri="{FF2B5EF4-FFF2-40B4-BE49-F238E27FC236}">
                <a16:creationId xmlns:a16="http://schemas.microsoft.com/office/drawing/2014/main" id="{227A9D1A-E60F-40F4-8F50-26FC96ECB428}"/>
              </a:ext>
            </a:extLst>
          </p:cNvPr>
          <p:cNvSpPr txBox="1"/>
          <p:nvPr/>
        </p:nvSpPr>
        <p:spPr>
          <a:xfrm>
            <a:off x="2216149" y="1385613"/>
            <a:ext cx="8286751" cy="830997"/>
          </a:xfrm>
          <a:prstGeom prst="rect">
            <a:avLst/>
          </a:prstGeom>
          <a:noFill/>
        </p:spPr>
        <p:txBody>
          <a:bodyPr wrap="square" rtlCol="0">
            <a:spAutoFit/>
          </a:bodyPr>
          <a:lstStyle/>
          <a:p>
            <a:r>
              <a:rPr lang="bn-BD" sz="4800" dirty="0">
                <a:latin typeface="SutonnyOMJ" panose="01010600010101010101" pitchFamily="2" charset="0"/>
                <a:cs typeface="SutonnyOMJ" panose="01010600010101010101" pitchFamily="2" charset="0"/>
              </a:rPr>
              <a:t>চিত্র একে বায়াসিং দেখাও। </a:t>
            </a:r>
            <a:endParaRPr lang="en-US" sz="4800" dirty="0">
              <a:latin typeface="SutonnyOMJ" panose="01010600010101010101" pitchFamily="2" charset="0"/>
              <a:cs typeface="SutonnyOMJ" panose="01010600010101010101" pitchFamily="2" charset="0"/>
            </a:endParaRPr>
          </a:p>
        </p:txBody>
      </p:sp>
      <p:sp>
        <p:nvSpPr>
          <p:cNvPr id="9" name="Date Placeholder 4">
            <a:extLst>
              <a:ext uri="{FF2B5EF4-FFF2-40B4-BE49-F238E27FC236}">
                <a16:creationId xmlns:a16="http://schemas.microsoft.com/office/drawing/2014/main" id="{ADB0EEC7-6A3A-488D-9C8F-D7C58CDEF187}"/>
              </a:ext>
            </a:extLst>
          </p:cNvPr>
          <p:cNvSpPr>
            <a:spLocks noGrp="1"/>
          </p:cNvSpPr>
          <p:nvPr>
            <p:ph type="dt" sz="half" idx="10"/>
          </p:nvPr>
        </p:nvSpPr>
        <p:spPr>
          <a:xfrm>
            <a:off x="1987550" y="6356351"/>
            <a:ext cx="2057400" cy="365125"/>
          </a:xfrm>
        </p:spPr>
        <p:txBody>
          <a:bodyPr/>
          <a:lstStyle/>
          <a:p>
            <a:fld id="{6B2383B6-758F-465E-901D-76C58F560A84}" type="datetime2">
              <a:rPr lang="en-US" smtClean="0"/>
              <a:t>Friday, November 22, 2019</a:t>
            </a:fld>
            <a:endParaRPr lang="en-US"/>
          </a:p>
        </p:txBody>
      </p:sp>
      <p:sp>
        <p:nvSpPr>
          <p:cNvPr id="10" name="Footer Placeholder 8">
            <a:extLst>
              <a:ext uri="{FF2B5EF4-FFF2-40B4-BE49-F238E27FC236}">
                <a16:creationId xmlns:a16="http://schemas.microsoft.com/office/drawing/2014/main" id="{DB4974D0-15E5-4960-852B-361CB0ADB48E}"/>
              </a:ext>
            </a:extLst>
          </p:cNvPr>
          <p:cNvSpPr>
            <a:spLocks noGrp="1"/>
          </p:cNvSpPr>
          <p:nvPr>
            <p:ph type="ftr" sz="quarter" idx="11"/>
          </p:nvPr>
        </p:nvSpPr>
        <p:spPr>
          <a:xfrm>
            <a:off x="4387850" y="6356351"/>
            <a:ext cx="3086100" cy="365125"/>
          </a:xfrm>
        </p:spPr>
        <p:txBody>
          <a:bodyPr/>
          <a:lstStyle/>
          <a:p>
            <a:r>
              <a:rPr lang="en-US"/>
              <a:t>amin001974@gmail.com</a:t>
            </a:r>
          </a:p>
        </p:txBody>
      </p:sp>
      <p:sp>
        <p:nvSpPr>
          <p:cNvPr id="11" name="Slide Number Placeholder 9">
            <a:extLst>
              <a:ext uri="{FF2B5EF4-FFF2-40B4-BE49-F238E27FC236}">
                <a16:creationId xmlns:a16="http://schemas.microsoft.com/office/drawing/2014/main" id="{E8CD63D1-EC0F-41E9-AB57-6B612775F446}"/>
              </a:ext>
            </a:extLst>
          </p:cNvPr>
          <p:cNvSpPr>
            <a:spLocks noGrp="1"/>
          </p:cNvSpPr>
          <p:nvPr>
            <p:ph type="sldNum" sz="quarter" idx="12"/>
          </p:nvPr>
        </p:nvSpPr>
        <p:spPr>
          <a:xfrm>
            <a:off x="7816850" y="6356351"/>
            <a:ext cx="2057400" cy="365125"/>
          </a:xfrm>
        </p:spPr>
        <p:txBody>
          <a:bodyPr/>
          <a:lstStyle/>
          <a:p>
            <a:fld id="{884267F9-9624-4F7B-B3CF-461C2C968357}" type="slidenum">
              <a:rPr lang="en-US" smtClean="0"/>
              <a:pPr/>
              <a:t>17</a:t>
            </a:fld>
            <a:endParaRPr lang="en-US"/>
          </a:p>
        </p:txBody>
      </p:sp>
    </p:spTree>
    <p:extLst>
      <p:ext uri="{BB962C8B-B14F-4D97-AF65-F5344CB8AC3E}">
        <p14:creationId xmlns:p14="http://schemas.microsoft.com/office/powerpoint/2010/main" val="70849037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a:extLst>
              <a:ext uri="{FF2B5EF4-FFF2-40B4-BE49-F238E27FC236}">
                <a16:creationId xmlns:a16="http://schemas.microsoft.com/office/drawing/2014/main" id="{736B4665-F07A-42AB-B131-D7C4BA272B1B}"/>
              </a:ext>
            </a:extLst>
          </p:cNvPr>
          <p:cNvSpPr/>
          <p:nvPr/>
        </p:nvSpPr>
        <p:spPr>
          <a:xfrm>
            <a:off x="3340100" y="0"/>
            <a:ext cx="6886574" cy="2057400"/>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6AC7A31-7BE9-4E8B-B27B-2344E67BB817}"/>
              </a:ext>
            </a:extLst>
          </p:cNvPr>
          <p:cNvSpPr txBox="1"/>
          <p:nvPr/>
        </p:nvSpPr>
        <p:spPr>
          <a:xfrm>
            <a:off x="3797299" y="304800"/>
            <a:ext cx="6429375" cy="1569660"/>
          </a:xfrm>
          <a:prstGeom prst="rect">
            <a:avLst/>
          </a:prstGeom>
          <a:noFill/>
        </p:spPr>
        <p:txBody>
          <a:bodyPr wrap="square" rtlCol="0">
            <a:spAutoFit/>
          </a:bodyPr>
          <a:lstStyle/>
          <a:p>
            <a:pPr algn="ctr"/>
            <a:r>
              <a:rPr lang="bn-BD" sz="9600" dirty="0">
                <a:latin typeface="SutonnyOMJ" panose="01010600010101010101" pitchFamily="2" charset="0"/>
                <a:cs typeface="SutonnyOMJ" panose="01010600010101010101" pitchFamily="2" charset="0"/>
              </a:rPr>
              <a:t>মূল্যায়নঃ</a:t>
            </a:r>
            <a:endParaRPr lang="en-US" sz="9600" dirty="0">
              <a:latin typeface="SutonnyOMJ" panose="01010600010101010101" pitchFamily="2" charset="0"/>
              <a:cs typeface="SutonnyOMJ" panose="01010600010101010101" pitchFamily="2" charset="0"/>
            </a:endParaRPr>
          </a:p>
        </p:txBody>
      </p:sp>
      <p:sp>
        <p:nvSpPr>
          <p:cNvPr id="4" name="Right Arrow 3">
            <a:extLst>
              <a:ext uri="{FF2B5EF4-FFF2-40B4-BE49-F238E27FC236}">
                <a16:creationId xmlns:a16="http://schemas.microsoft.com/office/drawing/2014/main" id="{576E885C-4FE3-40E8-A70D-6CB48E2519ED}"/>
              </a:ext>
            </a:extLst>
          </p:cNvPr>
          <p:cNvSpPr/>
          <p:nvPr/>
        </p:nvSpPr>
        <p:spPr>
          <a:xfrm>
            <a:off x="2390267" y="228612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C0A6C75-8751-46AF-84F8-E99AFC18698E}"/>
              </a:ext>
            </a:extLst>
          </p:cNvPr>
          <p:cNvSpPr txBox="1"/>
          <p:nvPr/>
        </p:nvSpPr>
        <p:spPr>
          <a:xfrm>
            <a:off x="3368675" y="3162327"/>
            <a:ext cx="5715000" cy="830997"/>
          </a:xfrm>
          <a:prstGeom prst="rect">
            <a:avLst/>
          </a:prstGeom>
          <a:noFill/>
        </p:spPr>
        <p:txBody>
          <a:bodyPr wrap="square" rtlCol="0">
            <a:spAutoFit/>
          </a:bodyPr>
          <a:lstStyle/>
          <a:p>
            <a:r>
              <a:rPr lang="bn-BD" sz="4800" dirty="0">
                <a:latin typeface="SutonnyOMJ" panose="01010600010101010101" pitchFamily="2" charset="0"/>
                <a:cs typeface="SutonnyOMJ" panose="01010600010101010101" pitchFamily="2" charset="0"/>
              </a:rPr>
              <a:t>ডায়োড কিভাবে গঠিত হয়?</a:t>
            </a:r>
            <a:endParaRPr lang="en-US" sz="4800" dirty="0">
              <a:latin typeface="SutonnyOMJ" panose="01010600010101010101" pitchFamily="2" charset="0"/>
              <a:cs typeface="SutonnyOMJ" panose="01010600010101010101" pitchFamily="2" charset="0"/>
            </a:endParaRPr>
          </a:p>
        </p:txBody>
      </p:sp>
      <p:sp>
        <p:nvSpPr>
          <p:cNvPr id="6" name="Right Arrow 5">
            <a:extLst>
              <a:ext uri="{FF2B5EF4-FFF2-40B4-BE49-F238E27FC236}">
                <a16:creationId xmlns:a16="http://schemas.microsoft.com/office/drawing/2014/main" id="{7600C8DF-6AD5-43B3-B21C-DA3AFF2AA7E3}"/>
              </a:ext>
            </a:extLst>
          </p:cNvPr>
          <p:cNvSpPr/>
          <p:nvPr/>
        </p:nvSpPr>
        <p:spPr>
          <a:xfrm>
            <a:off x="2339213" y="337413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138DC3C-5F48-48EB-9C93-B492BA1E6DC6}"/>
              </a:ext>
            </a:extLst>
          </p:cNvPr>
          <p:cNvSpPr txBox="1"/>
          <p:nvPr/>
        </p:nvSpPr>
        <p:spPr>
          <a:xfrm>
            <a:off x="3292474" y="4343400"/>
            <a:ext cx="8328026" cy="769441"/>
          </a:xfrm>
          <a:prstGeom prst="rect">
            <a:avLst/>
          </a:prstGeom>
          <a:noFill/>
        </p:spPr>
        <p:txBody>
          <a:bodyPr wrap="square" rtlCol="0">
            <a:spAutoFit/>
          </a:bodyPr>
          <a:lstStyle/>
          <a:p>
            <a:r>
              <a:rPr lang="bn-BD" sz="4400" dirty="0">
                <a:latin typeface="SutonnyOMJ" panose="01010600010101010101" pitchFamily="2" charset="0"/>
                <a:cs typeface="SutonnyOMJ" panose="01010600010101010101" pitchFamily="2" charset="0"/>
              </a:rPr>
              <a:t>রিভার্স বায়াসে ঘাটতি স্তর বেশী হয় কেন?  </a:t>
            </a:r>
            <a:endParaRPr lang="en-US" sz="4400" dirty="0">
              <a:latin typeface="SutonnyOMJ" panose="01010600010101010101" pitchFamily="2" charset="0"/>
              <a:cs typeface="SutonnyOMJ" panose="01010600010101010101" pitchFamily="2" charset="0"/>
            </a:endParaRPr>
          </a:p>
        </p:txBody>
      </p:sp>
      <p:sp>
        <p:nvSpPr>
          <p:cNvPr id="9" name="Date Placeholder 7">
            <a:extLst>
              <a:ext uri="{FF2B5EF4-FFF2-40B4-BE49-F238E27FC236}">
                <a16:creationId xmlns:a16="http://schemas.microsoft.com/office/drawing/2014/main" id="{87261F24-123D-4FCE-BD46-0ED80398A4B9}"/>
              </a:ext>
            </a:extLst>
          </p:cNvPr>
          <p:cNvSpPr>
            <a:spLocks noGrp="1"/>
          </p:cNvSpPr>
          <p:nvPr>
            <p:ph type="dt" sz="half" idx="10"/>
          </p:nvPr>
        </p:nvSpPr>
        <p:spPr>
          <a:xfrm>
            <a:off x="1758950" y="6356351"/>
            <a:ext cx="2057400" cy="365125"/>
          </a:xfrm>
        </p:spPr>
        <p:txBody>
          <a:bodyPr/>
          <a:lstStyle/>
          <a:p>
            <a:fld id="{E70A3CA2-8EB9-49E5-AB92-31B140BB0032}" type="datetime2">
              <a:rPr lang="en-US" smtClean="0"/>
              <a:t>Friday, November 22, 2019</a:t>
            </a:fld>
            <a:endParaRPr lang="en-US"/>
          </a:p>
        </p:txBody>
      </p:sp>
      <p:sp>
        <p:nvSpPr>
          <p:cNvPr id="10" name="Footer Placeholder 8">
            <a:extLst>
              <a:ext uri="{FF2B5EF4-FFF2-40B4-BE49-F238E27FC236}">
                <a16:creationId xmlns:a16="http://schemas.microsoft.com/office/drawing/2014/main" id="{77A7C4B4-B4CC-48C0-A25F-12C9F69411EE}"/>
              </a:ext>
            </a:extLst>
          </p:cNvPr>
          <p:cNvSpPr>
            <a:spLocks noGrp="1"/>
          </p:cNvSpPr>
          <p:nvPr>
            <p:ph type="ftr" sz="quarter" idx="11"/>
          </p:nvPr>
        </p:nvSpPr>
        <p:spPr>
          <a:xfrm>
            <a:off x="4159250" y="6356351"/>
            <a:ext cx="3086100" cy="365125"/>
          </a:xfrm>
        </p:spPr>
        <p:txBody>
          <a:bodyPr/>
          <a:lstStyle/>
          <a:p>
            <a:r>
              <a:rPr lang="en-US"/>
              <a:t>amin001974@gmail.com</a:t>
            </a:r>
          </a:p>
        </p:txBody>
      </p:sp>
      <p:sp>
        <p:nvSpPr>
          <p:cNvPr id="11" name="Slide Number Placeholder 9">
            <a:extLst>
              <a:ext uri="{FF2B5EF4-FFF2-40B4-BE49-F238E27FC236}">
                <a16:creationId xmlns:a16="http://schemas.microsoft.com/office/drawing/2014/main" id="{34E89526-E7BB-4A90-BCDB-D4F320E40489}"/>
              </a:ext>
            </a:extLst>
          </p:cNvPr>
          <p:cNvSpPr>
            <a:spLocks noGrp="1"/>
          </p:cNvSpPr>
          <p:nvPr>
            <p:ph type="sldNum" sz="quarter" idx="12"/>
          </p:nvPr>
        </p:nvSpPr>
        <p:spPr>
          <a:xfrm>
            <a:off x="7588250" y="6356351"/>
            <a:ext cx="2057400" cy="365125"/>
          </a:xfrm>
        </p:spPr>
        <p:txBody>
          <a:bodyPr/>
          <a:lstStyle/>
          <a:p>
            <a:fld id="{884267F9-9624-4F7B-B3CF-461C2C968357}" type="slidenum">
              <a:rPr lang="en-US" smtClean="0"/>
              <a:pPr/>
              <a:t>18</a:t>
            </a:fld>
            <a:endParaRPr lang="en-US"/>
          </a:p>
        </p:txBody>
      </p:sp>
      <p:sp>
        <p:nvSpPr>
          <p:cNvPr id="12" name="Right Arrow 5">
            <a:extLst>
              <a:ext uri="{FF2B5EF4-FFF2-40B4-BE49-F238E27FC236}">
                <a16:creationId xmlns:a16="http://schemas.microsoft.com/office/drawing/2014/main" id="{DE47A3D8-9C58-4331-8F4D-13D6DF641AFF}"/>
              </a:ext>
            </a:extLst>
          </p:cNvPr>
          <p:cNvSpPr/>
          <p:nvPr/>
        </p:nvSpPr>
        <p:spPr>
          <a:xfrm>
            <a:off x="2305875" y="438428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362581A-FDFE-4149-B953-C52869F04F98}"/>
              </a:ext>
            </a:extLst>
          </p:cNvPr>
          <p:cNvSpPr/>
          <p:nvPr/>
        </p:nvSpPr>
        <p:spPr>
          <a:xfrm>
            <a:off x="3397250" y="2192204"/>
            <a:ext cx="6648450" cy="6724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dirty="0" err="1">
                <a:ln w="0"/>
                <a:solidFill>
                  <a:schemeClr val="tx1"/>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অর্ধ</a:t>
            </a:r>
            <a:r>
              <a:rPr lang="en-US" sz="4400" dirty="0">
                <a:ln w="0"/>
                <a:solidFill>
                  <a:schemeClr val="tx1"/>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 </a:t>
            </a:r>
            <a:r>
              <a:rPr lang="en-US" sz="4400" dirty="0" err="1">
                <a:ln w="0"/>
                <a:solidFill>
                  <a:schemeClr val="tx1"/>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পরিবাহীর</a:t>
            </a:r>
            <a:r>
              <a:rPr lang="en-US" sz="4400" dirty="0">
                <a:ln w="0"/>
                <a:solidFill>
                  <a:schemeClr val="tx1"/>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 </a:t>
            </a:r>
            <a:r>
              <a:rPr lang="en-US" sz="4400" dirty="0" err="1">
                <a:ln w="0"/>
                <a:solidFill>
                  <a:schemeClr val="tx1"/>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একটি</a:t>
            </a:r>
            <a:r>
              <a:rPr lang="en-US" sz="4400" dirty="0">
                <a:ln w="0"/>
                <a:solidFill>
                  <a:schemeClr val="tx1"/>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 </a:t>
            </a:r>
            <a:r>
              <a:rPr lang="en-US" sz="4400" dirty="0" err="1">
                <a:ln w="0"/>
                <a:solidFill>
                  <a:schemeClr val="tx1"/>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ধর্ম</a:t>
            </a:r>
            <a:r>
              <a:rPr lang="en-US" sz="4400" dirty="0">
                <a:ln w="0"/>
                <a:solidFill>
                  <a:schemeClr val="tx1"/>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 </a:t>
            </a:r>
            <a:r>
              <a:rPr lang="en-US" sz="4400" dirty="0" err="1">
                <a:ln w="0"/>
                <a:solidFill>
                  <a:schemeClr val="tx1"/>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বল</a:t>
            </a:r>
            <a:r>
              <a:rPr lang="en-US" sz="4400" dirty="0">
                <a:ln w="0"/>
                <a:solidFill>
                  <a:schemeClr val="tx1"/>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a:t>
            </a:r>
          </a:p>
        </p:txBody>
      </p:sp>
    </p:spTree>
    <p:extLst>
      <p:ext uri="{BB962C8B-B14F-4D97-AF65-F5344CB8AC3E}">
        <p14:creationId xmlns:p14="http://schemas.microsoft.com/office/powerpoint/2010/main" val="18846746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P spid="6" grpId="0" animBg="1"/>
      <p:bldP spid="7" grpId="0"/>
      <p:bldP spid="12" grpId="0" animBg="1"/>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a:extLst>
              <a:ext uri="{FF2B5EF4-FFF2-40B4-BE49-F238E27FC236}">
                <a16:creationId xmlns:a16="http://schemas.microsoft.com/office/drawing/2014/main" id="{A0E2C6A8-BF7B-4F54-91C9-E09CBB175B6C}"/>
              </a:ext>
            </a:extLst>
          </p:cNvPr>
          <p:cNvSpPr/>
          <p:nvPr/>
        </p:nvSpPr>
        <p:spPr>
          <a:xfrm>
            <a:off x="241300" y="0"/>
            <a:ext cx="11950700" cy="1905000"/>
          </a:xfrm>
          <a:prstGeom prst="horizontalScroll">
            <a:avLst/>
          </a:prstGeom>
          <a:blipFill>
            <a:blip r:embed="rId2"/>
            <a:tile tx="0" ty="0" sx="100000" sy="100000" flip="none" algn="tl"/>
          </a:blip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4A478F0-E335-4F4B-BCE5-67F7BDAFBDDB}"/>
              </a:ext>
            </a:extLst>
          </p:cNvPr>
          <p:cNvSpPr txBox="1"/>
          <p:nvPr/>
        </p:nvSpPr>
        <p:spPr>
          <a:xfrm>
            <a:off x="4025900" y="276761"/>
            <a:ext cx="4343400" cy="1323439"/>
          </a:xfrm>
          <a:prstGeom prst="rect">
            <a:avLst/>
          </a:prstGeom>
          <a:noFill/>
        </p:spPr>
        <p:txBody>
          <a:bodyPr wrap="square" rtlCol="0">
            <a:spAutoFit/>
          </a:bodyPr>
          <a:lstStyle/>
          <a:p>
            <a:r>
              <a:rPr lang="bn-BD" sz="8000" b="1" spc="50" dirty="0">
                <a:ln w="9525" cmpd="sng">
                  <a:solidFill>
                    <a:schemeClr val="accent1"/>
                  </a:solidFill>
                  <a:prstDash val="solid"/>
                </a:ln>
                <a:solidFill>
                  <a:srgbClr val="70AD47">
                    <a:tint val="1000"/>
                  </a:srgbClr>
                </a:solidFill>
                <a:effectLst>
                  <a:glow rad="38100">
                    <a:schemeClr val="accent1">
                      <a:alpha val="40000"/>
                    </a:schemeClr>
                  </a:glow>
                </a:effectLst>
                <a:latin typeface="SutonnyOMJ" panose="01010600010101010101" pitchFamily="2" charset="0"/>
                <a:cs typeface="SutonnyOMJ" panose="01010600010101010101" pitchFamily="2" charset="0"/>
              </a:rPr>
              <a:t>বাড়ির কাজঃ</a:t>
            </a:r>
            <a:endParaRPr lang="en-US" sz="8000" b="1" spc="50" dirty="0">
              <a:ln w="9525" cmpd="sng">
                <a:solidFill>
                  <a:schemeClr val="accent1"/>
                </a:solidFill>
                <a:prstDash val="solid"/>
              </a:ln>
              <a:solidFill>
                <a:srgbClr val="70AD47">
                  <a:tint val="1000"/>
                </a:srgbClr>
              </a:solidFill>
              <a:effectLst>
                <a:glow rad="38100">
                  <a:schemeClr val="accent1">
                    <a:alpha val="40000"/>
                  </a:schemeClr>
                </a:glow>
              </a:effectLst>
              <a:latin typeface="SutonnyOMJ" panose="01010600010101010101" pitchFamily="2" charset="0"/>
              <a:cs typeface="SutonnyOMJ" panose="01010600010101010101" pitchFamily="2" charset="0"/>
            </a:endParaRPr>
          </a:p>
        </p:txBody>
      </p:sp>
      <p:sp>
        <p:nvSpPr>
          <p:cNvPr id="4" name="TextBox 3">
            <a:extLst>
              <a:ext uri="{FF2B5EF4-FFF2-40B4-BE49-F238E27FC236}">
                <a16:creationId xmlns:a16="http://schemas.microsoft.com/office/drawing/2014/main" id="{03EF8A63-281E-46CC-BB6B-0639F409E32C}"/>
              </a:ext>
            </a:extLst>
          </p:cNvPr>
          <p:cNvSpPr txBox="1"/>
          <p:nvPr/>
        </p:nvSpPr>
        <p:spPr>
          <a:xfrm>
            <a:off x="241300" y="2743200"/>
            <a:ext cx="11950700" cy="2308324"/>
          </a:xfrm>
          <a:prstGeom prst="rect">
            <a:avLst/>
          </a:prstGeom>
          <a:solidFill>
            <a:schemeClr val="accent6">
              <a:lumMod val="40000"/>
              <a:lumOff val="60000"/>
            </a:schemeClr>
          </a:solidFill>
        </p:spPr>
        <p:txBody>
          <a:bodyPr wrap="square" rtlCol="0">
            <a:spAutoFit/>
          </a:bodyPr>
          <a:lstStyle/>
          <a:p>
            <a:r>
              <a:rPr lang="en-US" sz="6000" dirty="0">
                <a:latin typeface="Times New Roman" panose="02020603050405020304" pitchFamily="18" charset="0"/>
                <a:cs typeface="Times New Roman" panose="02020603050405020304" pitchFamily="18" charset="0"/>
              </a:rPr>
              <a:t>N</a:t>
            </a:r>
            <a:r>
              <a:rPr lang="en-US" sz="7200" dirty="0">
                <a:latin typeface="SutonnyOMJ" panose="01010600010101010101" pitchFamily="2" charset="0"/>
                <a:cs typeface="SutonnyOMJ" panose="01010600010101010101" pitchFamily="2" charset="0"/>
              </a:rPr>
              <a:t>-</a:t>
            </a:r>
            <a:r>
              <a:rPr lang="en-US" sz="7200" dirty="0" err="1">
                <a:latin typeface="SutonnyOMJ" panose="01010600010101010101" pitchFamily="2" charset="0"/>
                <a:cs typeface="SutonnyOMJ" panose="01010600010101010101" pitchFamily="2" charset="0"/>
              </a:rPr>
              <a:t>টাইপ</a:t>
            </a:r>
            <a:r>
              <a:rPr lang="en-US" sz="7200" dirty="0">
                <a:latin typeface="SutonnyOMJ" panose="01010600010101010101" pitchFamily="2" charset="0"/>
                <a:cs typeface="SutonnyOMJ" panose="01010600010101010101" pitchFamily="2" charset="0"/>
              </a:rPr>
              <a:t> </a:t>
            </a:r>
            <a:r>
              <a:rPr lang="bn-BD" sz="7200" dirty="0">
                <a:latin typeface="SutonnyOMJ" panose="01010600010101010101" pitchFamily="2" charset="0"/>
                <a:cs typeface="SutonnyOMJ" panose="01010600010101010101" pitchFamily="2" charset="0"/>
              </a:rPr>
              <a:t>ও </a:t>
            </a:r>
            <a:r>
              <a:rPr lang="en-US" sz="6000" dirty="0">
                <a:latin typeface="Times New Roman" panose="02020603050405020304" pitchFamily="18" charset="0"/>
                <a:cs typeface="Times New Roman" panose="02020603050405020304" pitchFamily="18" charset="0"/>
              </a:rPr>
              <a:t>P</a:t>
            </a:r>
            <a:r>
              <a:rPr lang="en-US" sz="7200" dirty="0">
                <a:latin typeface="SutonnyOMJ" panose="01010600010101010101" pitchFamily="2" charset="0"/>
                <a:cs typeface="SutonnyOMJ" panose="01010600010101010101" pitchFamily="2" charset="0"/>
              </a:rPr>
              <a:t>-</a:t>
            </a:r>
            <a:r>
              <a:rPr lang="en-US" sz="7200" dirty="0" err="1">
                <a:latin typeface="SutonnyOMJ" panose="01010600010101010101" pitchFamily="2" charset="0"/>
                <a:cs typeface="SutonnyOMJ" panose="01010600010101010101" pitchFamily="2" charset="0"/>
              </a:rPr>
              <a:t>টাইপ</a:t>
            </a:r>
            <a:r>
              <a:rPr lang="en-US" sz="7200" dirty="0">
                <a:latin typeface="SutonnyOMJ" panose="01010600010101010101" pitchFamily="2" charset="0"/>
                <a:cs typeface="SutonnyOMJ" panose="01010600010101010101" pitchFamily="2" charset="0"/>
              </a:rPr>
              <a:t>  </a:t>
            </a:r>
            <a:r>
              <a:rPr lang="bn-BD" sz="7200" dirty="0">
                <a:latin typeface="SutonnyOMJ" panose="01010600010101010101" pitchFamily="2" charset="0"/>
                <a:cs typeface="SutonnyOMJ" panose="01010600010101010101" pitchFamily="2" charset="0"/>
              </a:rPr>
              <a:t>অর্ধপরিবাহীর তুলনামূলক আলোচনা । </a:t>
            </a:r>
            <a:endParaRPr lang="en-US" sz="7200" dirty="0">
              <a:latin typeface="SutonnyOMJ" panose="01010600010101010101" pitchFamily="2" charset="0"/>
              <a:cs typeface="SutonnyOMJ" panose="01010600010101010101" pitchFamily="2" charset="0"/>
            </a:endParaRPr>
          </a:p>
        </p:txBody>
      </p:sp>
      <p:sp>
        <p:nvSpPr>
          <p:cNvPr id="6" name="Date Placeholder 4">
            <a:extLst>
              <a:ext uri="{FF2B5EF4-FFF2-40B4-BE49-F238E27FC236}">
                <a16:creationId xmlns:a16="http://schemas.microsoft.com/office/drawing/2014/main" id="{CCD101E1-9B18-45A1-B6CE-A1D83BD41F97}"/>
              </a:ext>
            </a:extLst>
          </p:cNvPr>
          <p:cNvSpPr>
            <a:spLocks noGrp="1"/>
          </p:cNvSpPr>
          <p:nvPr>
            <p:ph type="dt" sz="half" idx="10"/>
          </p:nvPr>
        </p:nvSpPr>
        <p:spPr>
          <a:xfrm>
            <a:off x="1606550" y="6356351"/>
            <a:ext cx="2057400" cy="365125"/>
          </a:xfrm>
        </p:spPr>
        <p:txBody>
          <a:bodyPr/>
          <a:lstStyle/>
          <a:p>
            <a:fld id="{BAF63CD8-51DA-45CB-BDDC-074CADB881DF}" type="datetime2">
              <a:rPr lang="en-US" smtClean="0"/>
              <a:t>Friday, November 22, 2019</a:t>
            </a:fld>
            <a:endParaRPr lang="en-US"/>
          </a:p>
        </p:txBody>
      </p:sp>
      <p:sp>
        <p:nvSpPr>
          <p:cNvPr id="7" name="Footer Placeholder 6">
            <a:extLst>
              <a:ext uri="{FF2B5EF4-FFF2-40B4-BE49-F238E27FC236}">
                <a16:creationId xmlns:a16="http://schemas.microsoft.com/office/drawing/2014/main" id="{0E1A248D-5FF3-4D20-8AB4-E57DD0FD4BD1}"/>
              </a:ext>
            </a:extLst>
          </p:cNvPr>
          <p:cNvSpPr>
            <a:spLocks noGrp="1"/>
          </p:cNvSpPr>
          <p:nvPr>
            <p:ph type="ftr" sz="quarter" idx="11"/>
          </p:nvPr>
        </p:nvSpPr>
        <p:spPr>
          <a:xfrm>
            <a:off x="4006850" y="6356351"/>
            <a:ext cx="3086100" cy="365125"/>
          </a:xfrm>
        </p:spPr>
        <p:txBody>
          <a:bodyPr/>
          <a:lstStyle/>
          <a:p>
            <a:r>
              <a:rPr lang="en-US"/>
              <a:t>amin001974@gmail.com</a:t>
            </a:r>
          </a:p>
        </p:txBody>
      </p:sp>
      <p:sp>
        <p:nvSpPr>
          <p:cNvPr id="8" name="Slide Number Placeholder 7">
            <a:extLst>
              <a:ext uri="{FF2B5EF4-FFF2-40B4-BE49-F238E27FC236}">
                <a16:creationId xmlns:a16="http://schemas.microsoft.com/office/drawing/2014/main" id="{B5943BA7-FCB2-4DBF-AD9B-124F4520CE57}"/>
              </a:ext>
            </a:extLst>
          </p:cNvPr>
          <p:cNvSpPr>
            <a:spLocks noGrp="1"/>
          </p:cNvSpPr>
          <p:nvPr>
            <p:ph type="sldNum" sz="quarter" idx="12"/>
          </p:nvPr>
        </p:nvSpPr>
        <p:spPr>
          <a:xfrm>
            <a:off x="7435850" y="6356351"/>
            <a:ext cx="2057400" cy="365125"/>
          </a:xfrm>
        </p:spPr>
        <p:txBody>
          <a:bodyPr/>
          <a:lstStyle/>
          <a:p>
            <a:fld id="{884267F9-9624-4F7B-B3CF-461C2C968357}" type="slidenum">
              <a:rPr lang="en-US" smtClean="0"/>
              <a:pPr/>
              <a:t>19</a:t>
            </a:fld>
            <a:endParaRPr lang="en-US"/>
          </a:p>
        </p:txBody>
      </p:sp>
    </p:spTree>
    <p:extLst>
      <p:ext uri="{BB962C8B-B14F-4D97-AF65-F5344CB8AC3E}">
        <p14:creationId xmlns:p14="http://schemas.microsoft.com/office/powerpoint/2010/main" val="42220491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9" presetClass="entr" presetSubtype="0"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p:cTn id="41" dur="1000" fill="hold"/>
                                        <p:tgtEl>
                                          <p:spTgt spid="4"/>
                                        </p:tgtEl>
                                        <p:attrNameLst>
                                          <p:attrName>ppt_x</p:attrName>
                                        </p:attrNameLst>
                                      </p:cBhvr>
                                      <p:tavLst>
                                        <p:tav tm="0">
                                          <p:val>
                                            <p:strVal val="#ppt_x-.2"/>
                                          </p:val>
                                        </p:tav>
                                        <p:tav tm="100000">
                                          <p:val>
                                            <p:strVal val="#ppt_x"/>
                                          </p:val>
                                        </p:tav>
                                      </p:tavLst>
                                    </p:anim>
                                    <p:anim calcmode="lin" valueType="num">
                                      <p:cBhvr>
                                        <p:cTn id="42"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43" dur="1000"/>
                                        <p:tgtEl>
                                          <p:spTgt spid="4"/>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nodeType="clickEffect">
                                  <p:stCondLst>
                                    <p:cond delay="0"/>
                                  </p:stCondLst>
                                  <p:iterate type="lt">
                                    <p:tmPct val="10000"/>
                                  </p:iterate>
                                  <p:childTnLst>
                                    <p:set>
                                      <p:cBhvr>
                                        <p:cTn id="47" dur="1" fill="hold">
                                          <p:stCondLst>
                                            <p:cond delay="0"/>
                                          </p:stCondLst>
                                        </p:cTn>
                                        <p:tgtEl>
                                          <p:spTgt spid="4">
                                            <p:txEl>
                                              <p:pRg st="0" end="0"/>
                                            </p:txEl>
                                          </p:spTgt>
                                        </p:tgtEl>
                                        <p:attrNameLst>
                                          <p:attrName>style.visibility</p:attrName>
                                        </p:attrNameLst>
                                      </p:cBhvr>
                                      <p:to>
                                        <p:strVal val="visible"/>
                                      </p:to>
                                    </p:set>
                                    <p:anim calcmode="lin" valueType="num">
                                      <p:cBhvr additive="base">
                                        <p:cTn id="48"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96A74A3B-8BDB-498C-9E59-F80FC7551D3E}"/>
              </a:ext>
            </a:extLst>
          </p:cNvPr>
          <p:cNvSpPr txBox="1">
            <a:spLocks/>
          </p:cNvSpPr>
          <p:nvPr/>
        </p:nvSpPr>
        <p:spPr>
          <a:xfrm>
            <a:off x="342900" y="1333500"/>
            <a:ext cx="6088146" cy="3733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400" dirty="0">
                <a:latin typeface="SutonnyOMJ" panose="01010600010101010101" pitchFamily="2" charset="0"/>
                <a:cs typeface="SutonnyOMJ" panose="01010600010101010101" pitchFamily="2" charset="0"/>
              </a:rPr>
              <a:t>ম</a:t>
            </a:r>
            <a:r>
              <a:rPr lang="as-IN" sz="4400" dirty="0">
                <a:latin typeface="SutonnyOMJ" panose="01010600010101010101" pitchFamily="2" charset="0"/>
                <a:cs typeface="SutonnyOMJ" panose="01010600010101010101" pitchFamily="2" charset="0"/>
              </a:rPr>
              <a:t>ো</a:t>
            </a:r>
            <a:r>
              <a:rPr lang="en-US" sz="4400" dirty="0">
                <a:latin typeface="SutonnyOMJ" panose="01010600010101010101" pitchFamily="2" charset="0"/>
                <a:cs typeface="SutonnyOMJ" panose="01010600010101010101" pitchFamily="2" charset="0"/>
              </a:rPr>
              <a:t>ঃ </a:t>
            </a:r>
            <a:r>
              <a:rPr lang="as-IN" sz="4400" dirty="0">
                <a:latin typeface="SutonnyOMJ" panose="01010600010101010101" pitchFamily="2" charset="0"/>
                <a:cs typeface="SutonnyOMJ" panose="01010600010101010101" pitchFamily="2" charset="0"/>
              </a:rPr>
              <a:t>আ</a:t>
            </a:r>
            <a:r>
              <a:rPr lang="en-US" sz="4400" dirty="0">
                <a:latin typeface="SutonnyOMJ" panose="01010600010101010101" pitchFamily="2" charset="0"/>
                <a:cs typeface="SutonnyOMJ" panose="01010600010101010101" pitchFamily="2" charset="0"/>
              </a:rPr>
              <a:t>ম</a:t>
            </a:r>
            <a:r>
              <a:rPr lang="as-IN" sz="4400" dirty="0">
                <a:latin typeface="SutonnyOMJ" panose="01010600010101010101" pitchFamily="2" charset="0"/>
                <a:cs typeface="SutonnyOMJ" panose="01010600010101010101" pitchFamily="2" charset="0"/>
              </a:rPr>
              <a:t>ি</a:t>
            </a:r>
            <a:r>
              <a:rPr lang="en-US" sz="4400" dirty="0">
                <a:latin typeface="SutonnyOMJ" panose="01010600010101010101" pitchFamily="2" charset="0"/>
                <a:cs typeface="SutonnyOMJ" panose="01010600010101010101" pitchFamily="2" charset="0"/>
              </a:rPr>
              <a:t>ন</a:t>
            </a:r>
            <a:r>
              <a:rPr lang="as-IN" sz="4400" dirty="0">
                <a:latin typeface="SutonnyOMJ" panose="01010600010101010101" pitchFamily="2" charset="0"/>
                <a:cs typeface="SutonnyOMJ" panose="01010600010101010101" pitchFamily="2" charset="0"/>
              </a:rPr>
              <a:t>ু</a:t>
            </a:r>
            <a:r>
              <a:rPr lang="en-US" sz="4400" dirty="0">
                <a:latin typeface="SutonnyOMJ" panose="01010600010101010101" pitchFamily="2" charset="0"/>
                <a:cs typeface="SutonnyOMJ" panose="01010600010101010101" pitchFamily="2" charset="0"/>
              </a:rPr>
              <a:t>ল </a:t>
            </a:r>
            <a:r>
              <a:rPr lang="as-IN" sz="4400" dirty="0">
                <a:latin typeface="SutonnyOMJ" panose="01010600010101010101" pitchFamily="2" charset="0"/>
                <a:cs typeface="SutonnyOMJ" panose="01010600010101010101" pitchFamily="2" charset="0"/>
              </a:rPr>
              <a:t>ই</a:t>
            </a:r>
            <a:r>
              <a:rPr lang="en-US" sz="4400" dirty="0">
                <a:latin typeface="SutonnyOMJ" panose="01010600010101010101" pitchFamily="2" charset="0"/>
                <a:cs typeface="SutonnyOMJ" panose="01010600010101010101" pitchFamily="2" charset="0"/>
              </a:rPr>
              <a:t>স</a:t>
            </a:r>
            <a:r>
              <a:rPr lang="as-IN" sz="4400" dirty="0">
                <a:latin typeface="SutonnyOMJ" panose="01010600010101010101" pitchFamily="2" charset="0"/>
                <a:cs typeface="SutonnyOMJ" panose="01010600010101010101" pitchFamily="2" charset="0"/>
              </a:rPr>
              <a:t>ল</a:t>
            </a:r>
            <a:r>
              <a:rPr lang="en-US" sz="4400" dirty="0">
                <a:latin typeface="SutonnyOMJ" panose="01010600010101010101" pitchFamily="2" charset="0"/>
                <a:cs typeface="SutonnyOMJ" panose="01010600010101010101" pitchFamily="2" charset="0"/>
              </a:rPr>
              <a:t>া</a:t>
            </a:r>
            <a:r>
              <a:rPr lang="as-IN" sz="4400" dirty="0">
                <a:latin typeface="SutonnyOMJ" panose="01010600010101010101" pitchFamily="2" charset="0"/>
                <a:cs typeface="SutonnyOMJ" panose="01010600010101010101" pitchFamily="2" charset="0"/>
              </a:rPr>
              <a:t>ম</a:t>
            </a:r>
            <a:endParaRPr lang="en-US" sz="4400" dirty="0">
              <a:latin typeface="SutonnyOMJ" panose="01010600010101010101" pitchFamily="2" charset="0"/>
              <a:cs typeface="SutonnyOMJ" panose="01010600010101010101" pitchFamily="2" charset="0"/>
            </a:endParaRPr>
          </a:p>
          <a:p>
            <a:pPr marL="0" indent="0" algn="ctr">
              <a:buNone/>
            </a:pPr>
            <a:r>
              <a:rPr lang="en-US" dirty="0" err="1">
                <a:latin typeface="SutonnyOMJ" panose="01010600010101010101" pitchFamily="2" charset="0"/>
                <a:cs typeface="SutonnyOMJ" panose="01010600010101010101" pitchFamily="2" charset="0"/>
              </a:rPr>
              <a:t>সিন</a:t>
            </a:r>
            <a:r>
              <a:rPr lang="as-IN" dirty="0">
                <a:latin typeface="SutonnyOMJ" panose="01010600010101010101" pitchFamily="2" charset="0"/>
                <a:cs typeface="SutonnyOMJ" panose="01010600010101010101" pitchFamily="2" charset="0"/>
              </a:rPr>
              <a:t>ি</a:t>
            </a:r>
            <a:r>
              <a:rPr lang="en-US" dirty="0" err="1">
                <a:latin typeface="SutonnyOMJ" panose="01010600010101010101" pitchFamily="2" charset="0"/>
                <a:cs typeface="SutonnyOMJ" panose="01010600010101010101" pitchFamily="2" charset="0"/>
              </a:rPr>
              <a:t>য়র</a:t>
            </a:r>
            <a:r>
              <a:rPr lang="en-US" dirty="0">
                <a:latin typeface="SutonnyOMJ" panose="01010600010101010101" pitchFamily="2" charset="0"/>
                <a:cs typeface="SutonnyOMJ" panose="01010600010101010101" pitchFamily="2" charset="0"/>
              </a:rPr>
              <a:t> </a:t>
            </a:r>
            <a:r>
              <a:rPr lang="as-IN" dirty="0">
                <a:latin typeface="SutonnyOMJ" panose="01010600010101010101" pitchFamily="2" charset="0"/>
                <a:cs typeface="SutonnyOMJ" panose="01010600010101010101" pitchFamily="2" charset="0"/>
              </a:rPr>
              <a:t>শ</a:t>
            </a:r>
            <a:r>
              <a:rPr lang="en-US" dirty="0">
                <a:latin typeface="SutonnyOMJ" panose="01010600010101010101" pitchFamily="2" charset="0"/>
                <a:cs typeface="SutonnyOMJ" panose="01010600010101010101" pitchFamily="2" charset="0"/>
              </a:rPr>
              <a:t>ি</a:t>
            </a:r>
            <a:r>
              <a:rPr lang="as-IN" dirty="0">
                <a:latin typeface="SutonnyOMJ" panose="01010600010101010101" pitchFamily="2" charset="0"/>
                <a:cs typeface="SutonnyOMJ" panose="01010600010101010101" pitchFamily="2" charset="0"/>
              </a:rPr>
              <a:t>ক</a:t>
            </a:r>
            <a:r>
              <a:rPr lang="en-US" dirty="0">
                <a:latin typeface="SutonnyOMJ" panose="01010600010101010101" pitchFamily="2" charset="0"/>
                <a:cs typeface="SutonnyOMJ" panose="01010600010101010101" pitchFamily="2" charset="0"/>
              </a:rPr>
              <a:t>্</a:t>
            </a:r>
            <a:r>
              <a:rPr lang="as-IN" dirty="0">
                <a:latin typeface="SutonnyOMJ" panose="01010600010101010101" pitchFamily="2" charset="0"/>
                <a:cs typeface="SutonnyOMJ" panose="01010600010101010101" pitchFamily="2" charset="0"/>
              </a:rPr>
              <a:t>ষ</a:t>
            </a:r>
            <a:r>
              <a:rPr lang="en-US" dirty="0">
                <a:latin typeface="SutonnyOMJ" panose="01010600010101010101" pitchFamily="2" charset="0"/>
                <a:cs typeface="SutonnyOMJ" panose="01010600010101010101" pitchFamily="2" charset="0"/>
              </a:rPr>
              <a:t>ক</a:t>
            </a:r>
          </a:p>
          <a:p>
            <a:pPr marL="0" indent="0">
              <a:buNone/>
            </a:pPr>
            <a:r>
              <a:rPr lang="en-US" sz="2800" dirty="0" err="1">
                <a:latin typeface="SutonnyOMJ" panose="01010600010101010101" pitchFamily="2" charset="0"/>
                <a:cs typeface="SutonnyOMJ" panose="01010600010101010101" pitchFamily="2" charset="0"/>
              </a:rPr>
              <a:t>চাঁদপুর</a:t>
            </a:r>
            <a:r>
              <a:rPr lang="en-US" sz="2800" dirty="0">
                <a:latin typeface="SutonnyOMJ" panose="01010600010101010101" pitchFamily="2" charset="0"/>
                <a:cs typeface="SutonnyOMJ" panose="01010600010101010101" pitchFamily="2" charset="0"/>
              </a:rPr>
              <a:t> </a:t>
            </a:r>
            <a:r>
              <a:rPr lang="en-US" sz="2800" dirty="0" err="1">
                <a:latin typeface="SutonnyOMJ" panose="01010600010101010101" pitchFamily="2" charset="0"/>
                <a:cs typeface="SutonnyOMJ" panose="01010600010101010101" pitchFamily="2" charset="0"/>
              </a:rPr>
              <a:t>আহমাদিয়া</a:t>
            </a:r>
            <a:r>
              <a:rPr lang="en-US" sz="2800" dirty="0">
                <a:latin typeface="SutonnyOMJ" panose="01010600010101010101" pitchFamily="2" charset="0"/>
                <a:cs typeface="SutonnyOMJ" panose="01010600010101010101" pitchFamily="2" charset="0"/>
              </a:rPr>
              <a:t> </a:t>
            </a:r>
            <a:r>
              <a:rPr lang="en-US" sz="2800" dirty="0" err="1">
                <a:latin typeface="SutonnyOMJ" panose="01010600010101010101" pitchFamily="2" charset="0"/>
                <a:cs typeface="SutonnyOMJ" panose="01010600010101010101" pitchFamily="2" charset="0"/>
              </a:rPr>
              <a:t>ফাযিল</a:t>
            </a:r>
            <a:r>
              <a:rPr lang="en-US" sz="2800" dirty="0">
                <a:latin typeface="SutonnyOMJ" panose="01010600010101010101" pitchFamily="2" charset="0"/>
                <a:cs typeface="SutonnyOMJ" panose="01010600010101010101" pitchFamily="2" charset="0"/>
              </a:rPr>
              <a:t> </a:t>
            </a:r>
            <a:r>
              <a:rPr lang="en-US" sz="2800" dirty="0" err="1">
                <a:latin typeface="SutonnyOMJ" panose="01010600010101010101" pitchFamily="2" charset="0"/>
                <a:cs typeface="SutonnyOMJ" panose="01010600010101010101" pitchFamily="2" charset="0"/>
              </a:rPr>
              <a:t>মাদরাসা</a:t>
            </a:r>
            <a:r>
              <a:rPr lang="en-US" sz="2800" dirty="0">
                <a:latin typeface="SutonnyOMJ" panose="01010600010101010101" pitchFamily="2" charset="0"/>
                <a:cs typeface="SutonnyOMJ" panose="01010600010101010101" pitchFamily="2" charset="0"/>
              </a:rPr>
              <a:t>।</a:t>
            </a:r>
          </a:p>
          <a:p>
            <a:pPr marL="0" indent="0">
              <a:buNone/>
            </a:pPr>
            <a:r>
              <a:rPr lang="en-US" dirty="0" err="1">
                <a:latin typeface="SutonnyOMJ" panose="01010600010101010101" pitchFamily="2" charset="0"/>
                <a:cs typeface="SutonnyOMJ" panose="01010600010101010101" pitchFamily="2" charset="0"/>
              </a:rPr>
              <a:t>মোবাইল</a:t>
            </a:r>
            <a:r>
              <a:rPr lang="en-US" dirty="0">
                <a:latin typeface="SutonnyOMJ" panose="01010600010101010101" pitchFamily="2" charset="0"/>
                <a:cs typeface="SutonnyOMJ" panose="01010600010101010101" pitchFamily="2" charset="0"/>
              </a:rPr>
              <a:t> </a:t>
            </a:r>
            <a:r>
              <a:rPr lang="en-US" dirty="0" err="1">
                <a:latin typeface="SutonnyOMJ" panose="01010600010101010101" pitchFamily="2" charset="0"/>
                <a:cs typeface="SutonnyOMJ" panose="01010600010101010101" pitchFamily="2" charset="0"/>
              </a:rPr>
              <a:t>নং</a:t>
            </a:r>
            <a:r>
              <a:rPr lang="en-US" dirty="0">
                <a:latin typeface="SutonnyOMJ" panose="01010600010101010101" pitchFamily="2" charset="0"/>
                <a:cs typeface="SutonnyOMJ" panose="01010600010101010101" pitchFamily="2" charset="0"/>
              </a:rPr>
              <a:t> ০১৯১১২৭২৪৩৭</a:t>
            </a:r>
            <a:endParaRPr lang="bn-BD" dirty="0">
              <a:latin typeface="SutonnyOMJ" panose="01010600010101010101" pitchFamily="2" charset="0"/>
              <a:cs typeface="SutonnyOMJ" panose="01010600010101010101" pitchFamily="2" charset="0"/>
            </a:endParaRPr>
          </a:p>
        </p:txBody>
      </p:sp>
      <p:sp>
        <p:nvSpPr>
          <p:cNvPr id="3" name="Content Placeholder 2">
            <a:extLst>
              <a:ext uri="{FF2B5EF4-FFF2-40B4-BE49-F238E27FC236}">
                <a16:creationId xmlns:a16="http://schemas.microsoft.com/office/drawing/2014/main" id="{8F455D7E-33EC-496D-8AF6-D0FAB2FDB8FB}"/>
              </a:ext>
            </a:extLst>
          </p:cNvPr>
          <p:cNvSpPr txBox="1">
            <a:spLocks/>
          </p:cNvSpPr>
          <p:nvPr/>
        </p:nvSpPr>
        <p:spPr>
          <a:xfrm>
            <a:off x="6431046" y="939800"/>
            <a:ext cx="5905500" cy="4267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400" dirty="0" err="1">
                <a:latin typeface="SutonnyOMJ" panose="01010600010101010101" pitchFamily="2" charset="0"/>
                <a:cs typeface="SutonnyOMJ" panose="01010600010101010101" pitchFamily="2" charset="0"/>
              </a:rPr>
              <a:t>দাখিল</a:t>
            </a:r>
            <a:r>
              <a:rPr lang="en-US" sz="4400" dirty="0">
                <a:latin typeface="SutonnyOMJ" panose="01010600010101010101" pitchFamily="2" charset="0"/>
                <a:cs typeface="SutonnyOMJ" panose="01010600010101010101" pitchFamily="2" charset="0"/>
              </a:rPr>
              <a:t> </a:t>
            </a:r>
            <a:r>
              <a:rPr lang="en-US" sz="4400" dirty="0" err="1">
                <a:latin typeface="SutonnyOMJ" panose="01010600010101010101" pitchFamily="2" charset="0"/>
                <a:cs typeface="SutonnyOMJ" panose="01010600010101010101" pitchFamily="2" charset="0"/>
              </a:rPr>
              <a:t>নবম</a:t>
            </a:r>
            <a:r>
              <a:rPr lang="en-US" sz="4400" dirty="0">
                <a:latin typeface="SutonnyOMJ" panose="01010600010101010101" pitchFamily="2" charset="0"/>
                <a:cs typeface="SutonnyOMJ" panose="01010600010101010101" pitchFamily="2" charset="0"/>
              </a:rPr>
              <a:t> </a:t>
            </a:r>
            <a:r>
              <a:rPr lang="en-US" sz="4400" dirty="0" err="1">
                <a:latin typeface="SutonnyOMJ" panose="01010600010101010101" pitchFamily="2" charset="0"/>
                <a:cs typeface="SutonnyOMJ" panose="01010600010101010101" pitchFamily="2" charset="0"/>
              </a:rPr>
              <a:t>দশম</a:t>
            </a:r>
            <a:r>
              <a:rPr lang="en-US" sz="4400" dirty="0">
                <a:latin typeface="SutonnyOMJ" panose="01010600010101010101" pitchFamily="2" charset="0"/>
                <a:cs typeface="SutonnyOMJ" panose="01010600010101010101" pitchFamily="2" charset="0"/>
              </a:rPr>
              <a:t> </a:t>
            </a:r>
            <a:r>
              <a:rPr lang="en-US" sz="4400" dirty="0" err="1">
                <a:latin typeface="SutonnyOMJ" panose="01010600010101010101" pitchFamily="2" charset="0"/>
                <a:cs typeface="SutonnyOMJ" panose="01010600010101010101" pitchFamily="2" charset="0"/>
              </a:rPr>
              <a:t>শ্রেণি</a:t>
            </a:r>
            <a:endParaRPr lang="en-US" sz="4400" dirty="0">
              <a:latin typeface="SutonnyOMJ" panose="01010600010101010101" pitchFamily="2" charset="0"/>
              <a:cs typeface="SutonnyOMJ" panose="01010600010101010101" pitchFamily="2" charset="0"/>
            </a:endParaRPr>
          </a:p>
          <a:p>
            <a:pPr marL="0" indent="0">
              <a:buNone/>
            </a:pPr>
            <a:r>
              <a:rPr lang="en-US" sz="4400" dirty="0" err="1">
                <a:latin typeface="SutonnyOMJ" panose="01010600010101010101" pitchFamily="2" charset="0"/>
                <a:cs typeface="SutonnyOMJ" panose="01010600010101010101" pitchFamily="2" charset="0"/>
              </a:rPr>
              <a:t>বিষয়</a:t>
            </a:r>
            <a:r>
              <a:rPr lang="en-US" sz="4400" dirty="0">
                <a:latin typeface="SutonnyOMJ" panose="01010600010101010101" pitchFamily="2" charset="0"/>
                <a:cs typeface="SutonnyOMJ" panose="01010600010101010101" pitchFamily="2" charset="0"/>
              </a:rPr>
              <a:t>: </a:t>
            </a:r>
            <a:r>
              <a:rPr lang="en-US" sz="4400" dirty="0" err="1">
                <a:latin typeface="SutonnyOMJ" panose="01010600010101010101" pitchFamily="2" charset="0"/>
                <a:cs typeface="SutonnyOMJ" panose="01010600010101010101" pitchFamily="2" charset="0"/>
              </a:rPr>
              <a:t>পদার্থ</a:t>
            </a:r>
            <a:r>
              <a:rPr lang="en-US" sz="4400" dirty="0">
                <a:latin typeface="SutonnyOMJ" panose="01010600010101010101" pitchFamily="2" charset="0"/>
                <a:cs typeface="SutonnyOMJ" panose="01010600010101010101" pitchFamily="2" charset="0"/>
              </a:rPr>
              <a:t> </a:t>
            </a:r>
            <a:r>
              <a:rPr lang="en-US" sz="4400" dirty="0" err="1">
                <a:latin typeface="SutonnyOMJ" panose="01010600010101010101" pitchFamily="2" charset="0"/>
                <a:cs typeface="SutonnyOMJ" panose="01010600010101010101" pitchFamily="2" charset="0"/>
              </a:rPr>
              <a:t>বিজ্ঞান</a:t>
            </a:r>
            <a:endParaRPr lang="en-US" sz="4400" dirty="0">
              <a:latin typeface="SutonnyOMJ" panose="01010600010101010101" pitchFamily="2" charset="0"/>
              <a:cs typeface="SutonnyOMJ" panose="01010600010101010101" pitchFamily="2" charset="0"/>
            </a:endParaRPr>
          </a:p>
          <a:p>
            <a:pPr marL="0" indent="0">
              <a:buNone/>
            </a:pPr>
            <a:r>
              <a:rPr lang="en-US" sz="4400" dirty="0" err="1">
                <a:latin typeface="SutonnyOMJ" panose="01010600010101010101" pitchFamily="2" charset="0"/>
                <a:cs typeface="SutonnyOMJ" panose="01010600010101010101" pitchFamily="2" charset="0"/>
              </a:rPr>
              <a:t>অধ্যায়</a:t>
            </a:r>
            <a:r>
              <a:rPr lang="en-US" sz="4400" dirty="0">
                <a:latin typeface="SutonnyOMJ" panose="01010600010101010101" pitchFamily="2" charset="0"/>
                <a:cs typeface="SutonnyOMJ" panose="01010600010101010101" pitchFamily="2" charset="0"/>
              </a:rPr>
              <a:t>: </a:t>
            </a:r>
            <a:r>
              <a:rPr lang="en-US" sz="4400" dirty="0" err="1">
                <a:latin typeface="SutonnyOMJ" panose="01010600010101010101" pitchFamily="2" charset="0"/>
                <a:cs typeface="SutonnyOMJ" panose="01010600010101010101" pitchFamily="2" charset="0"/>
              </a:rPr>
              <a:t>ত্রয়োদশ</a:t>
            </a:r>
            <a:endParaRPr lang="en-US" sz="4400" dirty="0">
              <a:latin typeface="SutonnyOMJ" panose="01010600010101010101" pitchFamily="2" charset="0"/>
              <a:cs typeface="SutonnyOMJ" panose="01010600010101010101" pitchFamily="2" charset="0"/>
            </a:endParaRPr>
          </a:p>
          <a:p>
            <a:pPr marL="0" indent="0">
              <a:buNone/>
            </a:pPr>
            <a:r>
              <a:rPr lang="en-US" sz="4400" dirty="0" err="1">
                <a:latin typeface="SutonnyOMJ" panose="01010600010101010101" pitchFamily="2" charset="0"/>
                <a:cs typeface="SutonnyOMJ" panose="01010600010101010101" pitchFamily="2" charset="0"/>
              </a:rPr>
              <a:t>সময়</a:t>
            </a:r>
            <a:r>
              <a:rPr lang="en-US" sz="4400" dirty="0">
                <a:latin typeface="SutonnyOMJ" panose="01010600010101010101" pitchFamily="2" charset="0"/>
                <a:cs typeface="SutonnyOMJ" panose="01010600010101010101" pitchFamily="2" charset="0"/>
              </a:rPr>
              <a:t>: ৪৫ </a:t>
            </a:r>
            <a:r>
              <a:rPr lang="en-US" sz="4400" dirty="0" err="1">
                <a:latin typeface="SutonnyOMJ" panose="01010600010101010101" pitchFamily="2" charset="0"/>
                <a:cs typeface="SutonnyOMJ" panose="01010600010101010101" pitchFamily="2" charset="0"/>
              </a:rPr>
              <a:t>মিনিট</a:t>
            </a:r>
            <a:endParaRPr lang="en-US" sz="4400" dirty="0">
              <a:latin typeface="SutonnyOMJ" panose="01010600010101010101" pitchFamily="2" charset="0"/>
              <a:cs typeface="SutonnyOMJ" panose="01010600010101010101" pitchFamily="2" charset="0"/>
            </a:endParaRPr>
          </a:p>
        </p:txBody>
      </p:sp>
      <p:sp>
        <p:nvSpPr>
          <p:cNvPr id="4" name="Date Placeholder 3">
            <a:extLst>
              <a:ext uri="{FF2B5EF4-FFF2-40B4-BE49-F238E27FC236}">
                <a16:creationId xmlns:a16="http://schemas.microsoft.com/office/drawing/2014/main" id="{2EC23253-35A8-4DF8-9504-7BCC4EA9264E}"/>
              </a:ext>
            </a:extLst>
          </p:cNvPr>
          <p:cNvSpPr>
            <a:spLocks noGrp="1"/>
          </p:cNvSpPr>
          <p:nvPr>
            <p:ph type="dt" sz="half" idx="10"/>
          </p:nvPr>
        </p:nvSpPr>
        <p:spPr>
          <a:xfrm>
            <a:off x="457199" y="6356350"/>
            <a:ext cx="3409361" cy="365125"/>
          </a:xfrm>
        </p:spPr>
        <p:txBody>
          <a:bodyPr/>
          <a:lstStyle/>
          <a:p>
            <a:fld id="{0670B6DE-9F6E-4B20-990E-2DFBA389FE8A}" type="datetime2">
              <a:rPr lang="en-US" smtClean="0"/>
              <a:t>Friday, November 22, 2019</a:t>
            </a:fld>
            <a:endParaRPr lang="en-US"/>
          </a:p>
        </p:txBody>
      </p:sp>
      <p:sp>
        <p:nvSpPr>
          <p:cNvPr id="5" name="Footer Placeholder 7">
            <a:extLst>
              <a:ext uri="{FF2B5EF4-FFF2-40B4-BE49-F238E27FC236}">
                <a16:creationId xmlns:a16="http://schemas.microsoft.com/office/drawing/2014/main" id="{105455B5-809C-4F9A-BD13-3309EF90BB11}"/>
              </a:ext>
            </a:extLst>
          </p:cNvPr>
          <p:cNvSpPr>
            <a:spLocks noGrp="1"/>
          </p:cNvSpPr>
          <p:nvPr>
            <p:ph type="ftr" sz="quarter" idx="11"/>
          </p:nvPr>
        </p:nvSpPr>
        <p:spPr>
          <a:xfrm>
            <a:off x="3124200" y="6356350"/>
            <a:ext cx="4626990" cy="365125"/>
          </a:xfrm>
        </p:spPr>
        <p:txBody>
          <a:bodyPr/>
          <a:lstStyle/>
          <a:p>
            <a:r>
              <a:rPr lang="en-US"/>
              <a:t>amin001974@gmail.com</a:t>
            </a:r>
          </a:p>
        </p:txBody>
      </p:sp>
      <p:sp>
        <p:nvSpPr>
          <p:cNvPr id="6" name="Slide Number Placeholder 8">
            <a:extLst>
              <a:ext uri="{FF2B5EF4-FFF2-40B4-BE49-F238E27FC236}">
                <a16:creationId xmlns:a16="http://schemas.microsoft.com/office/drawing/2014/main" id="{C597EC71-5C6C-4030-A4B3-887C31F3592E}"/>
              </a:ext>
            </a:extLst>
          </p:cNvPr>
          <p:cNvSpPr>
            <a:spLocks noGrp="1"/>
          </p:cNvSpPr>
          <p:nvPr>
            <p:ph type="sldNum" sz="quarter" idx="12"/>
          </p:nvPr>
        </p:nvSpPr>
        <p:spPr>
          <a:xfrm>
            <a:off x="8325440" y="6205537"/>
            <a:ext cx="3409361" cy="365125"/>
          </a:xfrm>
        </p:spPr>
        <p:txBody>
          <a:bodyPr/>
          <a:lstStyle/>
          <a:p>
            <a:fld id="{884267F9-9624-4F7B-B3CF-461C2C968357}" type="slidenum">
              <a:rPr lang="en-US" smtClean="0"/>
              <a:pPr/>
              <a:t>2</a:t>
            </a:fld>
            <a:endParaRPr lang="en-US"/>
          </a:p>
        </p:txBody>
      </p:sp>
    </p:spTree>
    <p:extLst>
      <p:ext uri="{BB962C8B-B14F-4D97-AF65-F5344CB8AC3E}">
        <p14:creationId xmlns:p14="http://schemas.microsoft.com/office/powerpoint/2010/main" val="188823608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wipe(left)">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wipe(left)">
                                      <p:cBhvr>
                                        <p:cTn id="32" dur="500"/>
                                        <p:tgtEl>
                                          <p:spTgt spid="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wipe(left)">
                                      <p:cBhvr>
                                        <p:cTn id="37" dur="500"/>
                                        <p:tgtEl>
                                          <p:spTgt spid="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wipe(left)">
                                      <p:cBhvr>
                                        <p:cTn id="4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agnetic Disk 1">
            <a:extLst>
              <a:ext uri="{FF2B5EF4-FFF2-40B4-BE49-F238E27FC236}">
                <a16:creationId xmlns:a16="http://schemas.microsoft.com/office/drawing/2014/main" id="{6D0FE9CC-E82D-4942-B57C-88AF2D672982}"/>
              </a:ext>
            </a:extLst>
          </p:cNvPr>
          <p:cNvSpPr/>
          <p:nvPr/>
        </p:nvSpPr>
        <p:spPr>
          <a:xfrm>
            <a:off x="355600" y="965200"/>
            <a:ext cx="11645900" cy="4470400"/>
          </a:xfrm>
          <a:prstGeom prst="flowChartMagneticDisk">
            <a:avLst/>
          </a:prstGeom>
          <a:blipFill>
            <a:blip r:embed="rId2"/>
            <a:tile tx="0" ty="0" sx="100000" sy="100000" flip="none" algn="tl"/>
          </a:blip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সবাইকে</a:t>
            </a:r>
            <a:r>
              <a:rPr lang="en-US" sz="80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80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ধন্যবাদ</a:t>
            </a:r>
            <a:endParaRPr lang="en-US" sz="80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604665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left)">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iterate type="lt">
                                    <p:tmPct val="10000"/>
                                  </p:iterate>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1000"/>
                                        <p:tgtEl>
                                          <p:spTgt spid="2">
                                            <p:txEl>
                                              <p:pRg st="0" end="0"/>
                                            </p:txEl>
                                          </p:spTgt>
                                        </p:tgtEl>
                                      </p:cBhvr>
                                    </p:animEffect>
                                    <p:anim calcmode="lin" valueType="num">
                                      <p:cBhvr>
                                        <p:cTn id="1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Lab 47\My Documents\My Pictures\New Folder\CAV166UB.jpg">
            <a:extLst>
              <a:ext uri="{FF2B5EF4-FFF2-40B4-BE49-F238E27FC236}">
                <a16:creationId xmlns:a16="http://schemas.microsoft.com/office/drawing/2014/main" id="{340A9F6E-A92F-4AEA-B59F-58A79EBC03A4}"/>
              </a:ext>
            </a:extLst>
          </p:cNvPr>
          <p:cNvPicPr>
            <a:picLocks noChangeAspect="1" noChangeArrowheads="1"/>
          </p:cNvPicPr>
          <p:nvPr/>
        </p:nvPicPr>
        <p:blipFill>
          <a:blip r:embed="rId2"/>
          <a:srcRect/>
          <a:stretch>
            <a:fillRect/>
          </a:stretch>
        </p:blipFill>
        <p:spPr bwMode="auto">
          <a:xfrm>
            <a:off x="8864600" y="152400"/>
            <a:ext cx="2971800" cy="2667000"/>
          </a:xfrm>
          <a:prstGeom prst="rect">
            <a:avLst/>
          </a:prstGeom>
          <a:noFill/>
        </p:spPr>
      </p:pic>
      <p:pic>
        <p:nvPicPr>
          <p:cNvPr id="3" name="Picture 3" descr="C:\Documents and Settings\Lab 47\My Documents\My Pictures\New Folder\ergwrg.jpg">
            <a:extLst>
              <a:ext uri="{FF2B5EF4-FFF2-40B4-BE49-F238E27FC236}">
                <a16:creationId xmlns:a16="http://schemas.microsoft.com/office/drawing/2014/main" id="{C6036F57-2224-4F1F-9938-92B8BB29E0F3}"/>
              </a:ext>
            </a:extLst>
          </p:cNvPr>
          <p:cNvPicPr>
            <a:picLocks noChangeAspect="1" noChangeArrowheads="1"/>
          </p:cNvPicPr>
          <p:nvPr/>
        </p:nvPicPr>
        <p:blipFill>
          <a:blip r:embed="rId3"/>
          <a:srcRect/>
          <a:stretch>
            <a:fillRect/>
          </a:stretch>
        </p:blipFill>
        <p:spPr bwMode="auto">
          <a:xfrm>
            <a:off x="9093200" y="4953000"/>
            <a:ext cx="2743200" cy="1600200"/>
          </a:xfrm>
          <a:prstGeom prst="rect">
            <a:avLst/>
          </a:prstGeom>
          <a:noFill/>
        </p:spPr>
      </p:pic>
      <p:pic>
        <p:nvPicPr>
          <p:cNvPr id="4" name="Picture 4" descr="C:\Documents and Settings\Lab 47\My Documents\My Pictures\New Folder\images.jpg">
            <a:extLst>
              <a:ext uri="{FF2B5EF4-FFF2-40B4-BE49-F238E27FC236}">
                <a16:creationId xmlns:a16="http://schemas.microsoft.com/office/drawing/2014/main" id="{14EA1A2E-6494-48BD-B21E-8A5928FE6877}"/>
              </a:ext>
            </a:extLst>
          </p:cNvPr>
          <p:cNvPicPr>
            <a:picLocks noChangeAspect="1" noChangeArrowheads="1"/>
          </p:cNvPicPr>
          <p:nvPr/>
        </p:nvPicPr>
        <p:blipFill>
          <a:blip r:embed="rId4"/>
          <a:srcRect/>
          <a:stretch>
            <a:fillRect/>
          </a:stretch>
        </p:blipFill>
        <p:spPr bwMode="auto">
          <a:xfrm>
            <a:off x="5295900" y="4876800"/>
            <a:ext cx="2667000" cy="1676400"/>
          </a:xfrm>
          <a:prstGeom prst="rect">
            <a:avLst/>
          </a:prstGeom>
          <a:noFill/>
        </p:spPr>
      </p:pic>
      <p:pic>
        <p:nvPicPr>
          <p:cNvPr id="5" name="Picture 6" descr="C:\Documents and Settings\Lab 47\My Documents\My Pictures\New Folder\sdfgsdf.jpg">
            <a:extLst>
              <a:ext uri="{FF2B5EF4-FFF2-40B4-BE49-F238E27FC236}">
                <a16:creationId xmlns:a16="http://schemas.microsoft.com/office/drawing/2014/main" id="{268E1FB6-2D37-4DD8-8E14-9C8060CF0BE8}"/>
              </a:ext>
            </a:extLst>
          </p:cNvPr>
          <p:cNvPicPr>
            <a:picLocks noChangeAspect="1" noChangeArrowheads="1"/>
          </p:cNvPicPr>
          <p:nvPr/>
        </p:nvPicPr>
        <p:blipFill>
          <a:blip r:embed="rId5"/>
          <a:srcRect/>
          <a:stretch>
            <a:fillRect/>
          </a:stretch>
        </p:blipFill>
        <p:spPr bwMode="auto">
          <a:xfrm>
            <a:off x="1333500" y="4375152"/>
            <a:ext cx="2247900" cy="1524000"/>
          </a:xfrm>
          <a:prstGeom prst="rect">
            <a:avLst/>
          </a:prstGeom>
          <a:noFill/>
        </p:spPr>
      </p:pic>
      <p:pic>
        <p:nvPicPr>
          <p:cNvPr id="6" name="Picture 7" descr="C:\Documents and Settings\Lab 47\My Documents\My Pictures\New Folder\sdgfsd.jpg">
            <a:extLst>
              <a:ext uri="{FF2B5EF4-FFF2-40B4-BE49-F238E27FC236}">
                <a16:creationId xmlns:a16="http://schemas.microsoft.com/office/drawing/2014/main" id="{D2713353-A99E-4112-AA92-3CA67C41B627}"/>
              </a:ext>
            </a:extLst>
          </p:cNvPr>
          <p:cNvPicPr>
            <a:picLocks noChangeAspect="1" noChangeArrowheads="1"/>
          </p:cNvPicPr>
          <p:nvPr/>
        </p:nvPicPr>
        <p:blipFill>
          <a:blip r:embed="rId6"/>
          <a:srcRect/>
          <a:stretch>
            <a:fillRect/>
          </a:stretch>
        </p:blipFill>
        <p:spPr bwMode="auto">
          <a:xfrm>
            <a:off x="5448300" y="609600"/>
            <a:ext cx="2209800" cy="1447800"/>
          </a:xfrm>
          <a:prstGeom prst="rect">
            <a:avLst/>
          </a:prstGeom>
          <a:noFill/>
        </p:spPr>
      </p:pic>
      <p:pic>
        <p:nvPicPr>
          <p:cNvPr id="7" name="Picture 8" descr="C:\Documents and Settings\Lab 47\My Documents\My Pictures\New Folder\CAGTYV63.jpg">
            <a:extLst>
              <a:ext uri="{FF2B5EF4-FFF2-40B4-BE49-F238E27FC236}">
                <a16:creationId xmlns:a16="http://schemas.microsoft.com/office/drawing/2014/main" id="{4D3EC8DF-2A52-4C2E-AAD2-7CAA6910CD83}"/>
              </a:ext>
            </a:extLst>
          </p:cNvPr>
          <p:cNvPicPr>
            <a:picLocks noChangeAspect="1" noChangeArrowheads="1"/>
          </p:cNvPicPr>
          <p:nvPr/>
        </p:nvPicPr>
        <p:blipFill>
          <a:blip r:embed="rId7"/>
          <a:srcRect/>
          <a:stretch>
            <a:fillRect/>
          </a:stretch>
        </p:blipFill>
        <p:spPr bwMode="auto">
          <a:xfrm>
            <a:off x="990600" y="76200"/>
            <a:ext cx="1524000" cy="1905000"/>
          </a:xfrm>
          <a:prstGeom prst="rect">
            <a:avLst/>
          </a:prstGeom>
          <a:noFill/>
        </p:spPr>
      </p:pic>
      <p:pic>
        <p:nvPicPr>
          <p:cNvPr id="8" name="Picture 9" descr="C:\Documents and Settings\Lab 47\My Documents\My Pictures\New Folder\CASTYZWX.jpg">
            <a:extLst>
              <a:ext uri="{FF2B5EF4-FFF2-40B4-BE49-F238E27FC236}">
                <a16:creationId xmlns:a16="http://schemas.microsoft.com/office/drawing/2014/main" id="{7A365C7A-1A96-498E-88CE-00325F9F310A}"/>
              </a:ext>
            </a:extLst>
          </p:cNvPr>
          <p:cNvPicPr>
            <a:picLocks noChangeAspect="1" noChangeArrowheads="1"/>
          </p:cNvPicPr>
          <p:nvPr/>
        </p:nvPicPr>
        <p:blipFill>
          <a:blip r:embed="rId8"/>
          <a:srcRect/>
          <a:stretch>
            <a:fillRect/>
          </a:stretch>
        </p:blipFill>
        <p:spPr bwMode="auto">
          <a:xfrm>
            <a:off x="3810000" y="2438400"/>
            <a:ext cx="2286000" cy="2514600"/>
          </a:xfrm>
          <a:prstGeom prst="rect">
            <a:avLst/>
          </a:prstGeom>
          <a:noFill/>
        </p:spPr>
      </p:pic>
      <p:pic>
        <p:nvPicPr>
          <p:cNvPr id="9" name="Picture 10" descr="C:\Documents and Settings\Lab 47\My Documents\My Pictures\New Folder (2)\CA03H7ME.jpg">
            <a:extLst>
              <a:ext uri="{FF2B5EF4-FFF2-40B4-BE49-F238E27FC236}">
                <a16:creationId xmlns:a16="http://schemas.microsoft.com/office/drawing/2014/main" id="{1B344C2F-1F33-4AC4-87D2-EAAEBFB4EB52}"/>
              </a:ext>
            </a:extLst>
          </p:cNvPr>
          <p:cNvPicPr>
            <a:picLocks noChangeAspect="1" noChangeArrowheads="1"/>
          </p:cNvPicPr>
          <p:nvPr/>
        </p:nvPicPr>
        <p:blipFill>
          <a:blip r:embed="rId9"/>
          <a:srcRect/>
          <a:stretch>
            <a:fillRect/>
          </a:stretch>
        </p:blipFill>
        <p:spPr bwMode="auto">
          <a:xfrm>
            <a:off x="8167687" y="2728204"/>
            <a:ext cx="1590675" cy="2057400"/>
          </a:xfrm>
          <a:prstGeom prst="rect">
            <a:avLst/>
          </a:prstGeom>
          <a:noFill/>
        </p:spPr>
      </p:pic>
      <p:pic>
        <p:nvPicPr>
          <p:cNvPr id="10" name="Picture 11" descr="C:\Documents and Settings\Lab 47\My Documents\My Pictures\New Folder (2)\CA4NYL6T.jpg">
            <a:extLst>
              <a:ext uri="{FF2B5EF4-FFF2-40B4-BE49-F238E27FC236}">
                <a16:creationId xmlns:a16="http://schemas.microsoft.com/office/drawing/2014/main" id="{462A8CBA-05C2-429F-B193-649ACCBDBD4C}"/>
              </a:ext>
            </a:extLst>
          </p:cNvPr>
          <p:cNvPicPr>
            <a:picLocks noChangeAspect="1" noChangeArrowheads="1"/>
          </p:cNvPicPr>
          <p:nvPr/>
        </p:nvPicPr>
        <p:blipFill>
          <a:blip r:embed="rId10"/>
          <a:srcRect/>
          <a:stretch>
            <a:fillRect/>
          </a:stretch>
        </p:blipFill>
        <p:spPr bwMode="auto">
          <a:xfrm rot="5716807">
            <a:off x="761660" y="2532535"/>
            <a:ext cx="2114399" cy="1291282"/>
          </a:xfrm>
          <a:prstGeom prst="rect">
            <a:avLst/>
          </a:prstGeom>
          <a:noFill/>
        </p:spPr>
      </p:pic>
      <p:sp>
        <p:nvSpPr>
          <p:cNvPr id="12" name="Date Placeholder 1">
            <a:extLst>
              <a:ext uri="{FF2B5EF4-FFF2-40B4-BE49-F238E27FC236}">
                <a16:creationId xmlns:a16="http://schemas.microsoft.com/office/drawing/2014/main" id="{CD8A8EAD-AD94-4675-93AA-843D51D17010}"/>
              </a:ext>
            </a:extLst>
          </p:cNvPr>
          <p:cNvSpPr>
            <a:spLocks noGrp="1"/>
          </p:cNvSpPr>
          <p:nvPr>
            <p:ph type="dt" sz="half" idx="10"/>
          </p:nvPr>
        </p:nvSpPr>
        <p:spPr>
          <a:xfrm>
            <a:off x="457200" y="6356350"/>
            <a:ext cx="2133600" cy="365125"/>
          </a:xfrm>
        </p:spPr>
        <p:txBody>
          <a:bodyPr/>
          <a:lstStyle/>
          <a:p>
            <a:fld id="{B3625AED-810F-4010-B95D-0A9195A2DE78}" type="datetime2">
              <a:rPr lang="en-US" smtClean="0"/>
              <a:t>Friday, November 22, 2019</a:t>
            </a:fld>
            <a:endParaRPr lang="en-US"/>
          </a:p>
        </p:txBody>
      </p:sp>
      <p:sp>
        <p:nvSpPr>
          <p:cNvPr id="13" name="Footer Placeholder 2">
            <a:extLst>
              <a:ext uri="{FF2B5EF4-FFF2-40B4-BE49-F238E27FC236}">
                <a16:creationId xmlns:a16="http://schemas.microsoft.com/office/drawing/2014/main" id="{7491AB0E-1384-4218-A178-FF9A222AB1E7}"/>
              </a:ext>
            </a:extLst>
          </p:cNvPr>
          <p:cNvSpPr>
            <a:spLocks noGrp="1"/>
          </p:cNvSpPr>
          <p:nvPr>
            <p:ph type="ftr" sz="quarter" idx="11"/>
          </p:nvPr>
        </p:nvSpPr>
        <p:spPr>
          <a:xfrm>
            <a:off x="3124200" y="6356350"/>
            <a:ext cx="2895600" cy="365125"/>
          </a:xfrm>
        </p:spPr>
        <p:txBody>
          <a:bodyPr/>
          <a:lstStyle/>
          <a:p>
            <a:r>
              <a:rPr lang="en-US"/>
              <a:t>amin001974@gmail.com</a:t>
            </a:r>
          </a:p>
        </p:txBody>
      </p:sp>
      <p:sp>
        <p:nvSpPr>
          <p:cNvPr id="14" name="Slide Number Placeholder 3">
            <a:extLst>
              <a:ext uri="{FF2B5EF4-FFF2-40B4-BE49-F238E27FC236}">
                <a16:creationId xmlns:a16="http://schemas.microsoft.com/office/drawing/2014/main" id="{E384EEA3-8CC9-46CC-B887-F903CD4598CA}"/>
              </a:ext>
            </a:extLst>
          </p:cNvPr>
          <p:cNvSpPr>
            <a:spLocks noGrp="1"/>
          </p:cNvSpPr>
          <p:nvPr>
            <p:ph type="sldNum" sz="quarter" idx="12"/>
          </p:nvPr>
        </p:nvSpPr>
        <p:spPr>
          <a:xfrm>
            <a:off x="6553200" y="6356350"/>
            <a:ext cx="2133600" cy="365125"/>
          </a:xfrm>
        </p:spPr>
        <p:txBody>
          <a:bodyPr/>
          <a:lstStyle/>
          <a:p>
            <a:fld id="{884267F9-9624-4F7B-B3CF-461C2C968357}" type="slidenum">
              <a:rPr lang="en-US" smtClean="0"/>
              <a:pPr/>
              <a:t>3</a:t>
            </a:fld>
            <a:endParaRPr lang="en-US"/>
          </a:p>
        </p:txBody>
      </p:sp>
    </p:spTree>
    <p:extLst>
      <p:ext uri="{BB962C8B-B14F-4D97-AF65-F5344CB8AC3E}">
        <p14:creationId xmlns:p14="http://schemas.microsoft.com/office/powerpoint/2010/main" val="280673355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1+#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2"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0-#ppt_w/2"/>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fill="hold"/>
                                        <p:tgtEl>
                                          <p:spTgt spid="4"/>
                                        </p:tgtEl>
                                        <p:attrNameLst>
                                          <p:attrName>ppt_x</p:attrName>
                                        </p:attrNameLst>
                                      </p:cBhvr>
                                      <p:tavLst>
                                        <p:tav tm="0">
                                          <p:val>
                                            <p:strVal val="#ppt_x"/>
                                          </p:val>
                                        </p:tav>
                                        <p:tav tm="100000">
                                          <p:val>
                                            <p:strVal val="#ppt_x"/>
                                          </p:val>
                                        </p:tav>
                                      </p:tavLst>
                                    </p:anim>
                                    <p:anim calcmode="lin" valueType="num">
                                      <p:cBhvr additive="base">
                                        <p:cTn id="5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6" fill="hold" nodeType="click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additive="base">
                                        <p:cTn id="55" dur="500" fill="hold"/>
                                        <p:tgtEl>
                                          <p:spTgt spid="3"/>
                                        </p:tgtEl>
                                        <p:attrNameLst>
                                          <p:attrName>ppt_x</p:attrName>
                                        </p:attrNameLst>
                                      </p:cBhvr>
                                      <p:tavLst>
                                        <p:tav tm="0">
                                          <p:val>
                                            <p:strVal val="1+#ppt_w/2"/>
                                          </p:val>
                                        </p:tav>
                                        <p:tav tm="100000">
                                          <p:val>
                                            <p:strVal val="#ppt_x"/>
                                          </p:val>
                                        </p:tav>
                                      </p:tavLst>
                                    </p:anim>
                                    <p:anim calcmode="lin" valueType="num">
                                      <p:cBhvr additive="base">
                                        <p:cTn id="5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BF7590-F81C-48B4-8BCD-2D4EDEDF1756}"/>
              </a:ext>
            </a:extLst>
          </p:cNvPr>
          <p:cNvSpPr txBox="1"/>
          <p:nvPr/>
        </p:nvSpPr>
        <p:spPr>
          <a:xfrm>
            <a:off x="1377950" y="1473200"/>
            <a:ext cx="9944100" cy="1815882"/>
          </a:xfrm>
          <a:prstGeom prst="rect">
            <a:avLst/>
          </a:prstGeom>
          <a:noFill/>
        </p:spPr>
        <p:txBody>
          <a:bodyPr wrap="square" rtlCol="0">
            <a:spAutoFit/>
          </a:bodyPr>
          <a:lstStyle/>
          <a:p>
            <a:pPr algn="ctr"/>
            <a:endParaRPr lang="bn-BD"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NikoshBAN" pitchFamily="2" charset="0"/>
              <a:cs typeface="NikoshBAN" pitchFamily="2" charset="0"/>
            </a:endParaRPr>
          </a:p>
          <a:p>
            <a:pPr algn="ctr"/>
            <a:r>
              <a:rPr lang="bn-BD" sz="7200" u="sng"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ইলেকট্রনিক্স</a:t>
            </a:r>
          </a:p>
        </p:txBody>
      </p:sp>
      <p:sp>
        <p:nvSpPr>
          <p:cNvPr id="4" name="Date Placeholder 2">
            <a:extLst>
              <a:ext uri="{FF2B5EF4-FFF2-40B4-BE49-F238E27FC236}">
                <a16:creationId xmlns:a16="http://schemas.microsoft.com/office/drawing/2014/main" id="{E3EC40FE-0F57-42A7-923B-AD5697341B0C}"/>
              </a:ext>
            </a:extLst>
          </p:cNvPr>
          <p:cNvSpPr>
            <a:spLocks noGrp="1"/>
          </p:cNvSpPr>
          <p:nvPr>
            <p:ph type="dt" sz="half" idx="10"/>
          </p:nvPr>
        </p:nvSpPr>
        <p:spPr>
          <a:xfrm>
            <a:off x="628650" y="6356351"/>
            <a:ext cx="2057400" cy="365125"/>
          </a:xfrm>
        </p:spPr>
        <p:txBody>
          <a:bodyPr/>
          <a:lstStyle/>
          <a:p>
            <a:fld id="{29D96D76-1EC3-4E8E-83CD-B1689DD53540}" type="datetime2">
              <a:rPr lang="en-US" smtClean="0"/>
              <a:t>Friday, November 22, 2019</a:t>
            </a:fld>
            <a:endParaRPr lang="en-US"/>
          </a:p>
        </p:txBody>
      </p:sp>
      <p:sp>
        <p:nvSpPr>
          <p:cNvPr id="5" name="Footer Placeholder 3">
            <a:extLst>
              <a:ext uri="{FF2B5EF4-FFF2-40B4-BE49-F238E27FC236}">
                <a16:creationId xmlns:a16="http://schemas.microsoft.com/office/drawing/2014/main" id="{493F6511-87EC-44DC-A312-FDC5A7A777AF}"/>
              </a:ext>
            </a:extLst>
          </p:cNvPr>
          <p:cNvSpPr>
            <a:spLocks noGrp="1"/>
          </p:cNvSpPr>
          <p:nvPr>
            <p:ph type="ftr" sz="quarter" idx="11"/>
          </p:nvPr>
        </p:nvSpPr>
        <p:spPr>
          <a:xfrm>
            <a:off x="3028950" y="6356351"/>
            <a:ext cx="3086100" cy="365125"/>
          </a:xfrm>
        </p:spPr>
        <p:txBody>
          <a:bodyPr/>
          <a:lstStyle/>
          <a:p>
            <a:r>
              <a:rPr lang="en-US"/>
              <a:t>amin001974@gmail.com</a:t>
            </a:r>
          </a:p>
        </p:txBody>
      </p:sp>
      <p:sp>
        <p:nvSpPr>
          <p:cNvPr id="6" name="Slide Number Placeholder 4">
            <a:extLst>
              <a:ext uri="{FF2B5EF4-FFF2-40B4-BE49-F238E27FC236}">
                <a16:creationId xmlns:a16="http://schemas.microsoft.com/office/drawing/2014/main" id="{634DB523-6831-4931-A11C-9F5D3D43439D}"/>
              </a:ext>
            </a:extLst>
          </p:cNvPr>
          <p:cNvSpPr>
            <a:spLocks noGrp="1"/>
          </p:cNvSpPr>
          <p:nvPr>
            <p:ph type="sldNum" sz="quarter" idx="12"/>
          </p:nvPr>
        </p:nvSpPr>
        <p:spPr>
          <a:xfrm>
            <a:off x="6457950" y="6356351"/>
            <a:ext cx="2057400" cy="365125"/>
          </a:xfrm>
        </p:spPr>
        <p:txBody>
          <a:bodyPr/>
          <a:lstStyle/>
          <a:p>
            <a:fld id="{884267F9-9624-4F7B-B3CF-461C2C968357}" type="slidenum">
              <a:rPr lang="en-US" smtClean="0"/>
              <a:pPr/>
              <a:t>4</a:t>
            </a:fld>
            <a:endParaRPr lang="en-US"/>
          </a:p>
        </p:txBody>
      </p:sp>
    </p:spTree>
    <p:extLst>
      <p:ext uri="{BB962C8B-B14F-4D97-AF65-F5344CB8AC3E}">
        <p14:creationId xmlns:p14="http://schemas.microsoft.com/office/powerpoint/2010/main" val="425833965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iterate type="lt">
                                    <p:tmPct val="10000"/>
                                  </p:iterate>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additive="base">
                                        <p:cTn id="14"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318F37-48F4-4C2C-8065-B4C47F6A0E0A}"/>
              </a:ext>
            </a:extLst>
          </p:cNvPr>
          <p:cNvSpPr txBox="1"/>
          <p:nvPr/>
        </p:nvSpPr>
        <p:spPr>
          <a:xfrm>
            <a:off x="152400" y="1371600"/>
            <a:ext cx="12039600" cy="3170099"/>
          </a:xfrm>
          <a:prstGeom prst="rect">
            <a:avLst/>
          </a:prstGeom>
          <a:noFill/>
        </p:spPr>
        <p:txBody>
          <a:bodyPr wrap="square" rtlCol="0">
            <a:spAutoFit/>
          </a:bodyPr>
          <a:lstStyle/>
          <a:p>
            <a:r>
              <a:rPr lang="en-US" sz="4000" dirty="0">
                <a:latin typeface="NikoshBAN" panose="02000000000000000000" pitchFamily="2" charset="0"/>
                <a:cs typeface="NikoshBAN" panose="02000000000000000000" pitchFamily="2" charset="0"/>
              </a:rPr>
              <a:t>এই </a:t>
            </a:r>
            <a:r>
              <a:rPr lang="en-US" sz="4000" dirty="0" err="1">
                <a:latin typeface="NikoshBAN" panose="02000000000000000000" pitchFamily="2" charset="0"/>
                <a:cs typeface="NikoshBAN" panose="02000000000000000000" pitchFamily="2" charset="0"/>
              </a:rPr>
              <a:t>পাঠ</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শেষে</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শিক্ষার্থীরা</a:t>
            </a:r>
            <a:r>
              <a:rPr lang="en-US" sz="4000" dirty="0">
                <a:latin typeface="NikoshBAN" panose="02000000000000000000" pitchFamily="2" charset="0"/>
                <a:cs typeface="NikoshBAN" panose="02000000000000000000" pitchFamily="2" charset="0"/>
              </a:rPr>
              <a:t>…</a:t>
            </a:r>
          </a:p>
          <a:p>
            <a:pPr marL="571500" indent="-571500">
              <a:buFont typeface="Wingdings" panose="05000000000000000000" pitchFamily="2" charset="2"/>
              <a:buChar char="v"/>
            </a:pPr>
            <a:r>
              <a:rPr lang="bn-BD" sz="4000" dirty="0">
                <a:latin typeface="NikoshBAN" panose="02000000000000000000" pitchFamily="2" charset="0"/>
                <a:cs typeface="NikoshBAN" panose="02000000000000000000" pitchFamily="2" charset="0"/>
              </a:rPr>
              <a:t>অর্ধপরিবাহী ও তার প্রকারভেদ করতে পারবে</a:t>
            </a:r>
            <a:r>
              <a:rPr lang="en-US" sz="4000" dirty="0">
                <a:latin typeface="NikoshBAN" panose="02000000000000000000" pitchFamily="2" charset="0"/>
                <a:cs typeface="NikoshBAN" panose="02000000000000000000" pitchFamily="2" charset="0"/>
              </a:rPr>
              <a:t>;</a:t>
            </a:r>
          </a:p>
          <a:p>
            <a:pPr marL="571500" indent="-571500">
              <a:buFont typeface="Wingdings" panose="05000000000000000000" pitchFamily="2" charset="2"/>
              <a:buChar char="v"/>
            </a:pPr>
            <a:r>
              <a:rPr lang="en-US" sz="3200" dirty="0">
                <a:latin typeface="NikoshBAN" panose="02000000000000000000" pitchFamily="2" charset="0"/>
                <a:cs typeface="NikoshBAN" panose="02000000000000000000" pitchFamily="2" charset="0"/>
              </a:rPr>
              <a:t>N</a:t>
            </a:r>
            <a:r>
              <a:rPr lang="en-US" sz="4000" dirty="0">
                <a:latin typeface="NikoshBAN" panose="02000000000000000000" pitchFamily="2" charset="0"/>
                <a:cs typeface="NikoshBAN" panose="02000000000000000000" pitchFamily="2" charset="0"/>
              </a:rPr>
              <a:t>-</a:t>
            </a:r>
            <a:r>
              <a:rPr lang="en-US" sz="4000" dirty="0" err="1">
                <a:latin typeface="NikoshBAN" panose="02000000000000000000" pitchFamily="2" charset="0"/>
                <a:cs typeface="NikoshBAN" panose="02000000000000000000" pitchFamily="2" charset="0"/>
              </a:rPr>
              <a:t>টাইপ</a:t>
            </a:r>
            <a:r>
              <a:rPr lang="en-US" sz="4000" dirty="0">
                <a:latin typeface="NikoshBAN" panose="02000000000000000000" pitchFamily="2" charset="0"/>
                <a:cs typeface="NikoshBAN" panose="02000000000000000000" pitchFamily="2" charset="0"/>
              </a:rPr>
              <a:t> </a:t>
            </a:r>
            <a:r>
              <a:rPr lang="bn-BD" sz="4000" dirty="0">
                <a:latin typeface="NikoshBAN" panose="02000000000000000000" pitchFamily="2" charset="0"/>
                <a:cs typeface="NikoshBAN" panose="02000000000000000000" pitchFamily="2" charset="0"/>
              </a:rPr>
              <a:t>ও </a:t>
            </a:r>
            <a:r>
              <a:rPr lang="en-US" sz="3200" dirty="0">
                <a:latin typeface="NikoshBAN" panose="02000000000000000000" pitchFamily="2" charset="0"/>
                <a:cs typeface="NikoshBAN" panose="02000000000000000000" pitchFamily="2" charset="0"/>
              </a:rPr>
              <a:t>P</a:t>
            </a:r>
            <a:r>
              <a:rPr lang="en-US" sz="4000" dirty="0">
                <a:latin typeface="NikoshBAN" panose="02000000000000000000" pitchFamily="2" charset="0"/>
                <a:cs typeface="NikoshBAN" panose="02000000000000000000" pitchFamily="2" charset="0"/>
              </a:rPr>
              <a:t>-</a:t>
            </a:r>
            <a:r>
              <a:rPr lang="en-US" sz="4000" dirty="0" err="1">
                <a:latin typeface="NikoshBAN" panose="02000000000000000000" pitchFamily="2" charset="0"/>
                <a:cs typeface="NikoshBAN" panose="02000000000000000000" pitchFamily="2" charset="0"/>
              </a:rPr>
              <a:t>টাইপ</a:t>
            </a:r>
            <a:r>
              <a:rPr lang="en-US" sz="4000" dirty="0">
                <a:latin typeface="NikoshBAN" panose="02000000000000000000" pitchFamily="2" charset="0"/>
                <a:cs typeface="NikoshBAN" panose="02000000000000000000" pitchFamily="2" charset="0"/>
              </a:rPr>
              <a:t>  </a:t>
            </a:r>
            <a:r>
              <a:rPr lang="bn-BD" sz="4000" dirty="0">
                <a:latin typeface="NikoshBAN" panose="02000000000000000000" pitchFamily="2" charset="0"/>
                <a:cs typeface="NikoshBAN" panose="02000000000000000000" pitchFamily="2" charset="0"/>
              </a:rPr>
              <a:t>অর্ধপরিবাহী</a:t>
            </a:r>
            <a:r>
              <a:rPr lang="en-US" sz="4000" dirty="0">
                <a:latin typeface="NikoshBAN" panose="02000000000000000000" pitchFamily="2" charset="0"/>
                <a:cs typeface="NikoshBAN" panose="02000000000000000000" pitchFamily="2" charset="0"/>
              </a:rPr>
              <a:t>  </a:t>
            </a:r>
            <a:r>
              <a:rPr lang="bn-BD" sz="4000" dirty="0">
                <a:latin typeface="NikoshBAN" panose="02000000000000000000" pitchFamily="2" charset="0"/>
                <a:cs typeface="NikoshBAN" panose="02000000000000000000" pitchFamily="2" charset="0"/>
              </a:rPr>
              <a:t>বলতে  পারবে</a:t>
            </a:r>
            <a:r>
              <a:rPr lang="en-US" sz="4000" dirty="0">
                <a:latin typeface="NikoshBAN" panose="02000000000000000000" pitchFamily="2" charset="0"/>
                <a:cs typeface="NikoshBAN" panose="02000000000000000000" pitchFamily="2" charset="0"/>
              </a:rPr>
              <a:t>;</a:t>
            </a:r>
          </a:p>
          <a:p>
            <a:pPr marL="571500" indent="-571500">
              <a:buFont typeface="Wingdings" panose="05000000000000000000" pitchFamily="2" charset="2"/>
              <a:buChar char="v"/>
            </a:pPr>
            <a:r>
              <a:rPr lang="en-US" sz="3200" dirty="0">
                <a:latin typeface="NikoshBAN" panose="02000000000000000000" pitchFamily="2" charset="0"/>
                <a:cs typeface="NikoshBAN" panose="02000000000000000000" pitchFamily="2" charset="0"/>
              </a:rPr>
              <a:t>PN</a:t>
            </a:r>
            <a:r>
              <a:rPr lang="en-US" sz="4000" dirty="0">
                <a:latin typeface="NikoshBAN" pitchFamily="2" charset="0"/>
                <a:cs typeface="NikoshBAN" pitchFamily="2" charset="0"/>
              </a:rPr>
              <a:t>-</a:t>
            </a:r>
            <a:r>
              <a:rPr lang="bn-BD" sz="4000" dirty="0">
                <a:latin typeface="NikoshBAN" panose="02000000000000000000" pitchFamily="2" charset="0"/>
                <a:cs typeface="NikoshBAN" panose="02000000000000000000" pitchFamily="2" charset="0"/>
              </a:rPr>
              <a:t>জংশন ডায়োড ব্যাখ্যা করতে পারবে</a:t>
            </a:r>
            <a:r>
              <a:rPr lang="en-US" sz="4000" dirty="0">
                <a:latin typeface="NikoshBAN" panose="02000000000000000000" pitchFamily="2" charset="0"/>
                <a:cs typeface="NikoshBAN" panose="02000000000000000000" pitchFamily="2" charset="0"/>
              </a:rPr>
              <a:t>;</a:t>
            </a:r>
          </a:p>
          <a:p>
            <a:pPr marL="571500" indent="-571500">
              <a:buFont typeface="Wingdings" panose="05000000000000000000" pitchFamily="2" charset="2"/>
              <a:buChar char="v"/>
            </a:pPr>
            <a:r>
              <a:rPr lang="bn-BD" sz="4000" dirty="0">
                <a:latin typeface="NikoshBAN" panose="02000000000000000000" pitchFamily="2" charset="0"/>
                <a:cs typeface="NikoshBAN" panose="02000000000000000000" pitchFamily="2" charset="0"/>
              </a:rPr>
              <a:t>ফরোয়ার্ড ও রিভার্স বায়াস  ব্যাখ্যা করতে  পারবে।</a:t>
            </a:r>
            <a:endParaRPr lang="en-US" sz="4000" dirty="0">
              <a:latin typeface="NikoshBAN" panose="02000000000000000000" pitchFamily="2" charset="0"/>
              <a:cs typeface="NikoshBAN" panose="02000000000000000000" pitchFamily="2" charset="0"/>
            </a:endParaRPr>
          </a:p>
        </p:txBody>
      </p:sp>
      <p:sp>
        <p:nvSpPr>
          <p:cNvPr id="3" name="Date Placeholder 1">
            <a:extLst>
              <a:ext uri="{FF2B5EF4-FFF2-40B4-BE49-F238E27FC236}">
                <a16:creationId xmlns:a16="http://schemas.microsoft.com/office/drawing/2014/main" id="{7806A127-74FA-4AA2-B10F-0DB6644430E3}"/>
              </a:ext>
            </a:extLst>
          </p:cNvPr>
          <p:cNvSpPr>
            <a:spLocks noGrp="1"/>
          </p:cNvSpPr>
          <p:nvPr>
            <p:ph type="dt" sz="half" idx="10"/>
          </p:nvPr>
        </p:nvSpPr>
        <p:spPr>
          <a:xfrm>
            <a:off x="628649" y="6356351"/>
            <a:ext cx="2826689" cy="365125"/>
          </a:xfrm>
        </p:spPr>
        <p:txBody>
          <a:bodyPr/>
          <a:lstStyle/>
          <a:p>
            <a:fld id="{5605B846-CCBF-4D64-AF3E-9A7DDBAAE4FE}" type="datetime2">
              <a:rPr lang="en-US" smtClean="0"/>
              <a:t>Friday, November 22, 2019</a:t>
            </a:fld>
            <a:endParaRPr lang="en-US"/>
          </a:p>
        </p:txBody>
      </p:sp>
      <p:sp>
        <p:nvSpPr>
          <p:cNvPr id="4" name="Footer Placeholder 3">
            <a:extLst>
              <a:ext uri="{FF2B5EF4-FFF2-40B4-BE49-F238E27FC236}">
                <a16:creationId xmlns:a16="http://schemas.microsoft.com/office/drawing/2014/main" id="{1FE89E63-A234-40D4-909C-C6B57EC48830}"/>
              </a:ext>
            </a:extLst>
          </p:cNvPr>
          <p:cNvSpPr>
            <a:spLocks noGrp="1"/>
          </p:cNvSpPr>
          <p:nvPr>
            <p:ph type="ftr" sz="quarter" idx="11"/>
          </p:nvPr>
        </p:nvSpPr>
        <p:spPr>
          <a:xfrm>
            <a:off x="4923018" y="6356351"/>
            <a:ext cx="4240033" cy="365125"/>
          </a:xfrm>
        </p:spPr>
        <p:txBody>
          <a:bodyPr/>
          <a:lstStyle/>
          <a:p>
            <a:r>
              <a:rPr lang="en-US" dirty="0"/>
              <a:t>amin001974@gmail.com</a:t>
            </a:r>
          </a:p>
        </p:txBody>
      </p:sp>
      <p:sp>
        <p:nvSpPr>
          <p:cNvPr id="5" name="Slide Number Placeholder 9">
            <a:extLst>
              <a:ext uri="{FF2B5EF4-FFF2-40B4-BE49-F238E27FC236}">
                <a16:creationId xmlns:a16="http://schemas.microsoft.com/office/drawing/2014/main" id="{536BAD91-A274-44C4-861A-81AD5FDF6C70}"/>
              </a:ext>
            </a:extLst>
          </p:cNvPr>
          <p:cNvSpPr>
            <a:spLocks noGrp="1"/>
          </p:cNvSpPr>
          <p:nvPr>
            <p:ph type="sldNum" sz="quarter" idx="12"/>
          </p:nvPr>
        </p:nvSpPr>
        <p:spPr>
          <a:xfrm>
            <a:off x="9163051" y="6324602"/>
            <a:ext cx="2826689" cy="365125"/>
          </a:xfrm>
        </p:spPr>
        <p:txBody>
          <a:bodyPr/>
          <a:lstStyle/>
          <a:p>
            <a:fld id="{884267F9-9624-4F7B-B3CF-461C2C968357}" type="slidenum">
              <a:rPr lang="en-US" smtClean="0"/>
              <a:pPr/>
              <a:t>5</a:t>
            </a:fld>
            <a:endParaRPr lang="en-US"/>
          </a:p>
        </p:txBody>
      </p:sp>
    </p:spTree>
    <p:extLst>
      <p:ext uri="{BB962C8B-B14F-4D97-AF65-F5344CB8AC3E}">
        <p14:creationId xmlns:p14="http://schemas.microsoft.com/office/powerpoint/2010/main" val="1205649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9" fill="hold" nodeType="clickEffect">
                                  <p:stCondLst>
                                    <p:cond delay="0"/>
                                  </p:stCondLst>
                                  <p:iterate type="lt">
                                    <p:tmPct val="10000"/>
                                  </p:iterate>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additive="base">
                                        <p:cTn id="15"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iterate type="lt">
                                    <p:tmPct val="10000"/>
                                  </p:iterate>
                                  <p:childTnLst>
                                    <p:set>
                                      <p:cBhvr>
                                        <p:cTn id="20" dur="1" fill="hold">
                                          <p:stCondLst>
                                            <p:cond delay="0"/>
                                          </p:stCondLst>
                                        </p:cTn>
                                        <p:tgtEl>
                                          <p:spTgt spid="2">
                                            <p:txEl>
                                              <p:pRg st="1" end="1"/>
                                            </p:txEl>
                                          </p:spTgt>
                                        </p:tgtEl>
                                        <p:attrNameLst>
                                          <p:attrName>style.visibility</p:attrName>
                                        </p:attrNameLst>
                                      </p:cBhvr>
                                      <p:to>
                                        <p:strVal val="visible"/>
                                      </p:to>
                                    </p:set>
                                    <p:anim calcmode="lin" valueType="num">
                                      <p:cBhvr additive="base">
                                        <p:cTn id="21"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iterate type="lt">
                                    <p:tmPct val="10000"/>
                                  </p:iterate>
                                  <p:childTnLst>
                                    <p:set>
                                      <p:cBhvr>
                                        <p:cTn id="26" dur="1" fill="hold">
                                          <p:stCondLst>
                                            <p:cond delay="0"/>
                                          </p:stCondLst>
                                        </p:cTn>
                                        <p:tgtEl>
                                          <p:spTgt spid="2">
                                            <p:txEl>
                                              <p:pRg st="2" end="2"/>
                                            </p:txEl>
                                          </p:spTgt>
                                        </p:tgtEl>
                                        <p:attrNameLst>
                                          <p:attrName>style.visibility</p:attrName>
                                        </p:attrNameLst>
                                      </p:cBhvr>
                                      <p:to>
                                        <p:strVal val="visible"/>
                                      </p:to>
                                    </p:set>
                                    <p:anim calcmode="lin" valueType="num">
                                      <p:cBhvr additive="base">
                                        <p:cTn id="27"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iterate type="lt">
                                    <p:tmPct val="10000"/>
                                  </p:iterate>
                                  <p:childTnLst>
                                    <p:set>
                                      <p:cBhvr>
                                        <p:cTn id="32" dur="1" fill="hold">
                                          <p:stCondLst>
                                            <p:cond delay="0"/>
                                          </p:stCondLst>
                                        </p:cTn>
                                        <p:tgtEl>
                                          <p:spTgt spid="2">
                                            <p:txEl>
                                              <p:pRg st="3" end="3"/>
                                            </p:txEl>
                                          </p:spTgt>
                                        </p:tgtEl>
                                        <p:attrNameLst>
                                          <p:attrName>style.visibility</p:attrName>
                                        </p:attrNameLst>
                                      </p:cBhvr>
                                      <p:to>
                                        <p:strVal val="visible"/>
                                      </p:to>
                                    </p:set>
                                    <p:anim calcmode="lin" valueType="num">
                                      <p:cBhvr additive="base">
                                        <p:cTn id="33"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iterate type="lt">
                                    <p:tmPct val="10000"/>
                                  </p:iterate>
                                  <p:childTnLst>
                                    <p:set>
                                      <p:cBhvr>
                                        <p:cTn id="38" dur="1" fill="hold">
                                          <p:stCondLst>
                                            <p:cond delay="0"/>
                                          </p:stCondLst>
                                        </p:cTn>
                                        <p:tgtEl>
                                          <p:spTgt spid="2">
                                            <p:txEl>
                                              <p:pRg st="4" end="4"/>
                                            </p:txEl>
                                          </p:spTgt>
                                        </p:tgtEl>
                                        <p:attrNameLst>
                                          <p:attrName>style.visibility</p:attrName>
                                        </p:attrNameLst>
                                      </p:cBhvr>
                                      <p:to>
                                        <p:strVal val="visible"/>
                                      </p:to>
                                    </p:set>
                                    <p:anim calcmode="lin" valueType="num">
                                      <p:cBhvr additive="base">
                                        <p:cTn id="39"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Lab 47\My Documents\My Pictures\New Folder (2)\CAVAFAFR.jpg">
            <a:extLst>
              <a:ext uri="{FF2B5EF4-FFF2-40B4-BE49-F238E27FC236}">
                <a16:creationId xmlns:a16="http://schemas.microsoft.com/office/drawing/2014/main" id="{6BD71D6E-2CC5-487A-9A47-5B43C222FF1A}"/>
              </a:ext>
            </a:extLst>
          </p:cNvPr>
          <p:cNvPicPr>
            <a:picLocks noChangeAspect="1" noChangeArrowheads="1"/>
          </p:cNvPicPr>
          <p:nvPr/>
        </p:nvPicPr>
        <p:blipFill>
          <a:blip r:embed="rId2"/>
          <a:srcRect/>
          <a:stretch>
            <a:fillRect/>
          </a:stretch>
        </p:blipFill>
        <p:spPr bwMode="auto">
          <a:xfrm>
            <a:off x="3743325" y="762000"/>
            <a:ext cx="5029200" cy="4724400"/>
          </a:xfrm>
          <a:prstGeom prst="rect">
            <a:avLst/>
          </a:prstGeom>
          <a:noFill/>
        </p:spPr>
      </p:pic>
      <p:pic>
        <p:nvPicPr>
          <p:cNvPr id="3" name="Picture 3" descr="C:\Documents and Settings\Lab 47\My Documents\My Pictures\New Folder (2)\CA2B89UN.jpg">
            <a:extLst>
              <a:ext uri="{FF2B5EF4-FFF2-40B4-BE49-F238E27FC236}">
                <a16:creationId xmlns:a16="http://schemas.microsoft.com/office/drawing/2014/main" id="{0563FCB3-29A2-4D52-8B38-9864D4A2E39E}"/>
              </a:ext>
            </a:extLst>
          </p:cNvPr>
          <p:cNvPicPr>
            <a:picLocks noChangeAspect="1" noChangeArrowheads="1"/>
          </p:cNvPicPr>
          <p:nvPr/>
        </p:nvPicPr>
        <p:blipFill>
          <a:blip r:embed="rId3"/>
          <a:srcRect/>
          <a:stretch>
            <a:fillRect/>
          </a:stretch>
        </p:blipFill>
        <p:spPr bwMode="auto">
          <a:xfrm>
            <a:off x="200026" y="136524"/>
            <a:ext cx="3289299" cy="2514600"/>
          </a:xfrm>
          <a:prstGeom prst="rect">
            <a:avLst/>
          </a:prstGeom>
          <a:noFill/>
        </p:spPr>
      </p:pic>
      <p:pic>
        <p:nvPicPr>
          <p:cNvPr id="4" name="Picture 4" descr="C:\Documents and Settings\Lab 47\My Documents\My Pictures\New Folder (2)\CA5Z3D7H.jpg">
            <a:extLst>
              <a:ext uri="{FF2B5EF4-FFF2-40B4-BE49-F238E27FC236}">
                <a16:creationId xmlns:a16="http://schemas.microsoft.com/office/drawing/2014/main" id="{2A2DCD57-E4B8-4871-BB61-F87ECA19F327}"/>
              </a:ext>
            </a:extLst>
          </p:cNvPr>
          <p:cNvPicPr>
            <a:picLocks noChangeAspect="1" noChangeArrowheads="1"/>
          </p:cNvPicPr>
          <p:nvPr/>
        </p:nvPicPr>
        <p:blipFill>
          <a:blip r:embed="rId4"/>
          <a:srcRect/>
          <a:stretch>
            <a:fillRect/>
          </a:stretch>
        </p:blipFill>
        <p:spPr bwMode="auto">
          <a:xfrm>
            <a:off x="203200" y="3559800"/>
            <a:ext cx="3289299" cy="1752600"/>
          </a:xfrm>
          <a:prstGeom prst="rect">
            <a:avLst/>
          </a:prstGeom>
          <a:noFill/>
        </p:spPr>
      </p:pic>
      <p:pic>
        <p:nvPicPr>
          <p:cNvPr id="5" name="Picture 5" descr="C:\Documents and Settings\Lab 47\My Documents\My Pictures\New Folder (2)\CAOQ4TC1.jpg">
            <a:extLst>
              <a:ext uri="{FF2B5EF4-FFF2-40B4-BE49-F238E27FC236}">
                <a16:creationId xmlns:a16="http://schemas.microsoft.com/office/drawing/2014/main" id="{A7B5F01B-367E-4720-883A-411ADE8F563F}"/>
              </a:ext>
            </a:extLst>
          </p:cNvPr>
          <p:cNvPicPr>
            <a:picLocks noChangeAspect="1" noChangeArrowheads="1"/>
          </p:cNvPicPr>
          <p:nvPr/>
        </p:nvPicPr>
        <p:blipFill>
          <a:blip r:embed="rId5"/>
          <a:srcRect/>
          <a:stretch>
            <a:fillRect/>
          </a:stretch>
        </p:blipFill>
        <p:spPr bwMode="auto">
          <a:xfrm>
            <a:off x="9359900" y="3880546"/>
            <a:ext cx="2755900" cy="1981200"/>
          </a:xfrm>
          <a:prstGeom prst="rect">
            <a:avLst/>
          </a:prstGeom>
          <a:noFill/>
        </p:spPr>
      </p:pic>
      <p:pic>
        <p:nvPicPr>
          <p:cNvPr id="6" name="Picture 6" descr="C:\Documents and Settings\Lab 47\My Documents\My Pictures\New Folder (2)\CAQFRG90.jpg">
            <a:extLst>
              <a:ext uri="{FF2B5EF4-FFF2-40B4-BE49-F238E27FC236}">
                <a16:creationId xmlns:a16="http://schemas.microsoft.com/office/drawing/2014/main" id="{D6F9D358-F545-45A4-BA36-448EA026D8C9}"/>
              </a:ext>
            </a:extLst>
          </p:cNvPr>
          <p:cNvPicPr>
            <a:picLocks noChangeAspect="1" noChangeArrowheads="1"/>
          </p:cNvPicPr>
          <p:nvPr/>
        </p:nvPicPr>
        <p:blipFill>
          <a:blip r:embed="rId6"/>
          <a:srcRect/>
          <a:stretch>
            <a:fillRect/>
          </a:stretch>
        </p:blipFill>
        <p:spPr bwMode="auto">
          <a:xfrm>
            <a:off x="9359900" y="266700"/>
            <a:ext cx="2755900" cy="2057400"/>
          </a:xfrm>
          <a:prstGeom prst="rect">
            <a:avLst/>
          </a:prstGeom>
          <a:noFill/>
        </p:spPr>
      </p:pic>
      <p:sp>
        <p:nvSpPr>
          <p:cNvPr id="7" name="TextBox 6">
            <a:extLst>
              <a:ext uri="{FF2B5EF4-FFF2-40B4-BE49-F238E27FC236}">
                <a16:creationId xmlns:a16="http://schemas.microsoft.com/office/drawing/2014/main" id="{AAB699F8-B58B-41F0-8F39-407CD9908007}"/>
              </a:ext>
            </a:extLst>
          </p:cNvPr>
          <p:cNvSpPr txBox="1"/>
          <p:nvPr/>
        </p:nvSpPr>
        <p:spPr>
          <a:xfrm>
            <a:off x="876300" y="2673945"/>
            <a:ext cx="1676400" cy="923330"/>
          </a:xfrm>
          <a:prstGeom prst="rect">
            <a:avLst/>
          </a:prstGeom>
          <a:noFill/>
        </p:spPr>
        <p:txBody>
          <a:bodyPr wrap="square" rtlCol="0">
            <a:spAutoFit/>
          </a:bodyPr>
          <a:lstStyle/>
          <a:p>
            <a:pPr algn="ctr"/>
            <a:r>
              <a:rPr lang="en-US" sz="5400" dirty="0" err="1">
                <a:latin typeface="Times New Roman" panose="02020603050405020304" pitchFamily="18" charset="0"/>
                <a:cs typeface="Times New Roman" panose="02020603050405020304" pitchFamily="18" charset="0"/>
              </a:rPr>
              <a:t>si</a:t>
            </a:r>
            <a:endParaRPr lang="en-US" sz="54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6BE3C33-0BDE-4FA8-8AFE-25EC76C4A587}"/>
              </a:ext>
            </a:extLst>
          </p:cNvPr>
          <p:cNvSpPr txBox="1"/>
          <p:nvPr/>
        </p:nvSpPr>
        <p:spPr>
          <a:xfrm>
            <a:off x="990600" y="5400081"/>
            <a:ext cx="1676400" cy="923330"/>
          </a:xfrm>
          <a:prstGeom prst="rect">
            <a:avLst/>
          </a:prstGeom>
          <a:noFill/>
        </p:spPr>
        <p:txBody>
          <a:bodyPr wrap="square" rtlCol="0">
            <a:spAutoFit/>
          </a:bodyPr>
          <a:lstStyle/>
          <a:p>
            <a:pPr algn="ctr"/>
            <a:r>
              <a:rPr lang="en-US" sz="5400" dirty="0" err="1">
                <a:latin typeface="Times New Roman" panose="02020603050405020304" pitchFamily="18" charset="0"/>
                <a:cs typeface="Times New Roman" panose="02020603050405020304" pitchFamily="18" charset="0"/>
              </a:rPr>
              <a:t>si</a:t>
            </a:r>
            <a:endParaRPr lang="en-US" sz="54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158CFC70-8A9C-4AAE-8A0C-850A9A809EE9}"/>
              </a:ext>
            </a:extLst>
          </p:cNvPr>
          <p:cNvSpPr txBox="1"/>
          <p:nvPr/>
        </p:nvSpPr>
        <p:spPr>
          <a:xfrm>
            <a:off x="10185400" y="2054124"/>
            <a:ext cx="1676400" cy="923330"/>
          </a:xfrm>
          <a:prstGeom prst="rect">
            <a:avLst/>
          </a:prstGeom>
          <a:noFill/>
        </p:spPr>
        <p:txBody>
          <a:bodyPr wrap="square" rtlCol="0">
            <a:spAutoFit/>
          </a:bodyPr>
          <a:lstStyle/>
          <a:p>
            <a:pPr algn="ctr"/>
            <a:r>
              <a:rPr lang="en-US" sz="5400" dirty="0" err="1">
                <a:latin typeface="Times New Roman" panose="02020603050405020304" pitchFamily="18" charset="0"/>
                <a:cs typeface="Times New Roman" panose="02020603050405020304" pitchFamily="18" charset="0"/>
              </a:rPr>
              <a:t>Ge</a:t>
            </a:r>
            <a:endParaRPr lang="en-US" sz="54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3067F06B-6EE5-4903-AF5C-F300FB1F364A}"/>
              </a:ext>
            </a:extLst>
          </p:cNvPr>
          <p:cNvSpPr txBox="1"/>
          <p:nvPr/>
        </p:nvSpPr>
        <p:spPr>
          <a:xfrm>
            <a:off x="9944100" y="5861746"/>
            <a:ext cx="1676400" cy="769441"/>
          </a:xfrm>
          <a:prstGeom prst="rect">
            <a:avLst/>
          </a:prstGeom>
          <a:noFill/>
        </p:spPr>
        <p:txBody>
          <a:bodyPr wrap="square" rtlCol="0">
            <a:spAutoFit/>
          </a:bodyPr>
          <a:lstStyle/>
          <a:p>
            <a:pPr algn="ctr"/>
            <a:r>
              <a:rPr lang="en-US" sz="4400" dirty="0" err="1">
                <a:latin typeface="Times New Roman" panose="02020603050405020304" pitchFamily="18" charset="0"/>
                <a:cs typeface="Times New Roman" panose="02020603050405020304" pitchFamily="18" charset="0"/>
              </a:rPr>
              <a:t>Ge</a:t>
            </a:r>
            <a:endParaRPr lang="en-US" sz="4400" dirty="0">
              <a:latin typeface="Times New Roman" panose="02020603050405020304" pitchFamily="18" charset="0"/>
              <a:cs typeface="Times New Roman" panose="02020603050405020304" pitchFamily="18" charset="0"/>
            </a:endParaRPr>
          </a:p>
        </p:txBody>
      </p:sp>
      <p:sp>
        <p:nvSpPr>
          <p:cNvPr id="11" name="Date Placeholder 1">
            <a:extLst>
              <a:ext uri="{FF2B5EF4-FFF2-40B4-BE49-F238E27FC236}">
                <a16:creationId xmlns:a16="http://schemas.microsoft.com/office/drawing/2014/main" id="{1898748D-4F89-4F36-9C85-F54E855494DE}"/>
              </a:ext>
            </a:extLst>
          </p:cNvPr>
          <p:cNvSpPr>
            <a:spLocks noGrp="1"/>
          </p:cNvSpPr>
          <p:nvPr>
            <p:ph type="dt" sz="half" idx="10"/>
          </p:nvPr>
        </p:nvSpPr>
        <p:spPr>
          <a:xfrm>
            <a:off x="628650" y="6356351"/>
            <a:ext cx="2057400" cy="365125"/>
          </a:xfrm>
        </p:spPr>
        <p:txBody>
          <a:bodyPr/>
          <a:lstStyle/>
          <a:p>
            <a:fld id="{800F504B-6C1A-4B27-91B5-E18A3330E77B}" type="datetime2">
              <a:rPr lang="en-US" smtClean="0"/>
              <a:t>Friday, November 22, 2019</a:t>
            </a:fld>
            <a:endParaRPr lang="en-US"/>
          </a:p>
        </p:txBody>
      </p:sp>
      <p:sp>
        <p:nvSpPr>
          <p:cNvPr id="12" name="Footer Placeholder 2">
            <a:extLst>
              <a:ext uri="{FF2B5EF4-FFF2-40B4-BE49-F238E27FC236}">
                <a16:creationId xmlns:a16="http://schemas.microsoft.com/office/drawing/2014/main" id="{1022BC41-74E8-404D-B544-DF501BAE1E54}"/>
              </a:ext>
            </a:extLst>
          </p:cNvPr>
          <p:cNvSpPr>
            <a:spLocks noGrp="1"/>
          </p:cNvSpPr>
          <p:nvPr>
            <p:ph type="ftr" sz="quarter" idx="11"/>
          </p:nvPr>
        </p:nvSpPr>
        <p:spPr>
          <a:xfrm>
            <a:off x="3028950" y="6356351"/>
            <a:ext cx="3086100" cy="365125"/>
          </a:xfrm>
        </p:spPr>
        <p:txBody>
          <a:bodyPr/>
          <a:lstStyle/>
          <a:p>
            <a:r>
              <a:rPr lang="en-US"/>
              <a:t>amin001974@gmail.com</a:t>
            </a:r>
          </a:p>
        </p:txBody>
      </p:sp>
      <p:sp>
        <p:nvSpPr>
          <p:cNvPr id="13" name="Slide Number Placeholder 3">
            <a:extLst>
              <a:ext uri="{FF2B5EF4-FFF2-40B4-BE49-F238E27FC236}">
                <a16:creationId xmlns:a16="http://schemas.microsoft.com/office/drawing/2014/main" id="{EEA9AE58-025E-448E-A3F7-71018F70D431}"/>
              </a:ext>
            </a:extLst>
          </p:cNvPr>
          <p:cNvSpPr>
            <a:spLocks noGrp="1"/>
          </p:cNvSpPr>
          <p:nvPr>
            <p:ph type="sldNum" sz="quarter" idx="12"/>
          </p:nvPr>
        </p:nvSpPr>
        <p:spPr>
          <a:xfrm>
            <a:off x="6457950" y="6356351"/>
            <a:ext cx="2057400" cy="365125"/>
          </a:xfrm>
        </p:spPr>
        <p:txBody>
          <a:bodyPr/>
          <a:lstStyle/>
          <a:p>
            <a:fld id="{884267F9-9624-4F7B-B3CF-461C2C968357}" type="slidenum">
              <a:rPr lang="en-US" smtClean="0"/>
              <a:pPr/>
              <a:t>6</a:t>
            </a:fld>
            <a:endParaRPr lang="en-US" dirty="0"/>
          </a:p>
        </p:txBody>
      </p:sp>
    </p:spTree>
    <p:extLst>
      <p:ext uri="{BB962C8B-B14F-4D97-AF65-F5344CB8AC3E}">
        <p14:creationId xmlns:p14="http://schemas.microsoft.com/office/powerpoint/2010/main" val="11364707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barn(inVertical)">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barn(inVertical)">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barn(inVertical)">
                                      <p:cBhvr>
                                        <p:cTn id="4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344B83A-DAD3-4F8B-999E-894BCE14AD8F}"/>
              </a:ext>
            </a:extLst>
          </p:cNvPr>
          <p:cNvSpPr/>
          <p:nvPr/>
        </p:nvSpPr>
        <p:spPr>
          <a:xfrm>
            <a:off x="368300" y="292100"/>
            <a:ext cx="11823700" cy="656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BD" sz="3600" b="1" u="sng" dirty="0">
                <a:ln w="0"/>
                <a:solidFill>
                  <a:schemeClr val="tx1"/>
                </a:solidFill>
                <a:latin typeface="NikoshBAN" panose="02000000000000000000" pitchFamily="2" charset="0"/>
                <a:cs typeface="NikoshBAN" panose="02000000000000000000" pitchFamily="2" charset="0"/>
              </a:rPr>
              <a:t>অর্ধপরিবাহীঃ</a:t>
            </a:r>
            <a:br>
              <a:rPr lang="bn-BD" sz="3600" dirty="0">
                <a:ln w="0"/>
                <a:solidFill>
                  <a:schemeClr val="tx1"/>
                </a:solidFill>
                <a:latin typeface="NikoshBAN" panose="02000000000000000000" pitchFamily="2" charset="0"/>
                <a:cs typeface="NikoshBAN" panose="02000000000000000000" pitchFamily="2" charset="0"/>
              </a:rPr>
            </a:br>
            <a:r>
              <a:rPr lang="bn-BD" sz="4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anose="02000000000000000000" pitchFamily="2" charset="0"/>
                <a:cs typeface="NikoshBAN" panose="02000000000000000000" pitchFamily="2" charset="0"/>
              </a:rPr>
              <a:t>যে সব পদার্থের তড়িৎ পরিবাহীতা কন্ডাকটরের তুলনায় কম কিন্তু অন্তরক হতে বেশী তাদেরকে অর্ধ পরিবাহী পদার্থ বলে। অর্ধ পরিবাহী পদার্থের যোজন ব্যান্ডে সাধারণতঃ ৪টি ইলেকট্রন থাকে। যেমনঃ জার্মেনিয়াম, সিলিকন ইত্যাদি। অর্ধপরিবাহী পদার্থের যোজন ব্যান্ড ও পরিবহন ব্যান্ডের মধ্যে সামান্য শক্তি ব্যবধান থাকে। সেমিকন্ডাকটরের পরিবহন ব্যান্ড প্রায় খালি থাকে। পরম শূণ্য তাপমাত্রায় সেমিকন্ডাকটর অপরিবাহীর ন্যয় আচরণ করে। তাপমাত্রা বৃদ্ধির সাথে সাথে কন্ডাকশন ব্যান্ডে ইলেকট্রনের সংখ্যা বৃদ্ধি পায় ও সেমিকন্ডাকটরের তড়িৎ পরিবাহীতা বৃদ্ধি পায়। উপযুক্ত ভেজাল দ্রব্য মিশিয়ে অর্ধপরিবাহীর তড়িৎ পরিবাহীতা বৃদ্ধি করা যায়।</a:t>
            </a:r>
            <a:endParaRPr lang="en-US" sz="3600" dirty="0">
              <a:ln w="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10369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iterate type="lt">
                                    <p:tmPct val="10000"/>
                                  </p:iterate>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Lab 47\My Documents\My Pictures\New Folder\cvsdv.jpg">
            <a:extLst>
              <a:ext uri="{FF2B5EF4-FFF2-40B4-BE49-F238E27FC236}">
                <a16:creationId xmlns:a16="http://schemas.microsoft.com/office/drawing/2014/main" id="{7B55037C-3BEE-4579-A44D-656FF5B5A7DC}"/>
              </a:ext>
            </a:extLst>
          </p:cNvPr>
          <p:cNvPicPr>
            <a:picLocks noChangeAspect="1" noChangeArrowheads="1"/>
          </p:cNvPicPr>
          <p:nvPr/>
        </p:nvPicPr>
        <p:blipFill>
          <a:blip r:embed="rId2"/>
          <a:srcRect/>
          <a:stretch>
            <a:fillRect/>
          </a:stretch>
        </p:blipFill>
        <p:spPr bwMode="auto">
          <a:xfrm>
            <a:off x="2479675" y="1686580"/>
            <a:ext cx="7842250" cy="3886200"/>
          </a:xfrm>
          <a:prstGeom prst="rect">
            <a:avLst/>
          </a:prstGeom>
          <a:noFill/>
        </p:spPr>
      </p:pic>
      <p:sp>
        <p:nvSpPr>
          <p:cNvPr id="3" name="TextBox 2">
            <a:extLst>
              <a:ext uri="{FF2B5EF4-FFF2-40B4-BE49-F238E27FC236}">
                <a16:creationId xmlns:a16="http://schemas.microsoft.com/office/drawing/2014/main" id="{6346A8E5-CD6C-499D-8B4D-576242EB42AF}"/>
              </a:ext>
            </a:extLst>
          </p:cNvPr>
          <p:cNvSpPr txBox="1"/>
          <p:nvPr/>
        </p:nvSpPr>
        <p:spPr>
          <a:xfrm>
            <a:off x="2479675" y="173910"/>
            <a:ext cx="9144000" cy="1323439"/>
          </a:xfrm>
          <a:prstGeom prst="rect">
            <a:avLst/>
          </a:prstGeom>
          <a:noFill/>
        </p:spPr>
        <p:txBody>
          <a:bodyPr wrap="square" rtlCol="0">
            <a:spAutoFit/>
          </a:bodyPr>
          <a:lstStyle/>
          <a:p>
            <a:pPr algn="ctr"/>
            <a:r>
              <a:rPr lang="bn-BD" sz="8000" dirty="0">
                <a:latin typeface="SutonnyOMJ" panose="01010600010101010101" pitchFamily="2" charset="0"/>
                <a:cs typeface="SutonnyOMJ" panose="01010600010101010101" pitchFamily="2" charset="0"/>
              </a:rPr>
              <a:t>অর্ধপরিবাহী</a:t>
            </a:r>
            <a:endParaRPr lang="en-US" sz="8000" dirty="0">
              <a:latin typeface="SutonnyOMJ" panose="01010600010101010101" pitchFamily="2" charset="0"/>
              <a:cs typeface="SutonnyOMJ" panose="01010600010101010101" pitchFamily="2" charset="0"/>
            </a:endParaRPr>
          </a:p>
        </p:txBody>
      </p:sp>
      <p:sp>
        <p:nvSpPr>
          <p:cNvPr id="4" name="Oval 3">
            <a:extLst>
              <a:ext uri="{FF2B5EF4-FFF2-40B4-BE49-F238E27FC236}">
                <a16:creationId xmlns:a16="http://schemas.microsoft.com/office/drawing/2014/main" id="{FCB9EB4C-A71B-4F5A-A88E-2209A367BD18}"/>
              </a:ext>
            </a:extLst>
          </p:cNvPr>
          <p:cNvSpPr/>
          <p:nvPr/>
        </p:nvSpPr>
        <p:spPr>
          <a:xfrm>
            <a:off x="4015581" y="2083459"/>
            <a:ext cx="914400" cy="9144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SI</a:t>
            </a:r>
          </a:p>
        </p:txBody>
      </p:sp>
      <p:sp>
        <p:nvSpPr>
          <p:cNvPr id="5" name="Oval 4">
            <a:extLst>
              <a:ext uri="{FF2B5EF4-FFF2-40B4-BE49-F238E27FC236}">
                <a16:creationId xmlns:a16="http://schemas.microsoft.com/office/drawing/2014/main" id="{E6477075-B655-4AF7-B1F3-CA0BCEF95E51}"/>
              </a:ext>
            </a:extLst>
          </p:cNvPr>
          <p:cNvSpPr/>
          <p:nvPr/>
        </p:nvSpPr>
        <p:spPr>
          <a:xfrm>
            <a:off x="5898356" y="2141210"/>
            <a:ext cx="914400" cy="9144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CEBAD5AC-A01F-4614-8A65-F3CF0D4226BF}"/>
              </a:ext>
            </a:extLst>
          </p:cNvPr>
          <p:cNvSpPr/>
          <p:nvPr/>
        </p:nvSpPr>
        <p:spPr>
          <a:xfrm>
            <a:off x="7854952" y="2027740"/>
            <a:ext cx="914400" cy="9144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CA52FA0B-C88D-4DD3-9BD4-7D85D7E2C50A}"/>
              </a:ext>
            </a:extLst>
          </p:cNvPr>
          <p:cNvSpPr/>
          <p:nvPr/>
        </p:nvSpPr>
        <p:spPr>
          <a:xfrm>
            <a:off x="7848602" y="3171831"/>
            <a:ext cx="914400"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CF7F8B88-C7DB-4389-BB93-095716E7C315}"/>
              </a:ext>
            </a:extLst>
          </p:cNvPr>
          <p:cNvSpPr/>
          <p:nvPr/>
        </p:nvSpPr>
        <p:spPr>
          <a:xfrm>
            <a:off x="5898356" y="3236640"/>
            <a:ext cx="914400"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0638F07-8093-4277-84BE-AE9C91501AF9}"/>
              </a:ext>
            </a:extLst>
          </p:cNvPr>
          <p:cNvSpPr/>
          <p:nvPr/>
        </p:nvSpPr>
        <p:spPr>
          <a:xfrm>
            <a:off x="3971131" y="3299430"/>
            <a:ext cx="914400"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79525DE-21AA-4422-82E4-7C459C751ABD}"/>
              </a:ext>
            </a:extLst>
          </p:cNvPr>
          <p:cNvSpPr/>
          <p:nvPr/>
        </p:nvSpPr>
        <p:spPr>
          <a:xfrm>
            <a:off x="5854701" y="4412602"/>
            <a:ext cx="914400" cy="9144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47AADAB-C150-4D5B-ADA4-6F73E9917091}"/>
              </a:ext>
            </a:extLst>
          </p:cNvPr>
          <p:cNvSpPr/>
          <p:nvPr/>
        </p:nvSpPr>
        <p:spPr>
          <a:xfrm>
            <a:off x="3952875" y="4421529"/>
            <a:ext cx="914400" cy="9144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E5EA9D4-BB84-42F1-8738-235D1DAB8D77}"/>
              </a:ext>
            </a:extLst>
          </p:cNvPr>
          <p:cNvSpPr/>
          <p:nvPr/>
        </p:nvSpPr>
        <p:spPr>
          <a:xfrm>
            <a:off x="7834314" y="4315922"/>
            <a:ext cx="914400" cy="9144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53C9567-70D2-430B-A01A-24E27FE43FB1}"/>
              </a:ext>
            </a:extLst>
          </p:cNvPr>
          <p:cNvSpPr txBox="1"/>
          <p:nvPr/>
        </p:nvSpPr>
        <p:spPr>
          <a:xfrm>
            <a:off x="4203700" y="2322240"/>
            <a:ext cx="762000" cy="523220"/>
          </a:xfrm>
          <a:prstGeom prst="rect">
            <a:avLst/>
          </a:prstGeom>
          <a:noFill/>
        </p:spPr>
        <p:txBody>
          <a:bodyPr wrap="square" rtlCol="0">
            <a:spAutoFit/>
          </a:bodyPr>
          <a:lstStyle/>
          <a:p>
            <a:r>
              <a:rPr lang="en-US" sz="2800" dirty="0">
                <a:latin typeface="Times New Roman" pitchFamily="18" charset="0"/>
                <a:cs typeface="Times New Roman" pitchFamily="18" charset="0"/>
              </a:rPr>
              <a:t>SI</a:t>
            </a:r>
          </a:p>
        </p:txBody>
      </p:sp>
      <p:sp>
        <p:nvSpPr>
          <p:cNvPr id="14" name="TextBox 13">
            <a:extLst>
              <a:ext uri="{FF2B5EF4-FFF2-40B4-BE49-F238E27FC236}">
                <a16:creationId xmlns:a16="http://schemas.microsoft.com/office/drawing/2014/main" id="{39E64E61-2DDB-4570-9725-A76143D17E10}"/>
              </a:ext>
            </a:extLst>
          </p:cNvPr>
          <p:cNvSpPr txBox="1"/>
          <p:nvPr/>
        </p:nvSpPr>
        <p:spPr>
          <a:xfrm>
            <a:off x="6115050" y="2322240"/>
            <a:ext cx="762000" cy="523220"/>
          </a:xfrm>
          <a:prstGeom prst="rect">
            <a:avLst/>
          </a:prstGeom>
          <a:noFill/>
        </p:spPr>
        <p:txBody>
          <a:bodyPr wrap="square" rtlCol="0">
            <a:spAutoFit/>
          </a:bodyPr>
          <a:lstStyle/>
          <a:p>
            <a:r>
              <a:rPr lang="en-US" sz="2800" dirty="0">
                <a:latin typeface="Times New Roman" pitchFamily="18" charset="0"/>
                <a:cs typeface="Times New Roman" pitchFamily="18" charset="0"/>
              </a:rPr>
              <a:t>SI</a:t>
            </a:r>
          </a:p>
        </p:txBody>
      </p:sp>
      <p:sp>
        <p:nvSpPr>
          <p:cNvPr id="15" name="TextBox 14">
            <a:extLst>
              <a:ext uri="{FF2B5EF4-FFF2-40B4-BE49-F238E27FC236}">
                <a16:creationId xmlns:a16="http://schemas.microsoft.com/office/drawing/2014/main" id="{BA80986A-51EC-4D5C-B259-32930E6760CA}"/>
              </a:ext>
            </a:extLst>
          </p:cNvPr>
          <p:cNvSpPr txBox="1"/>
          <p:nvPr/>
        </p:nvSpPr>
        <p:spPr>
          <a:xfrm>
            <a:off x="8077200" y="2223330"/>
            <a:ext cx="762000" cy="523220"/>
          </a:xfrm>
          <a:prstGeom prst="rect">
            <a:avLst/>
          </a:prstGeom>
          <a:noFill/>
        </p:spPr>
        <p:txBody>
          <a:bodyPr wrap="square" rtlCol="0">
            <a:spAutoFit/>
          </a:bodyPr>
          <a:lstStyle/>
          <a:p>
            <a:r>
              <a:rPr lang="en-US" sz="2800" dirty="0">
                <a:latin typeface="Times New Roman" pitchFamily="18" charset="0"/>
                <a:cs typeface="Times New Roman" pitchFamily="18" charset="0"/>
              </a:rPr>
              <a:t>SI</a:t>
            </a:r>
          </a:p>
        </p:txBody>
      </p:sp>
      <p:sp>
        <p:nvSpPr>
          <p:cNvPr id="16" name="TextBox 15">
            <a:extLst>
              <a:ext uri="{FF2B5EF4-FFF2-40B4-BE49-F238E27FC236}">
                <a16:creationId xmlns:a16="http://schemas.microsoft.com/office/drawing/2014/main" id="{499847CC-C978-494F-AF5D-8BEB99D36A1E}"/>
              </a:ext>
            </a:extLst>
          </p:cNvPr>
          <p:cNvSpPr txBox="1"/>
          <p:nvPr/>
        </p:nvSpPr>
        <p:spPr>
          <a:xfrm>
            <a:off x="7996240" y="3337190"/>
            <a:ext cx="762000" cy="523220"/>
          </a:xfrm>
          <a:prstGeom prst="rect">
            <a:avLst/>
          </a:prstGeom>
          <a:noFill/>
        </p:spPr>
        <p:txBody>
          <a:bodyPr wrap="square" rtlCol="0">
            <a:spAutoFit/>
          </a:bodyPr>
          <a:lstStyle/>
          <a:p>
            <a:r>
              <a:rPr lang="en-US" sz="2800" dirty="0">
                <a:latin typeface="Times New Roman" pitchFamily="18" charset="0"/>
                <a:cs typeface="Times New Roman" pitchFamily="18" charset="0"/>
              </a:rPr>
              <a:t>SI</a:t>
            </a:r>
          </a:p>
        </p:txBody>
      </p:sp>
      <p:sp>
        <p:nvSpPr>
          <p:cNvPr id="17" name="TextBox 16">
            <a:extLst>
              <a:ext uri="{FF2B5EF4-FFF2-40B4-BE49-F238E27FC236}">
                <a16:creationId xmlns:a16="http://schemas.microsoft.com/office/drawing/2014/main" id="{47323169-7B5F-4799-91C5-1E6D9950C5B0}"/>
              </a:ext>
            </a:extLst>
          </p:cNvPr>
          <p:cNvSpPr txBox="1"/>
          <p:nvPr/>
        </p:nvSpPr>
        <p:spPr>
          <a:xfrm>
            <a:off x="6078540" y="3367421"/>
            <a:ext cx="762000" cy="523220"/>
          </a:xfrm>
          <a:prstGeom prst="rect">
            <a:avLst/>
          </a:prstGeom>
          <a:noFill/>
        </p:spPr>
        <p:txBody>
          <a:bodyPr wrap="square" rtlCol="0">
            <a:spAutoFit/>
          </a:bodyPr>
          <a:lstStyle/>
          <a:p>
            <a:r>
              <a:rPr lang="en-US" sz="2800" dirty="0">
                <a:latin typeface="Times New Roman" pitchFamily="18" charset="0"/>
                <a:cs typeface="Times New Roman" pitchFamily="18" charset="0"/>
              </a:rPr>
              <a:t>SI</a:t>
            </a:r>
          </a:p>
        </p:txBody>
      </p:sp>
      <p:sp>
        <p:nvSpPr>
          <p:cNvPr id="18" name="TextBox 17">
            <a:extLst>
              <a:ext uri="{FF2B5EF4-FFF2-40B4-BE49-F238E27FC236}">
                <a16:creationId xmlns:a16="http://schemas.microsoft.com/office/drawing/2014/main" id="{A226BAC0-83B7-4516-994F-A18B82361E20}"/>
              </a:ext>
            </a:extLst>
          </p:cNvPr>
          <p:cNvSpPr txBox="1"/>
          <p:nvPr/>
        </p:nvSpPr>
        <p:spPr>
          <a:xfrm>
            <a:off x="4281487" y="3481120"/>
            <a:ext cx="762000" cy="523220"/>
          </a:xfrm>
          <a:prstGeom prst="rect">
            <a:avLst/>
          </a:prstGeom>
          <a:noFill/>
        </p:spPr>
        <p:txBody>
          <a:bodyPr wrap="square" rtlCol="0">
            <a:spAutoFit/>
          </a:bodyPr>
          <a:lstStyle/>
          <a:p>
            <a:r>
              <a:rPr lang="en-US" sz="2800" dirty="0">
                <a:latin typeface="Times New Roman" pitchFamily="18" charset="0"/>
                <a:cs typeface="Times New Roman" pitchFamily="18" charset="0"/>
              </a:rPr>
              <a:t>SI</a:t>
            </a:r>
          </a:p>
        </p:txBody>
      </p:sp>
      <p:sp>
        <p:nvSpPr>
          <p:cNvPr id="19" name="TextBox 18">
            <a:extLst>
              <a:ext uri="{FF2B5EF4-FFF2-40B4-BE49-F238E27FC236}">
                <a16:creationId xmlns:a16="http://schemas.microsoft.com/office/drawing/2014/main" id="{3187F9FC-0C27-4CD2-9637-1AB6363A7F6D}"/>
              </a:ext>
            </a:extLst>
          </p:cNvPr>
          <p:cNvSpPr txBox="1"/>
          <p:nvPr/>
        </p:nvSpPr>
        <p:spPr>
          <a:xfrm>
            <a:off x="4154488" y="4552891"/>
            <a:ext cx="762000" cy="523220"/>
          </a:xfrm>
          <a:prstGeom prst="rect">
            <a:avLst/>
          </a:prstGeom>
          <a:noFill/>
        </p:spPr>
        <p:txBody>
          <a:bodyPr wrap="square" rtlCol="0">
            <a:spAutoFit/>
          </a:bodyPr>
          <a:lstStyle/>
          <a:p>
            <a:r>
              <a:rPr lang="en-US" sz="2800" dirty="0">
                <a:latin typeface="Times New Roman" pitchFamily="18" charset="0"/>
                <a:cs typeface="Times New Roman" pitchFamily="18" charset="0"/>
              </a:rPr>
              <a:t>SI</a:t>
            </a:r>
          </a:p>
        </p:txBody>
      </p:sp>
      <p:sp>
        <p:nvSpPr>
          <p:cNvPr id="20" name="TextBox 19">
            <a:extLst>
              <a:ext uri="{FF2B5EF4-FFF2-40B4-BE49-F238E27FC236}">
                <a16:creationId xmlns:a16="http://schemas.microsoft.com/office/drawing/2014/main" id="{F8677413-7529-4D75-9991-EE731C0C8F07}"/>
              </a:ext>
            </a:extLst>
          </p:cNvPr>
          <p:cNvSpPr txBox="1"/>
          <p:nvPr/>
        </p:nvSpPr>
        <p:spPr>
          <a:xfrm>
            <a:off x="6076950" y="4470100"/>
            <a:ext cx="762000" cy="523220"/>
          </a:xfrm>
          <a:prstGeom prst="rect">
            <a:avLst/>
          </a:prstGeom>
          <a:noFill/>
        </p:spPr>
        <p:txBody>
          <a:bodyPr wrap="square" rtlCol="0">
            <a:spAutoFit/>
          </a:bodyPr>
          <a:lstStyle/>
          <a:p>
            <a:r>
              <a:rPr lang="en-US" sz="2800" dirty="0">
                <a:latin typeface="Times New Roman" pitchFamily="18" charset="0"/>
                <a:cs typeface="Times New Roman" pitchFamily="18" charset="0"/>
              </a:rPr>
              <a:t>SI</a:t>
            </a:r>
          </a:p>
        </p:txBody>
      </p:sp>
      <p:sp>
        <p:nvSpPr>
          <p:cNvPr id="21" name="TextBox 20">
            <a:extLst>
              <a:ext uri="{FF2B5EF4-FFF2-40B4-BE49-F238E27FC236}">
                <a16:creationId xmlns:a16="http://schemas.microsoft.com/office/drawing/2014/main" id="{B17FCBF7-0EEE-402D-A061-CA01A083621B}"/>
              </a:ext>
            </a:extLst>
          </p:cNvPr>
          <p:cNvSpPr txBox="1"/>
          <p:nvPr/>
        </p:nvSpPr>
        <p:spPr>
          <a:xfrm>
            <a:off x="8045450" y="4552891"/>
            <a:ext cx="762000" cy="523220"/>
          </a:xfrm>
          <a:prstGeom prst="rect">
            <a:avLst/>
          </a:prstGeom>
          <a:noFill/>
        </p:spPr>
        <p:txBody>
          <a:bodyPr wrap="square" rtlCol="0">
            <a:spAutoFit/>
          </a:bodyPr>
          <a:lstStyle/>
          <a:p>
            <a:r>
              <a:rPr lang="en-US" sz="2800" dirty="0">
                <a:latin typeface="Times New Roman" pitchFamily="18" charset="0"/>
                <a:cs typeface="Times New Roman" pitchFamily="18" charset="0"/>
              </a:rPr>
              <a:t>SI</a:t>
            </a:r>
          </a:p>
        </p:txBody>
      </p:sp>
      <p:sp>
        <p:nvSpPr>
          <p:cNvPr id="23" name="Date Placeholder 1">
            <a:extLst>
              <a:ext uri="{FF2B5EF4-FFF2-40B4-BE49-F238E27FC236}">
                <a16:creationId xmlns:a16="http://schemas.microsoft.com/office/drawing/2014/main" id="{68C5A25B-DC0D-4F18-B979-3DD041D72396}"/>
              </a:ext>
            </a:extLst>
          </p:cNvPr>
          <p:cNvSpPr>
            <a:spLocks noGrp="1"/>
          </p:cNvSpPr>
          <p:nvPr>
            <p:ph type="dt" sz="half" idx="10"/>
          </p:nvPr>
        </p:nvSpPr>
        <p:spPr>
          <a:xfrm>
            <a:off x="628650" y="6356351"/>
            <a:ext cx="2057400" cy="365125"/>
          </a:xfrm>
        </p:spPr>
        <p:txBody>
          <a:bodyPr/>
          <a:lstStyle/>
          <a:p>
            <a:fld id="{928EB13D-BC8B-4CEE-BDB5-024CFAF1E47E}" type="datetime2">
              <a:rPr lang="en-US" smtClean="0"/>
              <a:t>Friday, November 22, 2019</a:t>
            </a:fld>
            <a:endParaRPr lang="en-US"/>
          </a:p>
        </p:txBody>
      </p:sp>
      <p:sp>
        <p:nvSpPr>
          <p:cNvPr id="24" name="Footer Placeholder 11">
            <a:extLst>
              <a:ext uri="{FF2B5EF4-FFF2-40B4-BE49-F238E27FC236}">
                <a16:creationId xmlns:a16="http://schemas.microsoft.com/office/drawing/2014/main" id="{0C6B4628-0ECC-46D8-A2E9-B05BE80CBD4C}"/>
              </a:ext>
            </a:extLst>
          </p:cNvPr>
          <p:cNvSpPr>
            <a:spLocks noGrp="1"/>
          </p:cNvSpPr>
          <p:nvPr>
            <p:ph type="ftr" sz="quarter" idx="11"/>
          </p:nvPr>
        </p:nvSpPr>
        <p:spPr>
          <a:xfrm>
            <a:off x="3028950" y="6356351"/>
            <a:ext cx="3086100" cy="365125"/>
          </a:xfrm>
        </p:spPr>
        <p:txBody>
          <a:bodyPr/>
          <a:lstStyle/>
          <a:p>
            <a:r>
              <a:rPr lang="en-US"/>
              <a:t>amin001974@gmail.com</a:t>
            </a:r>
          </a:p>
        </p:txBody>
      </p:sp>
      <p:sp>
        <p:nvSpPr>
          <p:cNvPr id="25" name="Slide Number Placeholder 22">
            <a:extLst>
              <a:ext uri="{FF2B5EF4-FFF2-40B4-BE49-F238E27FC236}">
                <a16:creationId xmlns:a16="http://schemas.microsoft.com/office/drawing/2014/main" id="{8F68D181-BC5E-4620-9CCB-23847232A779}"/>
              </a:ext>
            </a:extLst>
          </p:cNvPr>
          <p:cNvSpPr>
            <a:spLocks noGrp="1"/>
          </p:cNvSpPr>
          <p:nvPr>
            <p:ph type="sldNum" sz="quarter" idx="12"/>
          </p:nvPr>
        </p:nvSpPr>
        <p:spPr>
          <a:xfrm>
            <a:off x="6457950" y="6356351"/>
            <a:ext cx="2057400" cy="365125"/>
          </a:xfrm>
        </p:spPr>
        <p:txBody>
          <a:bodyPr/>
          <a:lstStyle/>
          <a:p>
            <a:fld id="{884267F9-9624-4F7B-B3CF-461C2C968357}" type="slidenum">
              <a:rPr lang="en-US" smtClean="0"/>
              <a:pPr/>
              <a:t>8</a:t>
            </a:fld>
            <a:endParaRPr lang="en-US"/>
          </a:p>
        </p:txBody>
      </p:sp>
    </p:spTree>
    <p:extLst>
      <p:ext uri="{BB962C8B-B14F-4D97-AF65-F5344CB8AC3E}">
        <p14:creationId xmlns:p14="http://schemas.microsoft.com/office/powerpoint/2010/main" val="39901227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Lab 47\My Documents\My Pictures\New Folder\cvsdv.jpg">
            <a:extLst>
              <a:ext uri="{FF2B5EF4-FFF2-40B4-BE49-F238E27FC236}">
                <a16:creationId xmlns:a16="http://schemas.microsoft.com/office/drawing/2014/main" id="{7E7C4FF5-4C35-4568-981C-52E28E29AE6C}"/>
              </a:ext>
            </a:extLst>
          </p:cNvPr>
          <p:cNvPicPr>
            <a:picLocks noChangeAspect="1" noChangeArrowheads="1"/>
          </p:cNvPicPr>
          <p:nvPr/>
        </p:nvPicPr>
        <p:blipFill>
          <a:blip r:embed="rId2"/>
          <a:srcRect/>
          <a:stretch>
            <a:fillRect/>
          </a:stretch>
        </p:blipFill>
        <p:spPr bwMode="auto">
          <a:xfrm>
            <a:off x="3568700" y="1485900"/>
            <a:ext cx="6019800" cy="3886200"/>
          </a:xfrm>
          <a:prstGeom prst="rect">
            <a:avLst/>
          </a:prstGeom>
          <a:noFill/>
        </p:spPr>
      </p:pic>
      <p:sp>
        <p:nvSpPr>
          <p:cNvPr id="3" name="TextBox 2">
            <a:extLst>
              <a:ext uri="{FF2B5EF4-FFF2-40B4-BE49-F238E27FC236}">
                <a16:creationId xmlns:a16="http://schemas.microsoft.com/office/drawing/2014/main" id="{92589667-FAAD-4B7F-9C60-7A1F3A4CF183}"/>
              </a:ext>
            </a:extLst>
          </p:cNvPr>
          <p:cNvSpPr txBox="1"/>
          <p:nvPr/>
        </p:nvSpPr>
        <p:spPr>
          <a:xfrm>
            <a:off x="2070100" y="162461"/>
            <a:ext cx="9144000" cy="1323439"/>
          </a:xfrm>
          <a:prstGeom prst="rect">
            <a:avLst/>
          </a:prstGeom>
          <a:noFill/>
        </p:spPr>
        <p:txBody>
          <a:bodyPr wrap="square" rtlCol="0">
            <a:spAutoFit/>
          </a:bodyPr>
          <a:lstStyle/>
          <a:p>
            <a:pPr algn="ctr"/>
            <a:r>
              <a:rPr lang="bn-BD" sz="8000" dirty="0">
                <a:solidFill>
                  <a:srgbClr val="7030A0"/>
                </a:solidFill>
                <a:latin typeface="NikoshBAN" pitchFamily="2" charset="0"/>
                <a:cs typeface="NikoshBAN" pitchFamily="2" charset="0"/>
              </a:rPr>
              <a:t> </a:t>
            </a:r>
            <a:r>
              <a:rPr lang="bn-BD" sz="6600" dirty="0">
                <a:latin typeface="SutonnyOMJ" panose="01010600010101010101" pitchFamily="2" charset="0"/>
                <a:cs typeface="SutonnyOMJ" panose="01010600010101010101" pitchFamily="2" charset="0"/>
              </a:rPr>
              <a:t>শুদ্ধ অর্ধপরিবাহী</a:t>
            </a:r>
            <a:endParaRPr lang="en-US" sz="8000" dirty="0">
              <a:latin typeface="SutonnyOMJ" panose="01010600010101010101" pitchFamily="2" charset="0"/>
              <a:cs typeface="SutonnyOMJ" panose="01010600010101010101" pitchFamily="2" charset="0"/>
            </a:endParaRPr>
          </a:p>
        </p:txBody>
      </p:sp>
      <p:sp>
        <p:nvSpPr>
          <p:cNvPr id="4" name="Oval 3">
            <a:extLst>
              <a:ext uri="{FF2B5EF4-FFF2-40B4-BE49-F238E27FC236}">
                <a16:creationId xmlns:a16="http://schemas.microsoft.com/office/drawing/2014/main" id="{4AF20E91-57CD-4E30-8897-CB8771D97A98}"/>
              </a:ext>
            </a:extLst>
          </p:cNvPr>
          <p:cNvSpPr/>
          <p:nvPr/>
        </p:nvSpPr>
        <p:spPr>
          <a:xfrm>
            <a:off x="4559300" y="1866900"/>
            <a:ext cx="914400" cy="9144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SI</a:t>
            </a:r>
          </a:p>
        </p:txBody>
      </p:sp>
      <p:sp>
        <p:nvSpPr>
          <p:cNvPr id="5" name="Oval 4">
            <a:extLst>
              <a:ext uri="{FF2B5EF4-FFF2-40B4-BE49-F238E27FC236}">
                <a16:creationId xmlns:a16="http://schemas.microsoft.com/office/drawing/2014/main" id="{399E6DDA-A515-4E3D-8681-C3D09E9231B5}"/>
              </a:ext>
            </a:extLst>
          </p:cNvPr>
          <p:cNvSpPr/>
          <p:nvPr/>
        </p:nvSpPr>
        <p:spPr>
          <a:xfrm>
            <a:off x="6007100" y="1790700"/>
            <a:ext cx="914400" cy="9144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10C0060-10DE-42F0-809D-EEEEA7D242DF}"/>
              </a:ext>
            </a:extLst>
          </p:cNvPr>
          <p:cNvSpPr/>
          <p:nvPr/>
        </p:nvSpPr>
        <p:spPr>
          <a:xfrm>
            <a:off x="7531100" y="1866900"/>
            <a:ext cx="914400" cy="9144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7EED9FB4-3041-4BCB-ACF7-FABFAB2E2545}"/>
              </a:ext>
            </a:extLst>
          </p:cNvPr>
          <p:cNvSpPr/>
          <p:nvPr/>
        </p:nvSpPr>
        <p:spPr>
          <a:xfrm>
            <a:off x="7607300" y="2933700"/>
            <a:ext cx="914400" cy="9144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CACA70F-D7C7-4988-82A2-AC61148B286B}"/>
              </a:ext>
            </a:extLst>
          </p:cNvPr>
          <p:cNvSpPr/>
          <p:nvPr/>
        </p:nvSpPr>
        <p:spPr>
          <a:xfrm>
            <a:off x="6083300" y="2933700"/>
            <a:ext cx="914400" cy="9144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3423FCB-E3DB-48B3-B497-8047001BB9F5}"/>
              </a:ext>
            </a:extLst>
          </p:cNvPr>
          <p:cNvSpPr/>
          <p:nvPr/>
        </p:nvSpPr>
        <p:spPr>
          <a:xfrm>
            <a:off x="4559300" y="2933700"/>
            <a:ext cx="914400" cy="9144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C3C46AE-4F1D-48E5-B9E2-08FA1E9D1F4F}"/>
              </a:ext>
            </a:extLst>
          </p:cNvPr>
          <p:cNvSpPr/>
          <p:nvPr/>
        </p:nvSpPr>
        <p:spPr>
          <a:xfrm>
            <a:off x="6159500" y="4152900"/>
            <a:ext cx="914400" cy="914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E24E6A6-F8BC-4784-8936-6CBD4C7305BB}"/>
              </a:ext>
            </a:extLst>
          </p:cNvPr>
          <p:cNvSpPr/>
          <p:nvPr/>
        </p:nvSpPr>
        <p:spPr>
          <a:xfrm>
            <a:off x="4635500" y="4152900"/>
            <a:ext cx="914400" cy="914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9F3A2EE-36D6-46A7-9667-DFAABAC5089F}"/>
              </a:ext>
            </a:extLst>
          </p:cNvPr>
          <p:cNvSpPr/>
          <p:nvPr/>
        </p:nvSpPr>
        <p:spPr>
          <a:xfrm>
            <a:off x="7607300" y="4076700"/>
            <a:ext cx="914400" cy="914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BA83B09-C690-41CC-B414-8AC67A37C762}"/>
              </a:ext>
            </a:extLst>
          </p:cNvPr>
          <p:cNvSpPr txBox="1"/>
          <p:nvPr/>
        </p:nvSpPr>
        <p:spPr>
          <a:xfrm>
            <a:off x="4711700" y="2095500"/>
            <a:ext cx="762000" cy="523220"/>
          </a:xfrm>
          <a:prstGeom prst="rect">
            <a:avLst/>
          </a:prstGeom>
          <a:noFill/>
        </p:spPr>
        <p:txBody>
          <a:bodyPr wrap="square" rtlCol="0">
            <a:spAutoFit/>
          </a:bodyPr>
          <a:lstStyle/>
          <a:p>
            <a:r>
              <a:rPr lang="en-US" sz="2800" dirty="0">
                <a:latin typeface="Times New Roman" pitchFamily="18" charset="0"/>
                <a:cs typeface="Times New Roman" pitchFamily="18" charset="0"/>
              </a:rPr>
              <a:t>SI</a:t>
            </a:r>
          </a:p>
        </p:txBody>
      </p:sp>
      <p:sp>
        <p:nvSpPr>
          <p:cNvPr id="14" name="TextBox 13">
            <a:extLst>
              <a:ext uri="{FF2B5EF4-FFF2-40B4-BE49-F238E27FC236}">
                <a16:creationId xmlns:a16="http://schemas.microsoft.com/office/drawing/2014/main" id="{CE63FA70-E543-4639-A71B-981A48D1711F}"/>
              </a:ext>
            </a:extLst>
          </p:cNvPr>
          <p:cNvSpPr txBox="1"/>
          <p:nvPr/>
        </p:nvSpPr>
        <p:spPr>
          <a:xfrm>
            <a:off x="6083300" y="2019300"/>
            <a:ext cx="762000" cy="523220"/>
          </a:xfrm>
          <a:prstGeom prst="rect">
            <a:avLst/>
          </a:prstGeom>
          <a:noFill/>
        </p:spPr>
        <p:txBody>
          <a:bodyPr wrap="square" rtlCol="0">
            <a:spAutoFit/>
          </a:bodyPr>
          <a:lstStyle/>
          <a:p>
            <a:r>
              <a:rPr lang="en-US" sz="2800" dirty="0">
                <a:latin typeface="Times New Roman" pitchFamily="18" charset="0"/>
                <a:cs typeface="Times New Roman" pitchFamily="18" charset="0"/>
              </a:rPr>
              <a:t>SI</a:t>
            </a:r>
          </a:p>
        </p:txBody>
      </p:sp>
      <p:sp>
        <p:nvSpPr>
          <p:cNvPr id="15" name="TextBox 14">
            <a:extLst>
              <a:ext uri="{FF2B5EF4-FFF2-40B4-BE49-F238E27FC236}">
                <a16:creationId xmlns:a16="http://schemas.microsoft.com/office/drawing/2014/main" id="{75728DC8-68E0-44F7-97E7-8FC8A742D166}"/>
              </a:ext>
            </a:extLst>
          </p:cNvPr>
          <p:cNvSpPr txBox="1"/>
          <p:nvPr/>
        </p:nvSpPr>
        <p:spPr>
          <a:xfrm>
            <a:off x="7759700" y="2095500"/>
            <a:ext cx="762000" cy="523220"/>
          </a:xfrm>
          <a:prstGeom prst="rect">
            <a:avLst/>
          </a:prstGeom>
          <a:noFill/>
        </p:spPr>
        <p:txBody>
          <a:bodyPr wrap="square" rtlCol="0">
            <a:spAutoFit/>
          </a:bodyPr>
          <a:lstStyle/>
          <a:p>
            <a:r>
              <a:rPr lang="en-US" sz="2800" dirty="0">
                <a:latin typeface="Times New Roman" pitchFamily="18" charset="0"/>
                <a:cs typeface="Times New Roman" pitchFamily="18" charset="0"/>
              </a:rPr>
              <a:t>SI</a:t>
            </a:r>
          </a:p>
        </p:txBody>
      </p:sp>
      <p:sp>
        <p:nvSpPr>
          <p:cNvPr id="16" name="TextBox 15">
            <a:extLst>
              <a:ext uri="{FF2B5EF4-FFF2-40B4-BE49-F238E27FC236}">
                <a16:creationId xmlns:a16="http://schemas.microsoft.com/office/drawing/2014/main" id="{60BC1D3A-7E73-45E1-B654-74650C9D6A9E}"/>
              </a:ext>
            </a:extLst>
          </p:cNvPr>
          <p:cNvSpPr txBox="1"/>
          <p:nvPr/>
        </p:nvSpPr>
        <p:spPr>
          <a:xfrm>
            <a:off x="7759700" y="3162300"/>
            <a:ext cx="762000" cy="523220"/>
          </a:xfrm>
          <a:prstGeom prst="rect">
            <a:avLst/>
          </a:prstGeom>
          <a:noFill/>
        </p:spPr>
        <p:txBody>
          <a:bodyPr wrap="square" rtlCol="0">
            <a:spAutoFit/>
          </a:bodyPr>
          <a:lstStyle/>
          <a:p>
            <a:r>
              <a:rPr lang="en-US" sz="2800" dirty="0">
                <a:latin typeface="Times New Roman" pitchFamily="18" charset="0"/>
                <a:cs typeface="Times New Roman" pitchFamily="18" charset="0"/>
              </a:rPr>
              <a:t>SI</a:t>
            </a:r>
          </a:p>
        </p:txBody>
      </p:sp>
      <p:sp>
        <p:nvSpPr>
          <p:cNvPr id="17" name="TextBox 16">
            <a:extLst>
              <a:ext uri="{FF2B5EF4-FFF2-40B4-BE49-F238E27FC236}">
                <a16:creationId xmlns:a16="http://schemas.microsoft.com/office/drawing/2014/main" id="{8ACA723B-93F5-4ACD-ADDD-99C43658DEB0}"/>
              </a:ext>
            </a:extLst>
          </p:cNvPr>
          <p:cNvSpPr txBox="1"/>
          <p:nvPr/>
        </p:nvSpPr>
        <p:spPr>
          <a:xfrm>
            <a:off x="6235700" y="3086100"/>
            <a:ext cx="762000" cy="523220"/>
          </a:xfrm>
          <a:prstGeom prst="rect">
            <a:avLst/>
          </a:prstGeom>
          <a:noFill/>
        </p:spPr>
        <p:txBody>
          <a:bodyPr wrap="square" rtlCol="0">
            <a:spAutoFit/>
          </a:bodyPr>
          <a:lstStyle/>
          <a:p>
            <a:r>
              <a:rPr lang="en-US" sz="2800" dirty="0">
                <a:latin typeface="Times New Roman" pitchFamily="18" charset="0"/>
                <a:cs typeface="Times New Roman" pitchFamily="18" charset="0"/>
              </a:rPr>
              <a:t>SI</a:t>
            </a:r>
          </a:p>
        </p:txBody>
      </p:sp>
      <p:sp>
        <p:nvSpPr>
          <p:cNvPr id="18" name="TextBox 17">
            <a:extLst>
              <a:ext uri="{FF2B5EF4-FFF2-40B4-BE49-F238E27FC236}">
                <a16:creationId xmlns:a16="http://schemas.microsoft.com/office/drawing/2014/main" id="{15EC5C5A-64BB-4F3F-BBAB-73D16E7B69D7}"/>
              </a:ext>
            </a:extLst>
          </p:cNvPr>
          <p:cNvSpPr txBox="1"/>
          <p:nvPr/>
        </p:nvSpPr>
        <p:spPr>
          <a:xfrm>
            <a:off x="4711700" y="3162300"/>
            <a:ext cx="762000" cy="523220"/>
          </a:xfrm>
          <a:prstGeom prst="rect">
            <a:avLst/>
          </a:prstGeom>
          <a:noFill/>
        </p:spPr>
        <p:txBody>
          <a:bodyPr wrap="square" rtlCol="0">
            <a:spAutoFit/>
          </a:bodyPr>
          <a:lstStyle/>
          <a:p>
            <a:r>
              <a:rPr lang="en-US" sz="2800" dirty="0">
                <a:latin typeface="Times New Roman" pitchFamily="18" charset="0"/>
                <a:cs typeface="Times New Roman" pitchFamily="18" charset="0"/>
              </a:rPr>
              <a:t>SI</a:t>
            </a:r>
          </a:p>
        </p:txBody>
      </p:sp>
      <p:sp>
        <p:nvSpPr>
          <p:cNvPr id="19" name="TextBox 18">
            <a:extLst>
              <a:ext uri="{FF2B5EF4-FFF2-40B4-BE49-F238E27FC236}">
                <a16:creationId xmlns:a16="http://schemas.microsoft.com/office/drawing/2014/main" id="{D3A54306-91CC-40C0-96D7-933783C7D3E1}"/>
              </a:ext>
            </a:extLst>
          </p:cNvPr>
          <p:cNvSpPr txBox="1"/>
          <p:nvPr/>
        </p:nvSpPr>
        <p:spPr>
          <a:xfrm>
            <a:off x="4787900" y="4305300"/>
            <a:ext cx="762000" cy="523220"/>
          </a:xfrm>
          <a:prstGeom prst="rect">
            <a:avLst/>
          </a:prstGeom>
          <a:noFill/>
        </p:spPr>
        <p:txBody>
          <a:bodyPr wrap="square" rtlCol="0">
            <a:spAutoFit/>
          </a:bodyPr>
          <a:lstStyle/>
          <a:p>
            <a:r>
              <a:rPr lang="en-US" sz="2800" dirty="0">
                <a:latin typeface="Times New Roman" pitchFamily="18" charset="0"/>
                <a:cs typeface="Times New Roman" pitchFamily="18" charset="0"/>
              </a:rPr>
              <a:t>SI</a:t>
            </a:r>
          </a:p>
        </p:txBody>
      </p:sp>
      <p:sp>
        <p:nvSpPr>
          <p:cNvPr id="20" name="TextBox 19">
            <a:extLst>
              <a:ext uri="{FF2B5EF4-FFF2-40B4-BE49-F238E27FC236}">
                <a16:creationId xmlns:a16="http://schemas.microsoft.com/office/drawing/2014/main" id="{BD84FE3B-7099-472D-8E8D-B25E53C5E7AA}"/>
              </a:ext>
            </a:extLst>
          </p:cNvPr>
          <p:cNvSpPr txBox="1"/>
          <p:nvPr/>
        </p:nvSpPr>
        <p:spPr>
          <a:xfrm>
            <a:off x="6311900" y="4305300"/>
            <a:ext cx="762000" cy="523220"/>
          </a:xfrm>
          <a:prstGeom prst="rect">
            <a:avLst/>
          </a:prstGeom>
          <a:noFill/>
        </p:spPr>
        <p:txBody>
          <a:bodyPr wrap="square" rtlCol="0">
            <a:spAutoFit/>
          </a:bodyPr>
          <a:lstStyle/>
          <a:p>
            <a:r>
              <a:rPr lang="en-US" sz="2800" dirty="0">
                <a:latin typeface="Times New Roman" pitchFamily="18" charset="0"/>
                <a:cs typeface="Times New Roman" pitchFamily="18" charset="0"/>
              </a:rPr>
              <a:t>SI</a:t>
            </a:r>
          </a:p>
        </p:txBody>
      </p:sp>
      <p:sp>
        <p:nvSpPr>
          <p:cNvPr id="21" name="TextBox 20">
            <a:extLst>
              <a:ext uri="{FF2B5EF4-FFF2-40B4-BE49-F238E27FC236}">
                <a16:creationId xmlns:a16="http://schemas.microsoft.com/office/drawing/2014/main" id="{763A9AF0-0AB3-491D-A40A-FB96E1E4D150}"/>
              </a:ext>
            </a:extLst>
          </p:cNvPr>
          <p:cNvSpPr txBox="1"/>
          <p:nvPr/>
        </p:nvSpPr>
        <p:spPr>
          <a:xfrm>
            <a:off x="7683500" y="4305300"/>
            <a:ext cx="762000" cy="523220"/>
          </a:xfrm>
          <a:prstGeom prst="rect">
            <a:avLst/>
          </a:prstGeom>
          <a:noFill/>
        </p:spPr>
        <p:txBody>
          <a:bodyPr wrap="square" rtlCol="0">
            <a:spAutoFit/>
          </a:bodyPr>
          <a:lstStyle/>
          <a:p>
            <a:r>
              <a:rPr lang="en-US" sz="2800" dirty="0">
                <a:latin typeface="Times New Roman" pitchFamily="18" charset="0"/>
                <a:cs typeface="Times New Roman" pitchFamily="18" charset="0"/>
              </a:rPr>
              <a:t>SI</a:t>
            </a:r>
          </a:p>
        </p:txBody>
      </p:sp>
      <p:sp>
        <p:nvSpPr>
          <p:cNvPr id="23" name="Date Placeholder 1">
            <a:extLst>
              <a:ext uri="{FF2B5EF4-FFF2-40B4-BE49-F238E27FC236}">
                <a16:creationId xmlns:a16="http://schemas.microsoft.com/office/drawing/2014/main" id="{922E16F7-29EF-4F23-8F68-22648F904EB2}"/>
              </a:ext>
            </a:extLst>
          </p:cNvPr>
          <p:cNvSpPr>
            <a:spLocks noGrp="1"/>
          </p:cNvSpPr>
          <p:nvPr>
            <p:ph type="dt" sz="half" idx="10"/>
          </p:nvPr>
        </p:nvSpPr>
        <p:spPr>
          <a:xfrm>
            <a:off x="628650" y="6356351"/>
            <a:ext cx="2057400" cy="365125"/>
          </a:xfrm>
        </p:spPr>
        <p:txBody>
          <a:bodyPr/>
          <a:lstStyle/>
          <a:p>
            <a:fld id="{8AA2617B-A5E5-425F-8094-E1A0EECB9200}" type="datetime2">
              <a:rPr lang="en-US" smtClean="0"/>
              <a:t>Friday, November 22, 2019</a:t>
            </a:fld>
            <a:endParaRPr lang="en-US"/>
          </a:p>
        </p:txBody>
      </p:sp>
      <p:sp>
        <p:nvSpPr>
          <p:cNvPr id="24" name="Footer Placeholder 11">
            <a:extLst>
              <a:ext uri="{FF2B5EF4-FFF2-40B4-BE49-F238E27FC236}">
                <a16:creationId xmlns:a16="http://schemas.microsoft.com/office/drawing/2014/main" id="{08358A6E-7EB7-48AB-AD88-C15A6CB86813}"/>
              </a:ext>
            </a:extLst>
          </p:cNvPr>
          <p:cNvSpPr>
            <a:spLocks noGrp="1"/>
          </p:cNvSpPr>
          <p:nvPr>
            <p:ph type="ftr" sz="quarter" idx="11"/>
          </p:nvPr>
        </p:nvSpPr>
        <p:spPr>
          <a:xfrm>
            <a:off x="3028950" y="6356351"/>
            <a:ext cx="3086100" cy="365125"/>
          </a:xfrm>
        </p:spPr>
        <p:txBody>
          <a:bodyPr/>
          <a:lstStyle/>
          <a:p>
            <a:r>
              <a:rPr lang="en-US"/>
              <a:t>amin001974@gmail.com</a:t>
            </a:r>
          </a:p>
        </p:txBody>
      </p:sp>
      <p:sp>
        <p:nvSpPr>
          <p:cNvPr id="25" name="Slide Number Placeholder 22">
            <a:extLst>
              <a:ext uri="{FF2B5EF4-FFF2-40B4-BE49-F238E27FC236}">
                <a16:creationId xmlns:a16="http://schemas.microsoft.com/office/drawing/2014/main" id="{0C9C87CC-A13F-4AD5-94CF-A7313AF0CAC9}"/>
              </a:ext>
            </a:extLst>
          </p:cNvPr>
          <p:cNvSpPr>
            <a:spLocks noGrp="1"/>
          </p:cNvSpPr>
          <p:nvPr>
            <p:ph type="sldNum" sz="quarter" idx="12"/>
          </p:nvPr>
        </p:nvSpPr>
        <p:spPr>
          <a:xfrm>
            <a:off x="6457950" y="6356351"/>
            <a:ext cx="2057400" cy="365125"/>
          </a:xfrm>
        </p:spPr>
        <p:txBody>
          <a:bodyPr/>
          <a:lstStyle/>
          <a:p>
            <a:fld id="{884267F9-9624-4F7B-B3CF-461C2C968357}" type="slidenum">
              <a:rPr lang="en-US" smtClean="0"/>
              <a:pPr/>
              <a:t>9</a:t>
            </a:fld>
            <a:endParaRPr lang="en-US"/>
          </a:p>
        </p:txBody>
      </p:sp>
    </p:spTree>
    <p:extLst>
      <p:ext uri="{BB962C8B-B14F-4D97-AF65-F5344CB8AC3E}">
        <p14:creationId xmlns:p14="http://schemas.microsoft.com/office/powerpoint/2010/main" val="414978638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96</TotalTime>
  <Words>420</Words>
  <Application>Microsoft Office PowerPoint</Application>
  <PresentationFormat>Widescreen</PresentationFormat>
  <Paragraphs>147</Paragraphs>
  <Slides>20</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9" baseType="lpstr">
      <vt:lpstr>Arial</vt:lpstr>
      <vt:lpstr>Century Gothic</vt:lpstr>
      <vt:lpstr>NikoshBAN</vt:lpstr>
      <vt:lpstr>SutonnyOMJ</vt:lpstr>
      <vt:lpstr>Times New Roman</vt:lpstr>
      <vt:lpstr>Wingdings</vt:lpstr>
      <vt:lpstr>Wingdings 3</vt:lpstr>
      <vt:lpstr>Wisp</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amin torab</dc:creator>
  <cp:lastModifiedBy>amin torab</cp:lastModifiedBy>
  <cp:revision>31</cp:revision>
  <dcterms:created xsi:type="dcterms:W3CDTF">2019-11-18T16:26:47Z</dcterms:created>
  <dcterms:modified xsi:type="dcterms:W3CDTF">2019-11-22T00:47:51Z</dcterms:modified>
</cp:coreProperties>
</file>