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9" r:id="rId9"/>
    <p:sldId id="262" r:id="rId10"/>
    <p:sldId id="270" r:id="rId11"/>
    <p:sldId id="263" r:id="rId12"/>
    <p:sldId id="264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40" autoAdjust="0"/>
  </p:normalViewPr>
  <p:slideViewPr>
    <p:cSldViewPr>
      <p:cViewPr varScale="1">
        <p:scale>
          <a:sx n="70" d="100"/>
          <a:sy n="70" d="100"/>
        </p:scale>
        <p:origin x="1386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BE346-7B0E-4A68-A973-30E6F85D227B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544FE4-E7E8-4D26-8B07-02504CC64E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898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N39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90600" y="-381000"/>
            <a:ext cx="11353800" cy="7239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4400" y="990600"/>
            <a:ext cx="7391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16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6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/>
          <p:cNvCxnSpPr/>
          <p:nvPr/>
        </p:nvCxnSpPr>
        <p:spPr>
          <a:xfrm rot="16200000" flipH="1">
            <a:off x="4038600" y="13716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28600" y="1295400"/>
            <a:ext cx="8915400" cy="5562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0" y="0"/>
            <a:ext cx="845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অন্তর্দহ ও বহির্দহ ইঞ্জিনের পার্থক্য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4800" y="1524000"/>
            <a:ext cx="3962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্যে ইঞ্জিনের জালানির দহন ক্রিয়া ইঞ্জিনের মূল অংশের  বাইরে ঘটে তাকে বহির্দহ ইঞ্জিন বলে।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উদাহনঃ বাষ্পীয় ইঞ্জিন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14800" y="1447800"/>
            <a:ext cx="3810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্যে ইঞ্জিনের জালানির দহন ক্রিয়া ইঞ্জিনের মূল অংশের ভিতরে ঘটে তাকে অন্তর্দহ ইঞ্জিন বলে।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উদাহরনঃ মোটোর গাড়ি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rot="5400000">
            <a:off x="1638300" y="3771900"/>
            <a:ext cx="4800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tt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4038600" cy="609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AFE_engine_animatio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457200"/>
            <a:ext cx="4414838" cy="617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914400" y="838200"/>
            <a:ext cx="5715000" cy="1524000"/>
          </a:xfrm>
          <a:prstGeom prst="downArrowCallout">
            <a:avLst/>
          </a:prstGeom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685800" y="3124200"/>
            <a:ext cx="978408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52600" y="2971800"/>
            <a:ext cx="594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অন্তর্দহ ইঞ্জিনের প্রধান অংশ সমূহের বর্ণনা লিখ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295400" y="228600"/>
            <a:ext cx="5410200" cy="1600200"/>
          </a:xfrm>
          <a:prstGeom prst="downArrowCallou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5-Point Star 2"/>
          <p:cNvSpPr/>
          <p:nvPr/>
        </p:nvSpPr>
        <p:spPr>
          <a:xfrm>
            <a:off x="457200" y="25146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00200" y="2667000"/>
            <a:ext cx="586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তাপ ইঞ্জিন কত প্রকার ও কি কি?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457200" y="38862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00200" y="41910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অন্তর্দহ ইঞ্জিন কি?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533400" y="52578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00200" y="541020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অন্তর্দহ ইঞ্জিনের দুইটি নাম বল </a:t>
            </a:r>
            <a:r>
              <a:rPr lang="bn-BD" sz="4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/>
      <p:bldP spid="7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2362200" y="381000"/>
            <a:ext cx="5334000" cy="2209800"/>
          </a:xfrm>
          <a:prstGeom prst="leftRightArrow">
            <a:avLst/>
          </a:prstGeom>
          <a:solidFill>
            <a:srgbClr val="0070C0"/>
          </a:solidFill>
          <a:ln>
            <a:solidFill>
              <a:schemeClr val="accent6">
                <a:lumMod val="75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3505200"/>
            <a:ext cx="6934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আজকের আলোচনায় কি কি শিখলে তার তালিকা তৈরি করবে 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hevron 5"/>
          <p:cNvSpPr/>
          <p:nvPr/>
        </p:nvSpPr>
        <p:spPr>
          <a:xfrm>
            <a:off x="228600" y="3429000"/>
            <a:ext cx="1524000" cy="990600"/>
          </a:xfrm>
          <a:prstGeom prst="chevron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81000" y="914400"/>
            <a:ext cx="8153400" cy="4343400"/>
          </a:xfrm>
          <a:prstGeom prst="horizontalScroll">
            <a:avLst/>
          </a:prstGeom>
          <a:solidFill>
            <a:srgbClr val="00B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39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39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Callout 5"/>
          <p:cNvSpPr/>
          <p:nvPr/>
        </p:nvSpPr>
        <p:spPr>
          <a:xfrm>
            <a:off x="4884619" y="0"/>
            <a:ext cx="3938016" cy="1808333"/>
          </a:xfrm>
          <a:prstGeom prst="downArrowCallou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316" y="2978634"/>
            <a:ext cx="4648200" cy="298543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লুৎফর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endParaRPr lang="bn-BD" sz="40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bn-BD" sz="40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পানবাড়ী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bn-BD" sz="36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পাটগ্রাম,লালমনিরহাট</a:t>
            </a:r>
            <a:endParaRPr lang="bn-BD" sz="36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মোবাইলঃ০১৭৩৮৭৫৩৩০৫ </a:t>
            </a:r>
            <a:endParaRPr lang="bn-BD" sz="36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48300" y="1787844"/>
            <a:ext cx="4038600" cy="501675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শ্রেণিঃ নবম</a:t>
            </a:r>
          </a:p>
          <a:p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শাখাঃ ক</a:t>
            </a:r>
          </a:p>
          <a:p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 পদার্থ বিজ্ঞান</a:t>
            </a:r>
            <a:endParaRPr lang="en-US" sz="40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অধ্যায়ঃ দ্বাদশ</a:t>
            </a:r>
          </a:p>
          <a:p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5</a:t>
            </a:r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মিনিট</a:t>
            </a:r>
          </a:p>
          <a:p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২৫/০৪/১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9</a:t>
            </a:r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ইং</a:t>
            </a:r>
            <a:endParaRPr lang="bn-BD" sz="40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Up-Down Arrow 4"/>
          <p:cNvSpPr/>
          <p:nvPr/>
        </p:nvSpPr>
        <p:spPr>
          <a:xfrm>
            <a:off x="4884619" y="1981200"/>
            <a:ext cx="484632" cy="3810000"/>
          </a:xfrm>
          <a:prstGeom prst="up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7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Callout 5"/>
          <p:cNvSpPr/>
          <p:nvPr/>
        </p:nvSpPr>
        <p:spPr>
          <a:xfrm>
            <a:off x="2438400" y="228600"/>
            <a:ext cx="4191000" cy="9144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নিচের চিত্র গুলো লক্ষ কর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82128528_da671e63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190244"/>
            <a:ext cx="4648200" cy="5622932"/>
          </a:xfrm>
          <a:prstGeom prst="rect">
            <a:avLst/>
          </a:prstGeom>
        </p:spPr>
      </p:pic>
      <p:pic>
        <p:nvPicPr>
          <p:cNvPr id="7" name="Picture 6" descr="splendor-plus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74376"/>
            <a:ext cx="4419600" cy="5683624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33400"/>
            <a:ext cx="83058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6000" dirty="0" smtClean="0">
              <a:latin typeface="NikoshBAN" pitchFamily="2" charset="0"/>
              <a:cs typeface="NikoshBAN" pitchFamily="2" charset="0"/>
            </a:endParaRPr>
          </a:p>
          <a:p>
            <a:endParaRPr lang="bn-BD" sz="6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13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তাপ ইঞ্জিন</a:t>
            </a:r>
          </a:p>
          <a:p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2438400" y="304800"/>
            <a:ext cx="5257800" cy="2514600"/>
          </a:xfrm>
          <a:prstGeom prst="downArrowCallou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পাঠের শিরোনাম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3352800"/>
            <a:ext cx="6096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তাপ ইঞ্জিন</a:t>
            </a:r>
          </a:p>
          <a:p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urved Right Arrow 5"/>
          <p:cNvSpPr/>
          <p:nvPr/>
        </p:nvSpPr>
        <p:spPr>
          <a:xfrm>
            <a:off x="762000" y="2743200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Right Arrow 6"/>
          <p:cNvSpPr/>
          <p:nvPr/>
        </p:nvSpPr>
        <p:spPr>
          <a:xfrm>
            <a:off x="762000" y="4267200"/>
            <a:ext cx="838200" cy="1066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4648200"/>
            <a:ext cx="586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অন্তর্দহ ইঞ্জিনের গঠণ</a:t>
            </a:r>
            <a:endParaRPr lang="en-US" sz="6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1981200" y="228600"/>
            <a:ext cx="5486400" cy="2057400"/>
          </a:xfrm>
          <a:prstGeom prst="downArrowCallou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25908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23622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তাপ ইঞ্জিন কি তা বলতে পারবে।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28600" y="24384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04800" y="55626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47800" y="5257800"/>
            <a:ext cx="624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অন্তর্দহ ও বহির্দহ ইঞ্জিনের পার্থক্য উল্লেখ করতে পারবে।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28600" y="3810000"/>
            <a:ext cx="978408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447800" y="373380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অন্তর্দহ ইঞ্জিনের গঠণ ব্যাখ্যা করতে পারবে।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 animBg="1"/>
      <p:bldP spid="8" grpId="0" animBg="1"/>
      <p:bldP spid="9" grpId="0"/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nt Arrow 1"/>
          <p:cNvSpPr/>
          <p:nvPr/>
        </p:nvSpPr>
        <p:spPr>
          <a:xfrm>
            <a:off x="457200" y="3101876"/>
            <a:ext cx="1271016" cy="15240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3101876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তাপ ইঞ্জিন বলতে কী বুঝ?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762000"/>
            <a:ext cx="6019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nt Arrow 1"/>
          <p:cNvSpPr/>
          <p:nvPr/>
        </p:nvSpPr>
        <p:spPr>
          <a:xfrm>
            <a:off x="457200" y="3101876"/>
            <a:ext cx="1271016" cy="15240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3101876"/>
            <a:ext cx="6629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যে যন্ত্র তাপ শক্তিকে যান্ত্রিক শক্তিতে রূপান্তরিত করে তাকে তাপ ইঞ্জিন বলে।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1447800"/>
            <a:ext cx="6019800" cy="1107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তাপ ইঞ্জিনের সংজ্ঞা</a:t>
            </a:r>
            <a:endParaRPr lang="en-US" sz="6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2064657" y="43543"/>
            <a:ext cx="4419600" cy="947057"/>
          </a:xfrm>
          <a:prstGeom prst="flowChartPunchedTap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Flow Diagr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500" y="1295400"/>
            <a:ext cx="4508500" cy="4464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6400" y="58674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অন্তর্দহ ইঞ্জিনের গঠণ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57912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বহির্দহ ইঞ্জিন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toy-model-steam-engine-iron-1-G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143000"/>
            <a:ext cx="4419600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185</Words>
  <Application>Microsoft Office PowerPoint</Application>
  <PresentationFormat>On-screen Show (4:3)</PresentationFormat>
  <Paragraphs>45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Md. Lutfor Rahman</cp:lastModifiedBy>
  <cp:revision>136</cp:revision>
  <dcterms:created xsi:type="dcterms:W3CDTF">2006-08-16T00:00:00Z</dcterms:created>
  <dcterms:modified xsi:type="dcterms:W3CDTF">2019-11-02T18:47:26Z</dcterms:modified>
</cp:coreProperties>
</file>