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4" r:id="rId2"/>
    <p:sldId id="275" r:id="rId3"/>
    <p:sldId id="256" r:id="rId4"/>
    <p:sldId id="259" r:id="rId5"/>
    <p:sldId id="264" r:id="rId6"/>
    <p:sldId id="261" r:id="rId7"/>
    <p:sldId id="258" r:id="rId8"/>
    <p:sldId id="260" r:id="rId9"/>
    <p:sldId id="262" r:id="rId10"/>
    <p:sldId id="263" r:id="rId11"/>
    <p:sldId id="265" r:id="rId12"/>
    <p:sldId id="266" r:id="rId13"/>
    <p:sldId id="268" r:id="rId14"/>
    <p:sldId id="269" r:id="rId15"/>
    <p:sldId id="277" r:id="rId16"/>
    <p:sldId id="271" r:id="rId17"/>
    <p:sldId id="272" r:id="rId18"/>
    <p:sldId id="270" r:id="rId19"/>
    <p:sldId id="278" r:id="rId20"/>
    <p:sldId id="276" r:id="rId21"/>
  </p:sldIdLst>
  <p:sldSz cx="137160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4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jaul Hasan Shameem" initials="RHS" lastIdx="3" clrIdx="0">
    <p:extLst>
      <p:ext uri="{19B8F6BF-5375-455C-9EA6-DF929625EA0E}">
        <p15:presenceInfo xmlns:p15="http://schemas.microsoft.com/office/powerpoint/2012/main" userId="603a52faaaa00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72"/>
      </p:cViewPr>
      <p:guideLst>
        <p:guide orient="horz" pos="2400"/>
        <p:guide pos="4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595"/>
            <a:ext cx="13716000" cy="7781996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50" y="2725139"/>
            <a:ext cx="8737803" cy="1865809"/>
          </a:xfrm>
        </p:spPr>
        <p:txBody>
          <a:bodyPr anchor="b">
            <a:noAutofit/>
          </a:bodyPr>
          <a:lstStyle>
            <a:lvl1pPr algn="r">
              <a:defRPr sz="607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450" y="4590945"/>
            <a:ext cx="8737803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690880"/>
            <a:ext cx="9671252" cy="3857413"/>
          </a:xfrm>
        </p:spPr>
        <p:txBody>
          <a:bodyPr anchor="ctr">
            <a:normAutofit/>
          </a:bodyPr>
          <a:lstStyle>
            <a:lvl1pPr algn="l">
              <a:defRPr sz="49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066453"/>
            <a:ext cx="9671252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1" y="690880"/>
            <a:ext cx="9105901" cy="3425613"/>
          </a:xfrm>
        </p:spPr>
        <p:txBody>
          <a:bodyPr anchor="ctr">
            <a:normAutofit/>
          </a:bodyPr>
          <a:lstStyle>
            <a:lvl1pPr algn="l">
              <a:defRPr sz="49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36906" y="4116493"/>
            <a:ext cx="8127590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4350" indent="0">
              <a:buFontTx/>
              <a:buNone/>
              <a:defRPr/>
            </a:lvl2pPr>
            <a:lvl3pPr marL="1028700" indent="0">
              <a:buFontTx/>
              <a:buNone/>
              <a:defRPr/>
            </a:lvl3pPr>
            <a:lvl4pPr marL="1543050" indent="0">
              <a:buFontTx/>
              <a:buNone/>
              <a:defRPr/>
            </a:lvl4pPr>
            <a:lvl5pPr marL="2057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066453"/>
            <a:ext cx="9671252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4" y="895762"/>
            <a:ext cx="685800" cy="66274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9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4637" y="3271430"/>
            <a:ext cx="685800" cy="66274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9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025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2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2189587"/>
            <a:ext cx="9671252" cy="2941521"/>
          </a:xfrm>
        </p:spPr>
        <p:txBody>
          <a:bodyPr anchor="b">
            <a:normAutofit/>
          </a:bodyPr>
          <a:lstStyle>
            <a:lvl1pPr algn="l">
              <a:defRPr sz="49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131108"/>
            <a:ext cx="9671252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1" y="690880"/>
            <a:ext cx="9105901" cy="3425613"/>
          </a:xfrm>
        </p:spPr>
        <p:txBody>
          <a:bodyPr anchor="ctr">
            <a:normAutofit/>
          </a:bodyPr>
          <a:lstStyle>
            <a:lvl1pPr algn="l">
              <a:defRPr sz="49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1999" y="4548294"/>
            <a:ext cx="9671253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0">
              <a:buFontTx/>
              <a:buNone/>
              <a:defRPr/>
            </a:lvl2pPr>
            <a:lvl3pPr marL="1028700" indent="0">
              <a:buFontTx/>
              <a:buNone/>
              <a:defRPr/>
            </a:lvl3pPr>
            <a:lvl4pPr marL="1543050" indent="0">
              <a:buFontTx/>
              <a:buNone/>
              <a:defRPr/>
            </a:lvl4pPr>
            <a:lvl5pPr marL="2057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131108"/>
            <a:ext cx="9671252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4" y="895762"/>
            <a:ext cx="685800" cy="66274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9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04637" y="3271430"/>
            <a:ext cx="685800" cy="66274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/>
          <a:p>
            <a:pPr lvl="0"/>
            <a:r>
              <a:rPr lang="en-US" sz="9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6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90880"/>
            <a:ext cx="9661728" cy="3425613"/>
          </a:xfrm>
        </p:spPr>
        <p:txBody>
          <a:bodyPr anchor="ctr">
            <a:normAutofit/>
          </a:bodyPr>
          <a:lstStyle>
            <a:lvl1pPr algn="l">
              <a:defRPr sz="49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1999" y="4548294"/>
            <a:ext cx="9671253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00">
                <a:solidFill>
                  <a:schemeClr val="accent1"/>
                </a:solidFill>
              </a:defRPr>
            </a:lvl1pPr>
            <a:lvl2pPr marL="514350" indent="0">
              <a:buFontTx/>
              <a:buNone/>
              <a:defRPr/>
            </a:lvl2pPr>
            <a:lvl3pPr marL="1028700" indent="0">
              <a:buFontTx/>
              <a:buNone/>
              <a:defRPr/>
            </a:lvl3pPr>
            <a:lvl4pPr marL="1543050" indent="0">
              <a:buFontTx/>
              <a:buNone/>
              <a:defRPr/>
            </a:lvl4pPr>
            <a:lvl5pPr marL="2057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131108"/>
            <a:ext cx="9671252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3633" y="690880"/>
            <a:ext cx="1467836" cy="59516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2" y="690880"/>
            <a:ext cx="7942669" cy="5951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3060983"/>
            <a:ext cx="9671252" cy="2070125"/>
          </a:xfrm>
        </p:spPr>
        <p:txBody>
          <a:bodyPr anchor="b"/>
          <a:lstStyle>
            <a:lvl1pPr algn="l">
              <a:defRPr sz="45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5131108"/>
            <a:ext cx="9671252" cy="975120"/>
          </a:xfrm>
        </p:spPr>
        <p:txBody>
          <a:bodyPr anchor="t"/>
          <a:lstStyle>
            <a:lvl1pPr marL="0" indent="0" algn="l">
              <a:buNone/>
              <a:defRPr sz="2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435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2" y="2448668"/>
            <a:ext cx="4707039" cy="4398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6216" y="2448668"/>
            <a:ext cx="4707038" cy="439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214" y="2449114"/>
            <a:ext cx="4708826" cy="653097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214" y="3102212"/>
            <a:ext cx="4708826" cy="37446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4431" y="2449114"/>
            <a:ext cx="4708820" cy="653097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4433" y="3102212"/>
            <a:ext cx="4708819" cy="37446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690880"/>
            <a:ext cx="9671252" cy="1496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698418"/>
            <a:ext cx="4336344" cy="1448928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519" y="583581"/>
            <a:ext cx="5077734" cy="626329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3147346"/>
            <a:ext cx="4336344" cy="2929042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514196" indent="0">
              <a:buNone/>
              <a:defRPr sz="1575"/>
            </a:lvl2pPr>
            <a:lvl3pPr marL="1028392" indent="0">
              <a:buNone/>
              <a:defRPr sz="1350"/>
            </a:lvl3pPr>
            <a:lvl4pPr marL="1542588" indent="0">
              <a:buNone/>
              <a:defRPr sz="1125"/>
            </a:lvl4pPr>
            <a:lvl5pPr marL="2056782" indent="0">
              <a:buNone/>
              <a:defRPr sz="1125"/>
            </a:lvl5pPr>
            <a:lvl6pPr marL="2570978" indent="0">
              <a:buNone/>
              <a:defRPr sz="1125"/>
            </a:lvl6pPr>
            <a:lvl7pPr marL="3085174" indent="0">
              <a:buNone/>
              <a:defRPr sz="1125"/>
            </a:lvl7pPr>
            <a:lvl8pPr marL="3599370" indent="0">
              <a:buNone/>
              <a:defRPr sz="1125"/>
            </a:lvl8pPr>
            <a:lvl9pPr marL="4113566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2" y="5440680"/>
            <a:ext cx="9671250" cy="642303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2001" y="690880"/>
            <a:ext cx="9671252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14350" indent="0">
              <a:buNone/>
              <a:defRPr sz="1800"/>
            </a:lvl2pPr>
            <a:lvl3pPr marL="1028700" indent="0">
              <a:buNone/>
              <a:defRPr sz="1800"/>
            </a:lvl3pPr>
            <a:lvl4pPr marL="1543050" indent="0">
              <a:buNone/>
              <a:defRPr sz="1800"/>
            </a:lvl4pPr>
            <a:lvl5pPr marL="2057400" indent="0">
              <a:buNone/>
              <a:defRPr sz="1800"/>
            </a:lvl5pPr>
            <a:lvl6pPr marL="2571750" indent="0">
              <a:buNone/>
              <a:defRPr sz="1800"/>
            </a:lvl6pPr>
            <a:lvl7pPr marL="3086100" indent="0">
              <a:buNone/>
              <a:defRPr sz="1800"/>
            </a:lvl7pPr>
            <a:lvl8pPr marL="3600450" indent="0">
              <a:buNone/>
              <a:defRPr sz="1800"/>
            </a:lvl8pPr>
            <a:lvl9pPr marL="411480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6082983"/>
            <a:ext cx="9671250" cy="76389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595"/>
            <a:ext cx="13716000" cy="778199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1" y="690880"/>
            <a:ext cx="9671252" cy="149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2448668"/>
            <a:ext cx="9671252" cy="439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5775" y="6846878"/>
            <a:ext cx="102593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C639-E157-43D2-A11A-2C051F9E67D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846878"/>
            <a:ext cx="708481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4497" y="6846878"/>
            <a:ext cx="76875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accent1"/>
                </a:solidFill>
              </a:defRPr>
            </a:lvl1pPr>
          </a:lstStyle>
          <a:p>
            <a:fld id="{66C7443F-BC19-4888-A23D-21BB200D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514350" rtl="0" eaLnBrk="1" latinLnBrk="0" hangingPunct="1">
        <a:spcBef>
          <a:spcPct val="0"/>
        </a:spcBef>
        <a:buNone/>
        <a:defRPr sz="405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5763" indent="-385763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35819" indent="-321469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8587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0022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1457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2892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4327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5762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71975" indent="-257175" algn="l" defTabSz="514350" rtl="0" eaLnBrk="1" latinLnBrk="0" hangingPunct="1">
        <a:spcBef>
          <a:spcPts val="112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51435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9C9F41A-0358-496E-BFC2-4F0EAF2A6C3C}"/>
              </a:ext>
            </a:extLst>
          </p:cNvPr>
          <p:cNvSpPr txBox="1"/>
          <p:nvPr/>
        </p:nvSpPr>
        <p:spPr>
          <a:xfrm>
            <a:off x="3298371" y="376063"/>
            <a:ext cx="9188734" cy="3046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</a:rPr>
              <a:t>আজকের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পাঠে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সবাইকে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</a:p>
          <a:p>
            <a:r>
              <a:rPr lang="en-US" sz="9600" dirty="0" err="1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EB7E0B-770E-431B-B772-EA3CA19F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082142"/>
            <a:ext cx="3962400" cy="3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F9B77-2FFD-4769-A084-8DCD45409868}"/>
              </a:ext>
            </a:extLst>
          </p:cNvPr>
          <p:cNvSpPr txBox="1"/>
          <p:nvPr/>
        </p:nvSpPr>
        <p:spPr>
          <a:xfrm>
            <a:off x="4771872" y="430928"/>
            <a:ext cx="4094542" cy="1022315"/>
          </a:xfrm>
          <a:prstGeom prst="rect">
            <a:avLst/>
          </a:prstGeom>
          <a:solidFill>
            <a:schemeClr val="lt1">
              <a:alpha val="43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3066A-AEBC-423D-863D-4829941B4FA4}"/>
              </a:ext>
            </a:extLst>
          </p:cNvPr>
          <p:cNvSpPr txBox="1"/>
          <p:nvPr/>
        </p:nvSpPr>
        <p:spPr>
          <a:xfrm>
            <a:off x="1424065" y="2555831"/>
            <a:ext cx="10912839" cy="2554545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৪, ৩, ৭, ৫, ৬      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৩, ৫, ৮, ৪, ২, ৫, ২, ৪, ৩, ৭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৮, ৯, ১২, ১১০   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১৭, ১৬, ২০, ১৯, ১৫, ২১ ১, ৭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107F6-2151-4037-AB08-C4CEDD776ABB}"/>
              </a:ext>
            </a:extLst>
          </p:cNvPr>
          <p:cNvSpPr/>
          <p:nvPr/>
        </p:nvSpPr>
        <p:spPr>
          <a:xfrm>
            <a:off x="1283644" y="1660461"/>
            <a:ext cx="2416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করঃ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7AF43-933E-4BB8-A372-90583B721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23" y="5297860"/>
            <a:ext cx="5444240" cy="20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35539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56867E-90FF-40EF-AD3C-6BB9B0D8EB46}"/>
              </a:ext>
            </a:extLst>
          </p:cNvPr>
          <p:cNvSpPr txBox="1"/>
          <p:nvPr/>
        </p:nvSpPr>
        <p:spPr>
          <a:xfrm>
            <a:off x="800100" y="228471"/>
            <a:ext cx="12115800" cy="107721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গত সপ্তাহে শনিবার থেকে বৃহস্পতিবার পর্যন্ত প্রতিদিন কত ঘণ্টা করে বাড়িতে লেখাপড়া করে তার একটি তালিকা তৈরি করেছে। সে প্রতিদিন গড়ে কত ঘন্টা করে বাড়িতে পড়ালেখা 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5CEAEDD-812C-4F65-8B22-2FFF6542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70750"/>
              </p:ext>
            </p:extLst>
          </p:nvPr>
        </p:nvGraphicFramePr>
        <p:xfrm>
          <a:off x="2874765" y="1548627"/>
          <a:ext cx="9916508" cy="1158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6644">
                  <a:extLst>
                    <a:ext uri="{9D8B030D-6E8A-4147-A177-3AD203B41FA5}">
                      <a16:colId xmlns:a16="http://schemas.microsoft.com/office/drawing/2014/main" val="121183872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1416644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ঘণ্টা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9AF44A-E75A-4027-9287-62C2AC884DB4}"/>
              </a:ext>
            </a:extLst>
          </p:cNvPr>
          <p:cNvSpPr txBox="1"/>
          <p:nvPr/>
        </p:nvSpPr>
        <p:spPr>
          <a:xfrm>
            <a:off x="2864819" y="2772919"/>
            <a:ext cx="140663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48E7B-CA90-4475-9E12-ED9DB0F75F88}"/>
              </a:ext>
            </a:extLst>
          </p:cNvPr>
          <p:cNvSpPr txBox="1"/>
          <p:nvPr/>
        </p:nvSpPr>
        <p:spPr>
          <a:xfrm>
            <a:off x="2864819" y="3423746"/>
            <a:ext cx="40552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পড়ালেখা করে মোট দিন = ৬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E3E49-A64E-40AB-818A-0A90F91AA4F5}"/>
              </a:ext>
            </a:extLst>
          </p:cNvPr>
          <p:cNvSpPr txBox="1"/>
          <p:nvPr/>
        </p:nvSpPr>
        <p:spPr>
          <a:xfrm>
            <a:off x="2864819" y="4204040"/>
            <a:ext cx="8135007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দিনে লেখাপড়া করে ( ২ + ১.৫ + ১ + ১.৫ + ১ + ২) ঘণ্টা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A60BA-062D-4CE8-8D3F-EC7F29808FE0}"/>
              </a:ext>
            </a:extLst>
          </p:cNvPr>
          <p:cNvSpPr txBox="1"/>
          <p:nvPr/>
        </p:nvSpPr>
        <p:spPr>
          <a:xfrm>
            <a:off x="5521432" y="4945119"/>
            <a:ext cx="1891863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= ৯ ঘণ্টা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B2598-7094-4758-A420-1302B7AA2948}"/>
                  </a:ext>
                </a:extLst>
              </p:cNvPr>
              <p:cNvSpPr txBox="1"/>
              <p:nvPr/>
            </p:nvSpPr>
            <p:spPr>
              <a:xfrm>
                <a:off x="2864819" y="5701213"/>
                <a:ext cx="6211615" cy="58477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 প্রতিদিন গড়ে লেখাপড়া করে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৯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ঘণ্টা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3B2598-7094-4758-A420-1302B7AA2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819" y="5701213"/>
                <a:ext cx="6211615" cy="584775"/>
              </a:xfrm>
              <a:prstGeom prst="rect">
                <a:avLst/>
              </a:prstGeom>
              <a:blipFill>
                <a:blip r:embed="rId2"/>
                <a:stretch>
                  <a:fillRect l="-2449" t="-22449" r="-2351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6782A2D-F266-4A38-A513-150AEA06D1B4}"/>
              </a:ext>
            </a:extLst>
          </p:cNvPr>
          <p:cNvSpPr txBox="1"/>
          <p:nvPr/>
        </p:nvSpPr>
        <p:spPr>
          <a:xfrm>
            <a:off x="6965915" y="6457307"/>
            <a:ext cx="1734208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= ১.৫ ঘণ্টা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9676A-A815-4042-850D-C1967570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6" y="1379421"/>
            <a:ext cx="2018689" cy="6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8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B0DA5-4432-4428-B800-F096CFFE0127}"/>
              </a:ext>
            </a:extLst>
          </p:cNvPr>
          <p:cNvSpPr txBox="1"/>
          <p:nvPr/>
        </p:nvSpPr>
        <p:spPr>
          <a:xfrm>
            <a:off x="3223302" y="97432"/>
            <a:ext cx="4588328" cy="69770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04EA3-BAB9-456F-8E84-BE4DF495EAE1}"/>
              </a:ext>
            </a:extLst>
          </p:cNvPr>
          <p:cNvSpPr txBox="1"/>
          <p:nvPr/>
        </p:nvSpPr>
        <p:spPr>
          <a:xfrm>
            <a:off x="78826" y="1025535"/>
            <a:ext cx="8228741" cy="1077218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গাভী থেকে প্রতিদিন কী পরিমাণ দুধ পাওয়া যায় তা নিচের ছকে দেখানো হয়েছে। প্রতিদিন গাভীটি গড়ে কী পরিমাণ দুধ দেয়?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A523B8-5568-4448-A95E-8874B6F3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10212"/>
              </p:ext>
            </p:extLst>
          </p:nvPr>
        </p:nvGraphicFramePr>
        <p:xfrm>
          <a:off x="66798" y="2213778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40">
                  <a:extLst>
                    <a:ext uri="{9D8B030D-6E8A-4147-A177-3AD203B41FA5}">
                      <a16:colId xmlns:a16="http://schemas.microsoft.com/office/drawing/2014/main" val="1517182867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2991715410"/>
                    </a:ext>
                  </a:extLst>
                </a:gridCol>
                <a:gridCol w="898634">
                  <a:extLst>
                    <a:ext uri="{9D8B030D-6E8A-4147-A177-3AD203B41FA5}">
                      <a16:colId xmlns:a16="http://schemas.microsoft.com/office/drawing/2014/main" val="2929438242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474272421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3576633216"/>
                    </a:ext>
                  </a:extLst>
                </a:gridCol>
                <a:gridCol w="727433">
                  <a:extLst>
                    <a:ext uri="{9D8B030D-6E8A-4147-A177-3AD203B41FA5}">
                      <a16:colId xmlns:a16="http://schemas.microsoft.com/office/drawing/2014/main" val="2776292240"/>
                    </a:ext>
                  </a:extLst>
                </a:gridCol>
                <a:gridCol w="1243257">
                  <a:extLst>
                    <a:ext uri="{9D8B030D-6E8A-4147-A177-3AD203B41FA5}">
                      <a16:colId xmlns:a16="http://schemas.microsoft.com/office/drawing/2014/main" val="3217977358"/>
                    </a:ext>
                  </a:extLst>
                </a:gridCol>
                <a:gridCol w="788743">
                  <a:extLst>
                    <a:ext uri="{9D8B030D-6E8A-4147-A177-3AD203B41FA5}">
                      <a16:colId xmlns:a16="http://schemas.microsoft.com/office/drawing/2014/main" val="4110334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2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 (লিটার)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327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306BB9-C26C-4D94-86E5-7938BACD6F49}"/>
              </a:ext>
            </a:extLst>
          </p:cNvPr>
          <p:cNvSpPr txBox="1"/>
          <p:nvPr/>
        </p:nvSpPr>
        <p:spPr>
          <a:xfrm>
            <a:off x="66798" y="3520591"/>
            <a:ext cx="8228741" cy="107721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 পাওয়া যায় মোট ৭ দিন।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FA7AB-842F-4649-BD5B-D9BEEEAB7575}"/>
              </a:ext>
            </a:extLst>
          </p:cNvPr>
          <p:cNvSpPr txBox="1"/>
          <p:nvPr/>
        </p:nvSpPr>
        <p:spPr>
          <a:xfrm>
            <a:off x="78826" y="4871355"/>
            <a:ext cx="9987864" cy="107721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(১৩ + ১৬ + ১৫ + ১৩ + ১৭ + ১৪ + ১৭)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	=১০৫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8F8C5-8A15-4816-BD16-544624185EF5}"/>
              </a:ext>
            </a:extLst>
          </p:cNvPr>
          <p:cNvSpPr txBox="1"/>
          <p:nvPr/>
        </p:nvSpPr>
        <p:spPr>
          <a:xfrm>
            <a:off x="66798" y="6210404"/>
            <a:ext cx="5005960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দিনে গাভী মোট দুধ দেয় ১০৫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D702-BF8D-402A-8258-8A4DDEBF4F22}"/>
                  </a:ext>
                </a:extLst>
              </p:cNvPr>
              <p:cNvSpPr txBox="1"/>
              <p:nvPr/>
            </p:nvSpPr>
            <p:spPr>
              <a:xfrm>
                <a:off x="66798" y="7090193"/>
                <a:ext cx="6003129" cy="584775"/>
              </a:xfrm>
              <a:prstGeom prst="rect">
                <a:avLst/>
              </a:prstGeom>
              <a:solidFill>
                <a:srgbClr val="FFFF00">
                  <a:alpha val="44000"/>
                </a:srgb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প্রতিদিন গাভীটি গড়ে দুধ দেয় ১০৫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লিটার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D702-BF8D-402A-8258-8A4DDEBF4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" y="7090193"/>
                <a:ext cx="6003129" cy="584775"/>
              </a:xfrm>
              <a:prstGeom prst="rect">
                <a:avLst/>
              </a:prstGeom>
              <a:blipFill>
                <a:blip r:embed="rId3"/>
                <a:stretch>
                  <a:fillRect l="-2530" t="-22222" b="-3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4C206A-6E26-4CDC-9FBA-AE336F1EC19E}"/>
              </a:ext>
            </a:extLst>
          </p:cNvPr>
          <p:cNvSpPr txBox="1"/>
          <p:nvPr/>
        </p:nvSpPr>
        <p:spPr>
          <a:xfrm>
            <a:off x="6198331" y="7090192"/>
            <a:ext cx="1947450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৩৫ লিটার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rigeer">
            <a:extLst>
              <a:ext uri="{FF2B5EF4-FFF2-40B4-BE49-F238E27FC236}">
                <a16:creationId xmlns:a16="http://schemas.microsoft.com/office/drawing/2014/main" id="{3C3C71DA-A207-49B2-AF68-7B3F7D60A8A2}"/>
              </a:ext>
            </a:extLst>
          </p:cNvPr>
          <p:cNvSpPr txBox="1"/>
          <p:nvPr/>
        </p:nvSpPr>
        <p:spPr>
          <a:xfrm>
            <a:off x="9514080" y="3766813"/>
            <a:ext cx="3744720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1E92B-AC7D-4870-BC06-1036216B3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52" y="130285"/>
            <a:ext cx="5081841" cy="34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9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E741C4-4AB1-4DAD-A481-D02716CFC610}"/>
              </a:ext>
            </a:extLst>
          </p:cNvPr>
          <p:cNvSpPr txBox="1"/>
          <p:nvPr/>
        </p:nvSpPr>
        <p:spPr>
          <a:xfrm>
            <a:off x="4518855" y="130629"/>
            <a:ext cx="4384374" cy="707886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B64AE-BC6B-47A7-B825-D6ED9880BA26}"/>
              </a:ext>
            </a:extLst>
          </p:cNvPr>
          <p:cNvSpPr txBox="1"/>
          <p:nvPr/>
        </p:nvSpPr>
        <p:spPr>
          <a:xfrm>
            <a:off x="2555422" y="1037481"/>
            <a:ext cx="8311241" cy="64633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৯৩ ও ৯৪ পৃষ্ঠা মনোযোগ 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8904-4509-4FE5-99D5-70AFC2C2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1105" y="1359756"/>
            <a:ext cx="4377129" cy="6094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0D57E-75C4-4AC3-B9FF-3ACF977DA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2" y="4856812"/>
            <a:ext cx="3525499" cy="27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02F25-9FD0-4221-A8E6-9DC1D9CB4A94}"/>
              </a:ext>
            </a:extLst>
          </p:cNvPr>
          <p:cNvSpPr txBox="1"/>
          <p:nvPr/>
        </p:nvSpPr>
        <p:spPr>
          <a:xfrm>
            <a:off x="3788228" y="193908"/>
            <a:ext cx="6090557" cy="90516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7C110-9818-4D23-963A-3B75065D2351}"/>
              </a:ext>
            </a:extLst>
          </p:cNvPr>
          <p:cNvSpPr txBox="1"/>
          <p:nvPr/>
        </p:nvSpPr>
        <p:spPr>
          <a:xfrm>
            <a:off x="391885" y="1776048"/>
            <a:ext cx="9966480" cy="1077218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ও হামিদার বাংলা, ইংরেজি, গণিত, বিজ্ঞান ও বাংলাদেশ ও বিশ্বপরিচয় পরীক্ষার প্রাপ্ত নম্বর নিচের ছকে দেওয়া হলোঃ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9A2DB-0821-4EB1-B95F-9CA0A454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09453"/>
              </p:ext>
            </p:extLst>
          </p:nvPr>
        </p:nvGraphicFramePr>
        <p:xfrm>
          <a:off x="391885" y="3223624"/>
          <a:ext cx="9351198" cy="173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4298">
                  <a:extLst>
                    <a:ext uri="{9D8B030D-6E8A-4147-A177-3AD203B41FA5}">
                      <a16:colId xmlns:a16="http://schemas.microsoft.com/office/drawing/2014/main" val="2936935202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468742683"/>
                    </a:ext>
                  </a:extLst>
                </a:gridCol>
                <a:gridCol w="1056289">
                  <a:extLst>
                    <a:ext uri="{9D8B030D-6E8A-4147-A177-3AD203B41FA5}">
                      <a16:colId xmlns:a16="http://schemas.microsoft.com/office/drawing/2014/main" val="3390558470"/>
                    </a:ext>
                  </a:extLst>
                </a:gridCol>
                <a:gridCol w="1418897">
                  <a:extLst>
                    <a:ext uri="{9D8B030D-6E8A-4147-A177-3AD203B41FA5}">
                      <a16:colId xmlns:a16="http://schemas.microsoft.com/office/drawing/2014/main" val="113435770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793968836"/>
                    </a:ext>
                  </a:extLst>
                </a:gridCol>
                <a:gridCol w="3313010">
                  <a:extLst>
                    <a:ext uri="{9D8B030D-6E8A-4147-A177-3AD203B41FA5}">
                      <a16:colId xmlns:a16="http://schemas.microsoft.com/office/drawing/2014/main" val="1631372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গণিত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 ও বিশ্বপরিচয়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সোহেল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70223"/>
                  </a:ext>
                </a:extLst>
              </a:tr>
              <a:tr h="43465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হামিদা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43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554C8-8392-44A9-AD34-B9D7BE615469}"/>
              </a:ext>
            </a:extLst>
          </p:cNvPr>
          <p:cNvSpPr txBox="1"/>
          <p:nvPr/>
        </p:nvSpPr>
        <p:spPr>
          <a:xfrm>
            <a:off x="391885" y="5232383"/>
            <a:ext cx="10105697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যে সকল বিষয়ে সোহেল হামিদা অপেক্ষা বেশি নম্বর পেয়েছে তার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6D7-AEDF-4712-81CF-2EF56162A56A}"/>
              </a:ext>
            </a:extLst>
          </p:cNvPr>
          <p:cNvSpPr txBox="1"/>
          <p:nvPr/>
        </p:nvSpPr>
        <p:spPr>
          <a:xfrm>
            <a:off x="391885" y="6088557"/>
            <a:ext cx="3736429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সোহেলের গড় নম্বর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D9F3E-D08D-4EE3-8C87-767014DB7DB2}"/>
              </a:ext>
            </a:extLst>
          </p:cNvPr>
          <p:cNvSpPr txBox="1"/>
          <p:nvPr/>
        </p:nvSpPr>
        <p:spPr>
          <a:xfrm>
            <a:off x="391885" y="6944731"/>
            <a:ext cx="6069725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দুইজনের মধ্যে কে পরীক্ষায় ভালো করেছে?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4F1CA-6AEA-4465-BF4A-43686810BB9E}"/>
              </a:ext>
            </a:extLst>
          </p:cNvPr>
          <p:cNvSpPr txBox="1"/>
          <p:nvPr/>
        </p:nvSpPr>
        <p:spPr>
          <a:xfrm>
            <a:off x="440870" y="2044639"/>
            <a:ext cx="2367644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2771C-9A57-429F-9C8B-45D8B6FF509E}"/>
              </a:ext>
            </a:extLst>
          </p:cNvPr>
          <p:cNvSpPr txBox="1"/>
          <p:nvPr/>
        </p:nvSpPr>
        <p:spPr>
          <a:xfrm>
            <a:off x="440870" y="3153402"/>
            <a:ext cx="10383590" cy="1446550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যে সকল বিষয়ে হামিদার চেয়ে বেশি নম্বর পেয়েছে তাহলো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গণিত, বিজ্ঞান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95F7A-6809-4285-BF84-D9570356BD57}"/>
              </a:ext>
            </a:extLst>
          </p:cNvPr>
          <p:cNvSpPr txBox="1"/>
          <p:nvPr/>
        </p:nvSpPr>
        <p:spPr>
          <a:xfrm>
            <a:off x="440870" y="5282036"/>
            <a:ext cx="7127354" cy="1323439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দুই বিষয়ের নম্বরের সমষ্টি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৯৫ + ৯০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= ১৮৫ নম্বর।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083F7-DCDD-4846-91AA-D1A1F076849B}"/>
              </a:ext>
            </a:extLst>
          </p:cNvPr>
          <p:cNvSpPr/>
          <p:nvPr/>
        </p:nvSpPr>
        <p:spPr>
          <a:xfrm>
            <a:off x="440870" y="762391"/>
            <a:ext cx="9777035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যে সকল বিষয়ে সোহেল হামিদা অপেক্ষা বেশি নম্বর পেয়েছে তার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F86D7-AEDF-4712-81CF-2EF56162A56A}"/>
              </a:ext>
            </a:extLst>
          </p:cNvPr>
          <p:cNvSpPr txBox="1"/>
          <p:nvPr/>
        </p:nvSpPr>
        <p:spPr>
          <a:xfrm>
            <a:off x="311694" y="206114"/>
            <a:ext cx="4799149" cy="707886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সোহেলের গড় নম্বর কত?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1D29A-F05A-4E5F-882C-867A6E0BD96B}"/>
              </a:ext>
            </a:extLst>
          </p:cNvPr>
          <p:cNvSpPr txBox="1"/>
          <p:nvPr/>
        </p:nvSpPr>
        <p:spPr>
          <a:xfrm>
            <a:off x="311694" y="1388514"/>
            <a:ext cx="2251892" cy="707886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88491-ADC0-4754-BCDB-9D317AE5B63A}"/>
              </a:ext>
            </a:extLst>
          </p:cNvPr>
          <p:cNvSpPr txBox="1"/>
          <p:nvPr/>
        </p:nvSpPr>
        <p:spPr>
          <a:xfrm>
            <a:off x="311694" y="2780556"/>
            <a:ext cx="9322163" cy="646331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বিষয়ে সোহেলের মোট নম্বর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 + ৯৫ + ৫৬ + ৯০ + ৬৫ = ৩৭৪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49CD-629E-4E39-AF0B-300F13C0A03F}"/>
                  </a:ext>
                </a:extLst>
              </p:cNvPr>
              <p:cNvSpPr txBox="1"/>
              <p:nvPr/>
            </p:nvSpPr>
            <p:spPr>
              <a:xfrm>
                <a:off x="311694" y="4111043"/>
                <a:ext cx="5439105" cy="584775"/>
              </a:xfrm>
              <a:prstGeom prst="rect">
                <a:avLst/>
              </a:prstGeom>
              <a:solidFill>
                <a:srgbClr val="00B0F0">
                  <a:alpha val="44000"/>
                </a:srgb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 বিষয়ে সোহেলের গড় নম্বর ৩৭৪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                          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7049CD-629E-4E39-AF0B-300F13C0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94" y="4111043"/>
                <a:ext cx="5439105" cy="584775"/>
              </a:xfrm>
              <a:prstGeom prst="rect">
                <a:avLst/>
              </a:prstGeom>
              <a:blipFill>
                <a:blip r:embed="rId2"/>
                <a:stretch>
                  <a:fillRect l="-2682" t="-22222" r="-42346" b="-3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7C0179-B5CF-4751-B08F-296DD56D1782}"/>
              </a:ext>
            </a:extLst>
          </p:cNvPr>
          <p:cNvSpPr txBox="1"/>
          <p:nvPr/>
        </p:nvSpPr>
        <p:spPr>
          <a:xfrm>
            <a:off x="3780108" y="4864555"/>
            <a:ext cx="1970691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৭৪.৮ নম্বর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52FBE-FAB4-40E3-AB02-CCF01BBB3F05}"/>
              </a:ext>
            </a:extLst>
          </p:cNvPr>
          <p:cNvSpPr txBox="1"/>
          <p:nvPr/>
        </p:nvSpPr>
        <p:spPr>
          <a:xfrm>
            <a:off x="106226" y="6039361"/>
            <a:ext cx="4359823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সোহেলের গড় নম্বর ৭৪.৮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7D9F3E-D08D-4EE3-8C87-767014DB7DB2}"/>
              </a:ext>
            </a:extLst>
          </p:cNvPr>
          <p:cNvSpPr txBox="1"/>
          <p:nvPr/>
        </p:nvSpPr>
        <p:spPr>
          <a:xfrm>
            <a:off x="228599" y="485925"/>
            <a:ext cx="6069725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দুইজনের মধ্যে কে পরীক্ষায় ভালো করেছে?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1D29A-F05A-4E5F-882C-867A6E0BD96B}"/>
              </a:ext>
            </a:extLst>
          </p:cNvPr>
          <p:cNvSpPr txBox="1"/>
          <p:nvPr/>
        </p:nvSpPr>
        <p:spPr>
          <a:xfrm>
            <a:off x="228599" y="1577045"/>
            <a:ext cx="1809751" cy="584775"/>
          </a:xfrm>
          <a:prstGeom prst="rect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88491-ADC0-4754-BCDB-9D317AE5B63A}"/>
              </a:ext>
            </a:extLst>
          </p:cNvPr>
          <p:cNvSpPr txBox="1"/>
          <p:nvPr/>
        </p:nvSpPr>
        <p:spPr>
          <a:xfrm>
            <a:off x="242206" y="2623196"/>
            <a:ext cx="5086352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হতে পাই, সোহেলের মোট নম্বর ৩৭৪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049CD-629E-4E39-AF0B-300F13C0A03F}"/>
              </a:ext>
            </a:extLst>
          </p:cNvPr>
          <p:cNvSpPr txBox="1"/>
          <p:nvPr/>
        </p:nvSpPr>
        <p:spPr>
          <a:xfrm>
            <a:off x="228599" y="3714316"/>
            <a:ext cx="7429502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হামিদার মোট নম্বর ৭২ + ৭৮ + ৮৪ + ৮০ + ৮৬ = ৪০০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C0179-B5CF-4751-B08F-296DD56D1782}"/>
              </a:ext>
            </a:extLst>
          </p:cNvPr>
          <p:cNvSpPr txBox="1"/>
          <p:nvPr/>
        </p:nvSpPr>
        <p:spPr>
          <a:xfrm>
            <a:off x="242206" y="4785684"/>
            <a:ext cx="2682955" cy="584775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এখন, ৪০০ &gt; ৩৭৪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52FBE-FAB4-40E3-AB02-CCF01BBB3F05}"/>
              </a:ext>
            </a:extLst>
          </p:cNvPr>
          <p:cNvSpPr txBox="1"/>
          <p:nvPr/>
        </p:nvSpPr>
        <p:spPr>
          <a:xfrm>
            <a:off x="228599" y="5902967"/>
            <a:ext cx="4895852" cy="107721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দুইজনের মধ্যে হামিদা ভালো করেছে।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82499-C44F-4E34-BFC1-D62E69649571}"/>
              </a:ext>
            </a:extLst>
          </p:cNvPr>
          <p:cNvSpPr txBox="1"/>
          <p:nvPr/>
        </p:nvSpPr>
        <p:spPr>
          <a:xfrm>
            <a:off x="1316399" y="1884239"/>
            <a:ext cx="11083202" cy="3046988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সন্তান ও তাদের পিতার গড় বয়স 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বছর।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সন্তান ও তাদের মাতার গড় বয়স 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বছর। মাতার বয়স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সন্তান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পিতার বয়সের সমষ্টি কত?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সন্তান 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মাতার বয়সের সমষ্টি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পিতার বয়স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91B6E-6696-449A-9FCC-2F8DD615EC86}"/>
              </a:ext>
            </a:extLst>
          </p:cNvPr>
          <p:cNvSpPr txBox="1"/>
          <p:nvPr/>
        </p:nvSpPr>
        <p:spPr>
          <a:xfrm>
            <a:off x="4013899" y="375557"/>
            <a:ext cx="6207786" cy="998491"/>
          </a:xfrm>
          <a:prstGeom prst="rect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B93AE-122D-4C78-BFFC-78B449A7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5045530"/>
            <a:ext cx="8115300" cy="24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94032-AE82-4ECB-9D59-3DCC382573E9}"/>
              </a:ext>
            </a:extLst>
          </p:cNvPr>
          <p:cNvSpPr txBox="1"/>
          <p:nvPr/>
        </p:nvSpPr>
        <p:spPr>
          <a:xfrm>
            <a:off x="4482059" y="299803"/>
            <a:ext cx="4206601" cy="156966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বাড়ির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কাজ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3587B-C279-43CB-8FFA-9CAEE9964AE9}"/>
              </a:ext>
            </a:extLst>
          </p:cNvPr>
          <p:cNvSpPr txBox="1"/>
          <p:nvPr/>
        </p:nvSpPr>
        <p:spPr>
          <a:xfrm>
            <a:off x="641759" y="2158584"/>
            <a:ext cx="11887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অপু</a:t>
            </a:r>
            <a:r>
              <a:rPr lang="en-US" sz="3200" dirty="0"/>
              <a:t> ও </a:t>
            </a:r>
            <a:r>
              <a:rPr lang="en-US" sz="3200" dirty="0" err="1"/>
              <a:t>দীপুর</a:t>
            </a:r>
            <a:r>
              <a:rPr lang="en-US" sz="3200" dirty="0"/>
              <a:t> </a:t>
            </a:r>
            <a:r>
              <a:rPr lang="en-US" sz="3200" dirty="0" err="1"/>
              <a:t>গড়</a:t>
            </a:r>
            <a:r>
              <a:rPr lang="en-US" sz="3200" dirty="0"/>
              <a:t> </a:t>
            </a:r>
            <a:r>
              <a:rPr lang="en-US" sz="3200" dirty="0" err="1"/>
              <a:t>বয়স</a:t>
            </a:r>
            <a:r>
              <a:rPr lang="en-US" sz="3200" dirty="0"/>
              <a:t> ২২ </a:t>
            </a:r>
            <a:r>
              <a:rPr lang="en-US" sz="3200" dirty="0" err="1"/>
              <a:t>বছর</a:t>
            </a:r>
            <a:r>
              <a:rPr lang="en-US" sz="3200" dirty="0"/>
              <a:t>। </a:t>
            </a:r>
            <a:r>
              <a:rPr lang="en-US" sz="3200" dirty="0" err="1"/>
              <a:t>দীপু</a:t>
            </a:r>
            <a:r>
              <a:rPr lang="en-US" sz="3200" dirty="0"/>
              <a:t> ও </a:t>
            </a:r>
            <a:r>
              <a:rPr lang="en-US" sz="3200" dirty="0" err="1"/>
              <a:t>টিপুর</a:t>
            </a:r>
            <a:r>
              <a:rPr lang="en-US" sz="3200" dirty="0"/>
              <a:t> </a:t>
            </a:r>
            <a:r>
              <a:rPr lang="en-US" sz="3200" dirty="0" err="1"/>
              <a:t>গড়</a:t>
            </a:r>
            <a:r>
              <a:rPr lang="en-US" sz="3200" dirty="0"/>
              <a:t> </a:t>
            </a:r>
            <a:r>
              <a:rPr lang="en-US" sz="3200" dirty="0" err="1"/>
              <a:t>বয়স</a:t>
            </a:r>
            <a:r>
              <a:rPr lang="en-US" sz="3200" dirty="0"/>
              <a:t> ২৪ </a:t>
            </a:r>
            <a:r>
              <a:rPr lang="en-US" sz="3200" dirty="0" err="1"/>
              <a:t>বছর</a:t>
            </a:r>
            <a:r>
              <a:rPr lang="en-US" sz="3200" dirty="0"/>
              <a:t>। </a:t>
            </a:r>
            <a:r>
              <a:rPr lang="en-US" sz="3200" dirty="0" err="1"/>
              <a:t>অপুর</a:t>
            </a:r>
            <a:r>
              <a:rPr lang="en-US" sz="3200" dirty="0"/>
              <a:t> </a:t>
            </a:r>
            <a:r>
              <a:rPr lang="en-US" sz="3200" dirty="0" err="1"/>
              <a:t>বয়স</a:t>
            </a:r>
            <a:r>
              <a:rPr lang="en-US" sz="3200" dirty="0"/>
              <a:t> ২১ </a:t>
            </a:r>
            <a:r>
              <a:rPr lang="en-US" sz="3200" dirty="0" err="1"/>
              <a:t>বছর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,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দীপু</a:t>
            </a:r>
            <a:r>
              <a:rPr lang="en-US" sz="3200" dirty="0"/>
              <a:t> ও </a:t>
            </a:r>
            <a:r>
              <a:rPr lang="en-US" sz="3200" dirty="0" err="1"/>
              <a:t>টিপুর</a:t>
            </a:r>
            <a:r>
              <a:rPr lang="en-US" sz="3200" dirty="0"/>
              <a:t> </a:t>
            </a:r>
            <a:r>
              <a:rPr lang="en-US" sz="3200" dirty="0" err="1"/>
              <a:t>বয়স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? 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9C03ACF5-E960-4FFB-931B-A01D9819F6E0}"/>
              </a:ext>
            </a:extLst>
          </p:cNvPr>
          <p:cNvSpPr/>
          <p:nvPr/>
        </p:nvSpPr>
        <p:spPr>
          <a:xfrm>
            <a:off x="159601" y="215858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42C23-91BD-498B-B1AC-2827B07E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4" y="3539752"/>
            <a:ext cx="6132939" cy="39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9766C-ABC9-4EFD-AC86-959204A29BF4}"/>
              </a:ext>
            </a:extLst>
          </p:cNvPr>
          <p:cNvSpPr txBox="1"/>
          <p:nvPr/>
        </p:nvSpPr>
        <p:spPr>
          <a:xfrm>
            <a:off x="5092134" y="208912"/>
            <a:ext cx="3583066" cy="11066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9FAFD2-D112-4097-995E-9001B167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" y="154577"/>
            <a:ext cx="3839872" cy="3035334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353A50E1-583C-47B6-9265-5C51D350FC8C}"/>
              </a:ext>
            </a:extLst>
          </p:cNvPr>
          <p:cNvSpPr/>
          <p:nvPr/>
        </p:nvSpPr>
        <p:spPr>
          <a:xfrm>
            <a:off x="2048470" y="3233311"/>
            <a:ext cx="484632" cy="636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20979-7C50-49DE-90AA-60EEB5B93072}"/>
              </a:ext>
            </a:extLst>
          </p:cNvPr>
          <p:cNvSpPr/>
          <p:nvPr/>
        </p:nvSpPr>
        <p:spPr>
          <a:xfrm>
            <a:off x="487200" y="3902276"/>
            <a:ext cx="5938462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জাহানারা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endParaRPr lang="bn-BD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চরফকিরা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নোয়াখালী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cap="none" spc="0" dirty="0">
              <a:ln/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931A2-6411-40A6-B9D7-03C602979E29}"/>
              </a:ext>
            </a:extLst>
          </p:cNvPr>
          <p:cNvSpPr/>
          <p:nvPr/>
        </p:nvSpPr>
        <p:spPr>
          <a:xfrm>
            <a:off x="9219681" y="3870125"/>
            <a:ext cx="4051109" cy="255454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000" b="1" cap="none" spc="0" dirty="0">
              <a:ln/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52602-9E19-4FA6-8866-45896B544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38" y="208912"/>
            <a:ext cx="4309652" cy="30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415CDC-DE6D-46C2-9CB4-00B08D9143F5}"/>
              </a:ext>
            </a:extLst>
          </p:cNvPr>
          <p:cNvSpPr txBox="1"/>
          <p:nvPr/>
        </p:nvSpPr>
        <p:spPr>
          <a:xfrm rot="19914141">
            <a:off x="1453244" y="1159330"/>
            <a:ext cx="8438529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sz="13800" dirty="0" err="1">
                <a:solidFill>
                  <a:srgbClr val="FF0000"/>
                </a:solidFill>
              </a:rPr>
              <a:t>ধন্যবাদ</a:t>
            </a:r>
            <a:r>
              <a:rPr lang="en-US" sz="13800" dirty="0">
                <a:solidFill>
                  <a:srgbClr val="FF0000"/>
                </a:solidFill>
              </a:rPr>
              <a:t> </a:t>
            </a:r>
            <a:r>
              <a:rPr lang="en-US" sz="13800" dirty="0" err="1">
                <a:solidFill>
                  <a:srgbClr val="FF0000"/>
                </a:solidFill>
              </a:rPr>
              <a:t>সবাইকে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43FA8-C75B-4CA9-8DD3-28A9B8046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52" y="4082143"/>
            <a:ext cx="8487696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9E03380-89E4-4A89-9C92-65ACAA20E0D1}"/>
              </a:ext>
            </a:extLst>
          </p:cNvPr>
          <p:cNvSpPr/>
          <p:nvPr/>
        </p:nvSpPr>
        <p:spPr>
          <a:xfrm>
            <a:off x="-457197" y="5652395"/>
            <a:ext cx="14548751" cy="2135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C330FC-2260-4B44-BC0E-D89CB205BA46}"/>
              </a:ext>
            </a:extLst>
          </p:cNvPr>
          <p:cNvSpPr/>
          <p:nvPr/>
        </p:nvSpPr>
        <p:spPr>
          <a:xfrm>
            <a:off x="3255584" y="1203424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373D74-CCF7-4A77-84A5-0BD0BC52E964}"/>
              </a:ext>
            </a:extLst>
          </p:cNvPr>
          <p:cNvSpPr/>
          <p:nvPr/>
        </p:nvSpPr>
        <p:spPr>
          <a:xfrm>
            <a:off x="3255584" y="6405539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24A0C7-05E1-455B-B1FD-CC2D9BE9EC47}"/>
              </a:ext>
            </a:extLst>
          </p:cNvPr>
          <p:cNvSpPr/>
          <p:nvPr/>
        </p:nvSpPr>
        <p:spPr>
          <a:xfrm>
            <a:off x="3255584" y="1307466"/>
            <a:ext cx="1066800" cy="5098073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EB6A1F-5D29-4208-B2F0-F4D94CCDFFEC}"/>
              </a:ext>
            </a:extLst>
          </p:cNvPr>
          <p:cNvGrpSpPr/>
          <p:nvPr/>
        </p:nvGrpSpPr>
        <p:grpSpPr>
          <a:xfrm>
            <a:off x="3255584" y="3641824"/>
            <a:ext cx="1066800" cy="2763712"/>
            <a:chOff x="2971800" y="3464960"/>
            <a:chExt cx="1066800" cy="3413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AFD352-3523-4D97-AE1F-5E3905863432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63DF56-3158-4513-B491-DC09C51807C0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2740265-1348-4F32-9F12-0ED290DF4019}"/>
              </a:ext>
            </a:extLst>
          </p:cNvPr>
          <p:cNvSpPr/>
          <p:nvPr/>
        </p:nvSpPr>
        <p:spPr>
          <a:xfrm>
            <a:off x="8132384" y="1127224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CEF695-06CF-4874-9D50-8F399183B932}"/>
              </a:ext>
            </a:extLst>
          </p:cNvPr>
          <p:cNvSpPr/>
          <p:nvPr/>
        </p:nvSpPr>
        <p:spPr>
          <a:xfrm>
            <a:off x="8132384" y="6402609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86684A-4B5F-42AA-9B6C-74B5B73CF5A0}"/>
              </a:ext>
            </a:extLst>
          </p:cNvPr>
          <p:cNvSpPr/>
          <p:nvPr/>
        </p:nvSpPr>
        <p:spPr>
          <a:xfrm>
            <a:off x="8132384" y="1232732"/>
            <a:ext cx="1066800" cy="5228492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369310-4B72-4830-8742-170D8B5485FE}"/>
              </a:ext>
            </a:extLst>
          </p:cNvPr>
          <p:cNvGrpSpPr/>
          <p:nvPr/>
        </p:nvGrpSpPr>
        <p:grpSpPr>
          <a:xfrm>
            <a:off x="8132384" y="2668809"/>
            <a:ext cx="1066800" cy="3792415"/>
            <a:chOff x="7848600" y="3141785"/>
            <a:chExt cx="1066800" cy="379241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D681202-8786-411E-AFB8-510D21BF9B8D}"/>
                </a:ext>
              </a:extLst>
            </p:cNvPr>
            <p:cNvSpPr/>
            <p:nvPr/>
          </p:nvSpPr>
          <p:spPr>
            <a:xfrm>
              <a:off x="7848600" y="3276600"/>
              <a:ext cx="1066800" cy="3657600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E5CB43D-A41E-45C2-9203-6D765A67D6B8}"/>
                </a:ext>
              </a:extLst>
            </p:cNvPr>
            <p:cNvSpPr/>
            <p:nvPr/>
          </p:nvSpPr>
          <p:spPr>
            <a:xfrm>
              <a:off x="7848600" y="3141785"/>
              <a:ext cx="1066800" cy="21101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28A7020-519D-4E7F-8726-CEFE3B4D2ECC}"/>
              </a:ext>
            </a:extLst>
          </p:cNvPr>
          <p:cNvSpPr/>
          <p:nvPr/>
        </p:nvSpPr>
        <p:spPr>
          <a:xfrm>
            <a:off x="5933790" y="1127224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6D4805-F786-4B22-827F-50BF462D5FF3}"/>
              </a:ext>
            </a:extLst>
          </p:cNvPr>
          <p:cNvSpPr/>
          <p:nvPr/>
        </p:nvSpPr>
        <p:spPr>
          <a:xfrm>
            <a:off x="5933790" y="6402609"/>
            <a:ext cx="1066800" cy="21101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B8E54D-0770-4C98-9414-33EBF6B7D372}"/>
              </a:ext>
            </a:extLst>
          </p:cNvPr>
          <p:cNvSpPr/>
          <p:nvPr/>
        </p:nvSpPr>
        <p:spPr>
          <a:xfrm>
            <a:off x="5933790" y="1232732"/>
            <a:ext cx="1066800" cy="5169877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550785-F005-4787-A6B5-BCAADEFBDDC1}"/>
              </a:ext>
            </a:extLst>
          </p:cNvPr>
          <p:cNvGrpSpPr/>
          <p:nvPr/>
        </p:nvGrpSpPr>
        <p:grpSpPr>
          <a:xfrm>
            <a:off x="5933790" y="3015636"/>
            <a:ext cx="1066800" cy="3386972"/>
            <a:chOff x="5791200" y="2646287"/>
            <a:chExt cx="1066800" cy="422929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B4786CC-C31C-4AD8-9546-9D5806CA4554}"/>
                </a:ext>
              </a:extLst>
            </p:cNvPr>
            <p:cNvSpPr/>
            <p:nvPr/>
          </p:nvSpPr>
          <p:spPr>
            <a:xfrm>
              <a:off x="5791200" y="2760785"/>
              <a:ext cx="1066800" cy="4114800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FE2AC9-4134-49DF-8845-81D0122F0C1C}"/>
                </a:ext>
              </a:extLst>
            </p:cNvPr>
            <p:cNvSpPr/>
            <p:nvPr/>
          </p:nvSpPr>
          <p:spPr>
            <a:xfrm>
              <a:off x="5791200" y="2646287"/>
              <a:ext cx="1066800" cy="21101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3A3FA7-6676-4F51-935F-84C1B432C6EA}"/>
              </a:ext>
            </a:extLst>
          </p:cNvPr>
          <p:cNvGrpSpPr/>
          <p:nvPr/>
        </p:nvGrpSpPr>
        <p:grpSpPr>
          <a:xfrm>
            <a:off x="8132384" y="1508224"/>
            <a:ext cx="1066800" cy="1524000"/>
            <a:chOff x="2971800" y="3464960"/>
            <a:chExt cx="1066800" cy="341355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2879E94-52D9-467B-89C8-72A6E1C6E6D8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4F7CC3-0864-4007-A59F-098155BCD233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F280CC-D0D9-4648-A37A-BD34B21E2D37}"/>
              </a:ext>
            </a:extLst>
          </p:cNvPr>
          <p:cNvGrpSpPr/>
          <p:nvPr/>
        </p:nvGrpSpPr>
        <p:grpSpPr>
          <a:xfrm>
            <a:off x="5933790" y="2602947"/>
            <a:ext cx="1066800" cy="657877"/>
            <a:chOff x="2971800" y="3464960"/>
            <a:chExt cx="1066800" cy="341355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B4AD1B7-91C3-402D-A7DB-AA36981D59E3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6799B4-107A-4031-A67C-EE1A81843518}"/>
                </a:ext>
              </a:extLst>
            </p:cNvPr>
            <p:cNvSpPr/>
            <p:nvPr/>
          </p:nvSpPr>
          <p:spPr>
            <a:xfrm flipV="1">
              <a:off x="2971800" y="3464960"/>
              <a:ext cx="1066800" cy="2286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E878CE36-BBD6-43CC-AC7C-B8A820D9626E}"/>
              </a:ext>
            </a:extLst>
          </p:cNvPr>
          <p:cNvSpPr/>
          <p:nvPr/>
        </p:nvSpPr>
        <p:spPr>
          <a:xfrm>
            <a:off x="8132384" y="2674890"/>
            <a:ext cx="1066800" cy="509734"/>
          </a:xfrm>
          <a:prstGeom prst="rect">
            <a:avLst/>
          </a:pr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5B7BC3D-3F19-46A2-9581-155CB53A5600}"/>
              </a:ext>
            </a:extLst>
          </p:cNvPr>
          <p:cNvSpPr/>
          <p:nvPr/>
        </p:nvSpPr>
        <p:spPr>
          <a:xfrm flipV="1">
            <a:off x="8132384" y="2668809"/>
            <a:ext cx="1066800" cy="34543"/>
          </a:xfrm>
          <a:prstGeom prst="ellipse">
            <a:avLst/>
          </a:prstGeom>
          <a:solidFill>
            <a:srgbClr val="FFFF00"/>
          </a:solidFill>
          <a:ln>
            <a:solidFill>
              <a:srgbClr val="C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8FD0B9-91A1-499A-BE4E-3BA156B98F62}"/>
              </a:ext>
            </a:extLst>
          </p:cNvPr>
          <p:cNvGrpSpPr/>
          <p:nvPr/>
        </p:nvGrpSpPr>
        <p:grpSpPr>
          <a:xfrm>
            <a:off x="3255584" y="2661426"/>
            <a:ext cx="1066800" cy="1208998"/>
            <a:chOff x="2971800" y="3505200"/>
            <a:chExt cx="1066800" cy="337331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DF53A07-F6D3-4010-A7B6-AB7B0824A156}"/>
                </a:ext>
              </a:extLst>
            </p:cNvPr>
            <p:cNvSpPr/>
            <p:nvPr/>
          </p:nvSpPr>
          <p:spPr>
            <a:xfrm>
              <a:off x="2971800" y="3505200"/>
              <a:ext cx="1066800" cy="337331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33DDFC-FD49-4FF4-B82D-EF8296CD4534}"/>
                </a:ext>
              </a:extLst>
            </p:cNvPr>
            <p:cNvSpPr/>
            <p:nvPr/>
          </p:nvSpPr>
          <p:spPr>
            <a:xfrm flipV="1">
              <a:off x="2971800" y="3565995"/>
              <a:ext cx="1066800" cy="1275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12DCB795-B364-4892-B11A-2762F365A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0" b="53614"/>
          <a:stretch/>
        </p:blipFill>
        <p:spPr>
          <a:xfrm>
            <a:off x="7446584" y="2790768"/>
            <a:ext cx="1066800" cy="77485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C9DBEC9-FFFD-4ACC-B694-9CF917F1CE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0" b="53614"/>
          <a:stretch/>
        </p:blipFill>
        <p:spPr>
          <a:xfrm rot="445817">
            <a:off x="7196825" y="2233551"/>
            <a:ext cx="1066800" cy="77485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D866255-02A1-42F5-A245-17CDC57B7913}"/>
              </a:ext>
            </a:extLst>
          </p:cNvPr>
          <p:cNvSpPr txBox="1"/>
          <p:nvPr/>
        </p:nvSpPr>
        <p:spPr>
          <a:xfrm>
            <a:off x="9732583" y="3753414"/>
            <a:ext cx="14524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ABBF90-D2FA-421F-826F-EA00068F880D}"/>
              </a:ext>
            </a:extLst>
          </p:cNvPr>
          <p:cNvSpPr txBox="1"/>
          <p:nvPr/>
        </p:nvSpPr>
        <p:spPr>
          <a:xfrm>
            <a:off x="4447966" y="3929184"/>
            <a:ext cx="14056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A66BF9-5361-476B-8AD2-BA62E32D3A3A}"/>
              </a:ext>
            </a:extLst>
          </p:cNvPr>
          <p:cNvSpPr txBox="1"/>
          <p:nvPr/>
        </p:nvSpPr>
        <p:spPr>
          <a:xfrm>
            <a:off x="1678251" y="4080607"/>
            <a:ext cx="13178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94B7D7-E064-45E5-8D5C-FD0B27FEEC1F}"/>
              </a:ext>
            </a:extLst>
          </p:cNvPr>
          <p:cNvCxnSpPr>
            <a:cxnSpLocks/>
            <a:stCxn id="65" idx="1"/>
          </p:cNvCxnSpPr>
          <p:nvPr/>
        </p:nvCxnSpPr>
        <p:spPr>
          <a:xfrm>
            <a:off x="8132384" y="2279207"/>
            <a:ext cx="0" cy="981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6499967-5434-49B1-834D-9C448CF3A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493" r="39879"/>
          <a:stretch/>
        </p:blipFill>
        <p:spPr>
          <a:xfrm>
            <a:off x="6341685" y="3246344"/>
            <a:ext cx="1447800" cy="1060849"/>
          </a:xfrm>
          <a:prstGeom prst="rect">
            <a:avLst/>
          </a:prstGeom>
        </p:spPr>
      </p:pic>
      <p:sp>
        <p:nvSpPr>
          <p:cNvPr id="43" name="Cylinder 42">
            <a:extLst>
              <a:ext uri="{FF2B5EF4-FFF2-40B4-BE49-F238E27FC236}">
                <a16:creationId xmlns:a16="http://schemas.microsoft.com/office/drawing/2014/main" id="{35CF5816-60D2-44B2-9935-31C47E60E388}"/>
              </a:ext>
            </a:extLst>
          </p:cNvPr>
          <p:cNvSpPr/>
          <p:nvPr/>
        </p:nvSpPr>
        <p:spPr>
          <a:xfrm rot="4069777">
            <a:off x="5394630" y="1550248"/>
            <a:ext cx="267936" cy="4033043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51B3E0-C22C-40F8-9DA8-E3EE71BAAEC7}"/>
              </a:ext>
            </a:extLst>
          </p:cNvPr>
          <p:cNvCxnSpPr>
            <a:cxnSpLocks/>
          </p:cNvCxnSpPr>
          <p:nvPr/>
        </p:nvCxnSpPr>
        <p:spPr>
          <a:xfrm>
            <a:off x="7023528" y="3547228"/>
            <a:ext cx="0" cy="628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079D06-510D-4FC2-9D15-33EDC9417213}"/>
              </a:ext>
            </a:extLst>
          </p:cNvPr>
          <p:cNvCxnSpPr>
            <a:cxnSpLocks/>
          </p:cNvCxnSpPr>
          <p:nvPr/>
        </p:nvCxnSpPr>
        <p:spPr>
          <a:xfrm>
            <a:off x="4338105" y="3882350"/>
            <a:ext cx="0" cy="388226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536177A-7F4E-402F-AD44-4828CEC80D88}"/>
              </a:ext>
            </a:extLst>
          </p:cNvPr>
          <p:cNvCxnSpPr>
            <a:cxnSpLocks/>
          </p:cNvCxnSpPr>
          <p:nvPr/>
        </p:nvCxnSpPr>
        <p:spPr>
          <a:xfrm>
            <a:off x="9373477" y="1526189"/>
            <a:ext cx="0" cy="49350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5BFA423-DCF5-4B64-94B8-6B57CE5A34A0}"/>
              </a:ext>
            </a:extLst>
          </p:cNvPr>
          <p:cNvCxnSpPr>
            <a:cxnSpLocks/>
          </p:cNvCxnSpPr>
          <p:nvPr/>
        </p:nvCxnSpPr>
        <p:spPr>
          <a:xfrm>
            <a:off x="5697956" y="3015636"/>
            <a:ext cx="0" cy="34344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8A4B2D5-DA61-4441-9822-8EE6BB672093}"/>
              </a:ext>
            </a:extLst>
          </p:cNvPr>
          <p:cNvCxnSpPr>
            <a:cxnSpLocks/>
          </p:cNvCxnSpPr>
          <p:nvPr/>
        </p:nvCxnSpPr>
        <p:spPr>
          <a:xfrm>
            <a:off x="3065084" y="3547228"/>
            <a:ext cx="0" cy="278682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B83044C-6526-4B27-ABC1-0CF2EB73F243}"/>
              </a:ext>
            </a:extLst>
          </p:cNvPr>
          <p:cNvCxnSpPr>
            <a:cxnSpLocks/>
          </p:cNvCxnSpPr>
          <p:nvPr/>
        </p:nvCxnSpPr>
        <p:spPr>
          <a:xfrm>
            <a:off x="9373477" y="2529097"/>
            <a:ext cx="0" cy="37467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E73F94D-D8FC-4D7C-BB9E-AEFD5988A5F0}"/>
              </a:ext>
            </a:extLst>
          </p:cNvPr>
          <p:cNvSpPr txBox="1"/>
          <p:nvPr/>
        </p:nvSpPr>
        <p:spPr>
          <a:xfrm>
            <a:off x="9363347" y="3731847"/>
            <a:ext cx="14524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91EAD5C-3174-41DD-A5DC-ABD6FFB90A2F}"/>
              </a:ext>
            </a:extLst>
          </p:cNvPr>
          <p:cNvCxnSpPr>
            <a:cxnSpLocks/>
          </p:cNvCxnSpPr>
          <p:nvPr/>
        </p:nvCxnSpPr>
        <p:spPr>
          <a:xfrm>
            <a:off x="5687070" y="2647004"/>
            <a:ext cx="0" cy="38085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76C395C-485E-43E4-A008-038289EB384D}"/>
              </a:ext>
            </a:extLst>
          </p:cNvPr>
          <p:cNvSpPr txBox="1"/>
          <p:nvPr/>
        </p:nvSpPr>
        <p:spPr>
          <a:xfrm>
            <a:off x="4447966" y="3945051"/>
            <a:ext cx="15021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A08F55C-BAAD-46B0-9F17-47DE7E1F162A}"/>
              </a:ext>
            </a:extLst>
          </p:cNvPr>
          <p:cNvCxnSpPr>
            <a:cxnSpLocks/>
          </p:cNvCxnSpPr>
          <p:nvPr/>
        </p:nvCxnSpPr>
        <p:spPr>
          <a:xfrm>
            <a:off x="3086852" y="2728934"/>
            <a:ext cx="0" cy="362688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B62F568-9EB4-4F86-9688-AA6BBEC75318}"/>
              </a:ext>
            </a:extLst>
          </p:cNvPr>
          <p:cNvSpPr txBox="1"/>
          <p:nvPr/>
        </p:nvSpPr>
        <p:spPr>
          <a:xfrm>
            <a:off x="1573913" y="4078624"/>
            <a:ext cx="14810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F579743-C455-4029-A701-114AE1E8D1F8}"/>
              </a:ext>
            </a:extLst>
          </p:cNvPr>
          <p:cNvSpPr txBox="1"/>
          <p:nvPr/>
        </p:nvSpPr>
        <p:spPr>
          <a:xfrm>
            <a:off x="4165038" y="174628"/>
            <a:ext cx="54374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পেলে?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3846C3-14C9-4FC8-B116-49F0FD05BA0E}"/>
              </a:ext>
            </a:extLst>
          </p:cNvPr>
          <p:cNvSpPr txBox="1"/>
          <p:nvPr/>
        </p:nvSpPr>
        <p:spPr>
          <a:xfrm>
            <a:off x="3556220" y="6870420"/>
            <a:ext cx="762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 পাত্রে ফলের জুস সমানভাবে রাখা হয়েছে।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BEC9F6-EA0E-4AB2-8026-F5CE78B80ECF}"/>
              </a:ext>
            </a:extLst>
          </p:cNvPr>
          <p:cNvSpPr txBox="1"/>
          <p:nvPr/>
        </p:nvSpPr>
        <p:spPr>
          <a:xfrm>
            <a:off x="4165038" y="174628"/>
            <a:ext cx="54374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পরিমাপ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8D5DCE2-8561-470B-9D59-DAC0288D16A1}"/>
              </a:ext>
            </a:extLst>
          </p:cNvPr>
          <p:cNvSpPr txBox="1"/>
          <p:nvPr/>
        </p:nvSpPr>
        <p:spPr>
          <a:xfrm>
            <a:off x="2416630" y="174628"/>
            <a:ext cx="8556167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পাত্রগুলোতে জুসের পরিমাণ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D4A891E-2065-4B4A-A838-A9116964D19F}"/>
              </a:ext>
            </a:extLst>
          </p:cNvPr>
          <p:cNvSpPr txBox="1"/>
          <p:nvPr/>
        </p:nvSpPr>
        <p:spPr>
          <a:xfrm>
            <a:off x="3741794" y="6853243"/>
            <a:ext cx="609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ভিন্ন পাত্রে বিভিন্ন পরিমাণ জুস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5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43" grpId="0" animBg="1"/>
      <p:bldP spid="43" grpId="1" animBg="1"/>
      <p:bldP spid="103" grpId="0" animBg="1"/>
      <p:bldP spid="106" grpId="0" animBg="1"/>
      <p:bldP spid="109" grpId="0" animBg="1"/>
      <p:bldP spid="110" grpId="0" animBg="1"/>
      <p:bldP spid="82" grpId="0"/>
      <p:bldP spid="84" grpId="0" animBg="1"/>
      <p:bldP spid="102" grpId="0" animBg="1"/>
      <p:bldP spid="102" grpId="1" animBg="1"/>
      <p:bldP spid="105" grpId="0"/>
      <p:bldP spid="1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588344" y="4049485"/>
            <a:ext cx="7094483" cy="2432957"/>
          </a:xfrm>
          <a:prstGeom prst="roundRect">
            <a:avLst>
              <a:gd name="adj" fmla="val 29419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BD" sz="19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588344" y="440872"/>
            <a:ext cx="7094483" cy="2432957"/>
          </a:xfrm>
          <a:prstGeom prst="roundRect">
            <a:avLst>
              <a:gd name="adj" fmla="val 29419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A95CF-C746-47B7-8837-98D3EFBE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3363686"/>
            <a:ext cx="2927037" cy="4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2E413-E241-435F-BF8B-8ED4C3C6D038}"/>
              </a:ext>
            </a:extLst>
          </p:cNvPr>
          <p:cNvGrpSpPr/>
          <p:nvPr/>
        </p:nvGrpSpPr>
        <p:grpSpPr>
          <a:xfrm>
            <a:off x="1863972" y="311949"/>
            <a:ext cx="10039557" cy="6392675"/>
            <a:chOff x="1846387" y="311949"/>
            <a:chExt cx="10039557" cy="63926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DE728E-2FCF-4953-A9DA-389D78B4809E}"/>
                </a:ext>
              </a:extLst>
            </p:cNvPr>
            <p:cNvGrpSpPr/>
            <p:nvPr/>
          </p:nvGrpSpPr>
          <p:grpSpPr>
            <a:xfrm>
              <a:off x="1846387" y="2461846"/>
              <a:ext cx="10039557" cy="4242778"/>
              <a:chOff x="1846387" y="2461846"/>
              <a:chExt cx="10039557" cy="424277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8507CA-D841-4D7B-A709-6D81689A24DE}"/>
                  </a:ext>
                </a:extLst>
              </p:cNvPr>
              <p:cNvSpPr txBox="1"/>
              <p:nvPr/>
            </p:nvSpPr>
            <p:spPr>
              <a:xfrm>
                <a:off x="1846387" y="2461846"/>
                <a:ext cx="76882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১৬.১.১ গড় কী তা বলতে পারবে। 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0E7850-1E8D-42F9-B985-4B3F511AD5EB}"/>
                  </a:ext>
                </a:extLst>
              </p:cNvPr>
              <p:cNvSpPr txBox="1"/>
              <p:nvPr/>
            </p:nvSpPr>
            <p:spPr>
              <a:xfrm>
                <a:off x="1846387" y="3952293"/>
                <a:ext cx="70350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১৬.২.১ গড় নির্ণয় করতে পারবে।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BD76FE-7780-41B7-864D-E55A9C067B2B}"/>
                  </a:ext>
                </a:extLst>
              </p:cNvPr>
              <p:cNvSpPr txBox="1"/>
              <p:nvPr/>
            </p:nvSpPr>
            <p:spPr>
              <a:xfrm>
                <a:off x="1846388" y="5258074"/>
                <a:ext cx="100395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q"/>
                </a:pP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১৬.৩.১ গড় সম্পর্কিত সহজ সমস্যার সমাধান করতে পারবে।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CFE4F6-BC2D-468F-87A2-C53C7FCB72FC}"/>
                </a:ext>
              </a:extLst>
            </p:cNvPr>
            <p:cNvSpPr txBox="1"/>
            <p:nvPr/>
          </p:nvSpPr>
          <p:spPr>
            <a:xfrm>
              <a:off x="5295332" y="311949"/>
              <a:ext cx="3586154" cy="1569660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F0487D2-D0E2-4F98-8926-769DAFF7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2" y="5762117"/>
            <a:ext cx="2191375" cy="18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830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E91DE5-0011-4F05-8E25-58E740F0C2E2}"/>
              </a:ext>
            </a:extLst>
          </p:cNvPr>
          <p:cNvSpPr/>
          <p:nvPr/>
        </p:nvSpPr>
        <p:spPr>
          <a:xfrm>
            <a:off x="-506186" y="5005538"/>
            <a:ext cx="14581415" cy="13952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D78412-8963-46C8-B1B5-0F8120C774A9}"/>
              </a:ext>
            </a:extLst>
          </p:cNvPr>
          <p:cNvSpPr/>
          <p:nvPr/>
        </p:nvSpPr>
        <p:spPr>
          <a:xfrm>
            <a:off x="10251382" y="1999020"/>
            <a:ext cx="1106893" cy="372824"/>
          </a:xfrm>
          <a:prstGeom prst="rect">
            <a:avLst/>
          </a:pr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11683A-C3D8-431E-A496-8E5A50804AD9}"/>
              </a:ext>
            </a:extLst>
          </p:cNvPr>
          <p:cNvSpPr/>
          <p:nvPr/>
        </p:nvSpPr>
        <p:spPr>
          <a:xfrm>
            <a:off x="10251382" y="2362854"/>
            <a:ext cx="1106893" cy="838341"/>
          </a:xfrm>
          <a:prstGeom prst="rect">
            <a:avLst/>
          </a:pr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CBBDE-B294-4A3B-873E-D6A8FF9B75D3}"/>
              </a:ext>
            </a:extLst>
          </p:cNvPr>
          <p:cNvSpPr/>
          <p:nvPr/>
        </p:nvSpPr>
        <p:spPr>
          <a:xfrm>
            <a:off x="1541084" y="1082270"/>
            <a:ext cx="1066800" cy="168498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0BA2C-97B2-4F84-920D-DF61E52D7DF9}"/>
              </a:ext>
            </a:extLst>
          </p:cNvPr>
          <p:cNvSpPr/>
          <p:nvPr/>
        </p:nvSpPr>
        <p:spPr>
          <a:xfrm>
            <a:off x="1541084" y="5294719"/>
            <a:ext cx="1066800" cy="168498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53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0B931-942E-4E68-899B-CC707C11BF7B}"/>
              </a:ext>
            </a:extLst>
          </p:cNvPr>
          <p:cNvSpPr/>
          <p:nvPr/>
        </p:nvSpPr>
        <p:spPr>
          <a:xfrm>
            <a:off x="1541084" y="1166519"/>
            <a:ext cx="1066800" cy="4128200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90000"/>
                  <a:lumMod val="0"/>
                  <a:lumOff val="100000"/>
                </a:schemeClr>
              </a:gs>
              <a:gs pos="28000">
                <a:schemeClr val="bg1">
                  <a:lumMod val="85000"/>
                </a:schemeClr>
              </a:gs>
              <a:gs pos="95000">
                <a:srgbClr val="606060"/>
              </a:gs>
              <a:gs pos="54000">
                <a:schemeClr val="bg1">
                  <a:lumMod val="62000"/>
                  <a:lumOff val="38000"/>
                </a:schemeClr>
              </a:gs>
              <a:gs pos="72000">
                <a:schemeClr val="tx1">
                  <a:lumMod val="0"/>
                  <a:lumOff val="10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C3138-272F-43B9-A514-178E1440B021}"/>
              </a:ext>
            </a:extLst>
          </p:cNvPr>
          <p:cNvSpPr/>
          <p:nvPr/>
        </p:nvSpPr>
        <p:spPr>
          <a:xfrm>
            <a:off x="1541084" y="3886200"/>
            <a:ext cx="1066800" cy="1408515"/>
          </a:xfrm>
          <a:prstGeom prst="rect">
            <a:avLst/>
          </a:pr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867651-1A81-4F2D-BAB8-E93B76678F37}"/>
              </a:ext>
            </a:extLst>
          </p:cNvPr>
          <p:cNvSpPr txBox="1"/>
          <p:nvPr/>
        </p:nvSpPr>
        <p:spPr>
          <a:xfrm>
            <a:off x="10372616" y="5647792"/>
            <a:ext cx="91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১৪০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276796-44CF-4D1B-A3E4-88810F74042B}"/>
              </a:ext>
            </a:extLst>
          </p:cNvPr>
          <p:cNvSpPr txBox="1"/>
          <p:nvPr/>
        </p:nvSpPr>
        <p:spPr>
          <a:xfrm>
            <a:off x="5915468" y="5684034"/>
            <a:ext cx="91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DB0912-BE12-426A-9D9A-C1BFA3B845FE}"/>
              </a:ext>
            </a:extLst>
          </p:cNvPr>
          <p:cNvSpPr txBox="1"/>
          <p:nvPr/>
        </p:nvSpPr>
        <p:spPr>
          <a:xfrm>
            <a:off x="1541084" y="5590642"/>
            <a:ext cx="99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৯০ মিলি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7FD028-41CD-4F7A-A6FE-33C719ACAD94}"/>
              </a:ext>
            </a:extLst>
          </p:cNvPr>
          <p:cNvSpPr txBox="1"/>
          <p:nvPr/>
        </p:nvSpPr>
        <p:spPr>
          <a:xfrm>
            <a:off x="4554050" y="31637"/>
            <a:ext cx="3974758" cy="584775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তিনটি পাত্রে কী আছে?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37287A-C38F-4230-A1FB-7C12AD25FAC4}"/>
              </a:ext>
            </a:extLst>
          </p:cNvPr>
          <p:cNvSpPr txBox="1"/>
          <p:nvPr/>
        </p:nvSpPr>
        <p:spPr>
          <a:xfrm>
            <a:off x="1797462" y="561240"/>
            <a:ext cx="58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F57DD0-0C60-41FC-86E5-0C46A9AB77B7}"/>
              </a:ext>
            </a:extLst>
          </p:cNvPr>
          <p:cNvSpPr txBox="1"/>
          <p:nvPr/>
        </p:nvSpPr>
        <p:spPr>
          <a:xfrm>
            <a:off x="6408143" y="596660"/>
            <a:ext cx="58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23A7FF-B2C3-475B-A41F-2E720CCF6266}"/>
              </a:ext>
            </a:extLst>
          </p:cNvPr>
          <p:cNvSpPr txBox="1"/>
          <p:nvPr/>
        </p:nvSpPr>
        <p:spPr>
          <a:xfrm>
            <a:off x="10743014" y="539510"/>
            <a:ext cx="58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07EBF5-273B-4D5E-98A5-7F86EC02EAEB}"/>
              </a:ext>
            </a:extLst>
          </p:cNvPr>
          <p:cNvSpPr txBox="1"/>
          <p:nvPr/>
        </p:nvSpPr>
        <p:spPr>
          <a:xfrm>
            <a:off x="6060359" y="7017927"/>
            <a:ext cx="1673941" cy="584775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কমলার জুস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524E7B3-CFFB-41D6-B3F2-234CF9E4ACC5}"/>
              </a:ext>
            </a:extLst>
          </p:cNvPr>
          <p:cNvSpPr txBox="1"/>
          <p:nvPr/>
        </p:nvSpPr>
        <p:spPr>
          <a:xfrm>
            <a:off x="2550579" y="31637"/>
            <a:ext cx="7943600" cy="584775"/>
          </a:xfrm>
          <a:prstGeom prst="rect">
            <a:avLst/>
          </a:prstGeom>
          <a:solidFill>
            <a:srgbClr val="00B050">
              <a:alpha val="52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তিনটি পাত্রে জুসের পরিমাণ সমান করতে পারি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CC7624-C068-4B8C-BF70-20EB4A1EE1A7}"/>
              </a:ext>
            </a:extLst>
          </p:cNvPr>
          <p:cNvSpPr txBox="1"/>
          <p:nvPr/>
        </p:nvSpPr>
        <p:spPr>
          <a:xfrm>
            <a:off x="305243" y="7017927"/>
            <a:ext cx="13125450" cy="584775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 পাত্র থেকে ১০ মিলি জুস খ পাত্রে এবং ২০ মিলি জুস ক পাত্রে রাখলেই জুসের পরিমাণ সমান হয়ে যাবে।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4FAA491-DDD7-42E6-94E5-858F293BCB92}"/>
              </a:ext>
            </a:extLst>
          </p:cNvPr>
          <p:cNvSpPr txBox="1"/>
          <p:nvPr/>
        </p:nvSpPr>
        <p:spPr>
          <a:xfrm>
            <a:off x="4260840" y="31637"/>
            <a:ext cx="4561179" cy="584775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পাত্র তিনটিতে জুসের পরিমাণ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E58CED-BD72-4449-8DA6-F17071F94090}"/>
              </a:ext>
            </a:extLst>
          </p:cNvPr>
          <p:cNvSpPr txBox="1"/>
          <p:nvPr/>
        </p:nvSpPr>
        <p:spPr>
          <a:xfrm>
            <a:off x="4386316" y="7036977"/>
            <a:ext cx="4963305" cy="584775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মিলি, ১০০ মিলি এবং ১৪০ মিলি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BFEC07-C9DF-4F74-8E1B-AE7B15C5086D}"/>
              </a:ext>
            </a:extLst>
          </p:cNvPr>
          <p:cNvSpPr txBox="1"/>
          <p:nvPr/>
        </p:nvSpPr>
        <p:spPr>
          <a:xfrm>
            <a:off x="5603873" y="5436302"/>
            <a:ext cx="86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5554AF-E363-4AD3-89CD-267E5DD2F03C}"/>
              </a:ext>
            </a:extLst>
          </p:cNvPr>
          <p:cNvSpPr txBox="1"/>
          <p:nvPr/>
        </p:nvSpPr>
        <p:spPr>
          <a:xfrm>
            <a:off x="10610095" y="1967414"/>
            <a:ext cx="59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B88DEB0-4675-4B1A-BB96-CE32BEA7D034}"/>
              </a:ext>
            </a:extLst>
          </p:cNvPr>
          <p:cNvSpPr txBox="1"/>
          <p:nvPr/>
        </p:nvSpPr>
        <p:spPr>
          <a:xfrm>
            <a:off x="6244549" y="5432360"/>
            <a:ext cx="38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EE4508D-E3E2-4FE3-A921-31C40EB8969D}"/>
              </a:ext>
            </a:extLst>
          </p:cNvPr>
          <p:cNvSpPr txBox="1"/>
          <p:nvPr/>
        </p:nvSpPr>
        <p:spPr>
          <a:xfrm>
            <a:off x="5325270" y="6062503"/>
            <a:ext cx="202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 ১১০ মিলি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25DBA9-292C-4C7C-B6A6-9D4864280095}"/>
              </a:ext>
            </a:extLst>
          </p:cNvPr>
          <p:cNvGrpSpPr/>
          <p:nvPr/>
        </p:nvGrpSpPr>
        <p:grpSpPr>
          <a:xfrm>
            <a:off x="6004547" y="1166544"/>
            <a:ext cx="1066800" cy="4359735"/>
            <a:chOff x="5933790" y="1127224"/>
            <a:chExt cx="1066800" cy="5486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69C96B-4E8B-470B-A4F7-2D83961FFE76}"/>
                </a:ext>
              </a:extLst>
            </p:cNvPr>
            <p:cNvSpPr/>
            <p:nvPr/>
          </p:nvSpPr>
          <p:spPr>
            <a:xfrm>
              <a:off x="5933790" y="1127224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60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D7F01B-21A7-484E-B48A-5047936B369E}"/>
                </a:ext>
              </a:extLst>
            </p:cNvPr>
            <p:cNvSpPr/>
            <p:nvPr/>
          </p:nvSpPr>
          <p:spPr>
            <a:xfrm>
              <a:off x="5933790" y="6402609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5295A-009D-493E-8F61-CEFAC10762C8}"/>
                </a:ext>
              </a:extLst>
            </p:cNvPr>
            <p:cNvSpPr/>
            <p:nvPr/>
          </p:nvSpPr>
          <p:spPr>
            <a:xfrm>
              <a:off x="5933790" y="1232732"/>
              <a:ext cx="1066800" cy="5169877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48F16-1C00-4874-BE35-E3A99C4F2E3A}"/>
                </a:ext>
              </a:extLst>
            </p:cNvPr>
            <p:cNvSpPr/>
            <p:nvPr/>
          </p:nvSpPr>
          <p:spPr>
            <a:xfrm>
              <a:off x="5933790" y="4063159"/>
              <a:ext cx="1066800" cy="2339448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3A6F5CF1-C078-4EA8-97F3-4557A5776FAE}"/>
              </a:ext>
            </a:extLst>
          </p:cNvPr>
          <p:cNvSpPr txBox="1"/>
          <p:nvPr/>
        </p:nvSpPr>
        <p:spPr>
          <a:xfrm>
            <a:off x="10591560" y="2772962"/>
            <a:ext cx="61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4DB609-F27A-4BE6-8450-135FAD0D19FF}"/>
              </a:ext>
            </a:extLst>
          </p:cNvPr>
          <p:cNvSpPr txBox="1"/>
          <p:nvPr/>
        </p:nvSpPr>
        <p:spPr>
          <a:xfrm>
            <a:off x="1040346" y="5547094"/>
            <a:ext cx="117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৯০+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6FA3F56-04CC-4746-B3A6-F0DC4F0E0849}"/>
              </a:ext>
            </a:extLst>
          </p:cNvPr>
          <p:cNvSpPr txBox="1"/>
          <p:nvPr/>
        </p:nvSpPr>
        <p:spPr>
          <a:xfrm>
            <a:off x="721059" y="6300663"/>
            <a:ext cx="21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 ১১০ মিলি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C3C4E31-9817-4AF5-B479-38BB9290EADB}"/>
              </a:ext>
            </a:extLst>
          </p:cNvPr>
          <p:cNvSpPr txBox="1"/>
          <p:nvPr/>
        </p:nvSpPr>
        <p:spPr>
          <a:xfrm>
            <a:off x="10372616" y="5647792"/>
            <a:ext cx="91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১৩০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C557C19-7507-4C55-ACFD-578B24EA1931}"/>
              </a:ext>
            </a:extLst>
          </p:cNvPr>
          <p:cNvSpPr txBox="1"/>
          <p:nvPr/>
        </p:nvSpPr>
        <p:spPr>
          <a:xfrm>
            <a:off x="10296361" y="5659843"/>
            <a:ext cx="91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১১০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CE47CDB-B8C6-4B53-BF75-563BBF21B86E}"/>
              </a:ext>
            </a:extLst>
          </p:cNvPr>
          <p:cNvSpPr txBox="1"/>
          <p:nvPr/>
        </p:nvSpPr>
        <p:spPr>
          <a:xfrm>
            <a:off x="2332232" y="113919"/>
            <a:ext cx="8811602" cy="584775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আর কীভাবে তিনটি পাত্রে জুসের পরিমাণ সমান করতে পারি?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CB4CBE-A4C9-47C7-8E4E-E442B002FE89}"/>
              </a:ext>
            </a:extLst>
          </p:cNvPr>
          <p:cNvGrpSpPr/>
          <p:nvPr/>
        </p:nvGrpSpPr>
        <p:grpSpPr>
          <a:xfrm>
            <a:off x="10271429" y="1145332"/>
            <a:ext cx="1106893" cy="4380947"/>
            <a:chOff x="8132383" y="1127224"/>
            <a:chExt cx="1106893" cy="5486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DC1D50-AA77-4F81-8018-4A6BB9B8F2D2}"/>
                </a:ext>
              </a:extLst>
            </p:cNvPr>
            <p:cNvSpPr/>
            <p:nvPr/>
          </p:nvSpPr>
          <p:spPr>
            <a:xfrm>
              <a:off x="8132384" y="6402609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BBCC02-F306-4603-8389-42563FDC5293}"/>
                </a:ext>
              </a:extLst>
            </p:cNvPr>
            <p:cNvSpPr/>
            <p:nvPr/>
          </p:nvSpPr>
          <p:spPr>
            <a:xfrm>
              <a:off x="8132384" y="1232732"/>
              <a:ext cx="1086846" cy="5228492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A6810F-6C51-4E68-9441-4C49190F4199}"/>
                </a:ext>
              </a:extLst>
            </p:cNvPr>
            <p:cNvSpPr/>
            <p:nvPr/>
          </p:nvSpPr>
          <p:spPr>
            <a:xfrm>
              <a:off x="8132383" y="3671638"/>
              <a:ext cx="1106893" cy="2789584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6675A8-6BC5-41C6-91FC-C96A67536BE4}"/>
                </a:ext>
              </a:extLst>
            </p:cNvPr>
            <p:cNvSpPr/>
            <p:nvPr/>
          </p:nvSpPr>
          <p:spPr>
            <a:xfrm>
              <a:off x="8132384" y="1127224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60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168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4.24837E-6 L -0.30972 0.148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74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5621E-6 L -0.29109 0.449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0" y="224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3.13725E-6 L -0.63414 0.1043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3" y="520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4.31373E-6 L -0.63149 0.363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74" y="1817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9" grpId="0" animBg="1"/>
      <p:bldP spid="23" grpId="0"/>
      <p:bldP spid="66" grpId="0"/>
      <p:bldP spid="71" grpId="0"/>
      <p:bldP spid="24" grpId="0" animBg="1"/>
      <p:bldP spid="24" grpId="1" animBg="1"/>
      <p:bldP spid="80" grpId="0" animBg="1"/>
      <p:bldP spid="80" grpId="1" animBg="1"/>
      <p:bldP spid="115" grpId="0" animBg="1"/>
      <p:bldP spid="115" grpId="1" animBg="1"/>
      <p:bldP spid="116" grpId="0" animBg="1"/>
      <p:bldP spid="120" grpId="0" animBg="1"/>
      <p:bldP spid="120" grpId="1" animBg="1"/>
      <p:bldP spid="121" grpId="0" animBg="1"/>
      <p:bldP spid="121" grpId="1" animBg="1"/>
      <p:bldP spid="122" grpId="0"/>
      <p:bldP spid="25" grpId="0"/>
      <p:bldP spid="25" grpId="1"/>
      <p:bldP spid="123" grpId="0"/>
      <p:bldP spid="124" grpId="0"/>
      <p:bldP spid="125" grpId="0"/>
      <p:bldP spid="125" grpId="1"/>
      <p:bldP spid="126" grpId="0"/>
      <p:bldP spid="127" grpId="0"/>
      <p:bldP spid="128" grpId="0"/>
      <p:bldP spid="128" grpId="1"/>
      <p:bldP spid="129" grpId="0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E91DE5-0011-4F05-8E25-58E740F0C2E2}"/>
              </a:ext>
            </a:extLst>
          </p:cNvPr>
          <p:cNvSpPr/>
          <p:nvPr/>
        </p:nvSpPr>
        <p:spPr>
          <a:xfrm>
            <a:off x="-525247" y="4856285"/>
            <a:ext cx="14747979" cy="29161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1887D94-614C-4CCA-A505-8640C9D90733}"/>
              </a:ext>
            </a:extLst>
          </p:cNvPr>
          <p:cNvSpPr/>
          <p:nvPr/>
        </p:nvSpPr>
        <p:spPr>
          <a:xfrm>
            <a:off x="7732702" y="5444490"/>
            <a:ext cx="3939916" cy="765976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581022 w 3935184"/>
              <a:gd name="connsiteY4" fmla="*/ 1868753 h 1974459"/>
              <a:gd name="connsiteX5" fmla="*/ 3742611 w 3935184"/>
              <a:gd name="connsiteY5" fmla="*/ 1837120 h 1974459"/>
              <a:gd name="connsiteX6" fmla="*/ 3679502 w 3935184"/>
              <a:gd name="connsiteY6" fmla="*/ 1856466 h 1974459"/>
              <a:gd name="connsiteX7" fmla="*/ 3619365 w 3935184"/>
              <a:gd name="connsiteY7" fmla="*/ 1863634 h 1974459"/>
              <a:gd name="connsiteX8" fmla="*/ 3581022 w 3935184"/>
              <a:gd name="connsiteY8" fmla="*/ 1868753 h 1974459"/>
              <a:gd name="connsiteX9" fmla="*/ 3595685 w 3935184"/>
              <a:gd name="connsiteY9" fmla="*/ 1864406 h 1974459"/>
              <a:gd name="connsiteX10" fmla="*/ 3685974 w 3935184"/>
              <a:gd name="connsiteY10" fmla="*/ 1839551 h 1974459"/>
              <a:gd name="connsiteX11" fmla="*/ 3693956 w 3935184"/>
              <a:gd name="connsiteY11" fmla="*/ 1838075 h 1974459"/>
              <a:gd name="connsiteX12" fmla="*/ 3722914 w 3935184"/>
              <a:gd name="connsiteY12" fmla="*/ 1838014 h 1974459"/>
              <a:gd name="connsiteX13" fmla="*/ 3742611 w 3935184"/>
              <a:gd name="connsiteY13" fmla="*/ 1837120 h 1974459"/>
              <a:gd name="connsiteX14" fmla="*/ 3894954 w 3935184"/>
              <a:gd name="connsiteY14" fmla="*/ 1788429 h 1974459"/>
              <a:gd name="connsiteX15" fmla="*/ 3895972 w 3935184"/>
              <a:gd name="connsiteY15" fmla="*/ 1790108 h 1974459"/>
              <a:gd name="connsiteX16" fmla="*/ 3895109 w 3935184"/>
              <a:gd name="connsiteY16" fmla="*/ 1790372 h 1974459"/>
              <a:gd name="connsiteX17" fmla="*/ 3894954 w 3935184"/>
              <a:gd name="connsiteY17" fmla="*/ 1788429 h 1974459"/>
              <a:gd name="connsiteX18" fmla="*/ 3897186 w 3935184"/>
              <a:gd name="connsiteY18" fmla="*/ 1783741 h 1974459"/>
              <a:gd name="connsiteX19" fmla="*/ 3899119 w 3935184"/>
              <a:gd name="connsiteY19" fmla="*/ 1789143 h 1974459"/>
              <a:gd name="connsiteX20" fmla="*/ 3897689 w 3935184"/>
              <a:gd name="connsiteY20" fmla="*/ 1789581 h 1974459"/>
              <a:gd name="connsiteX21" fmla="*/ 3897186 w 3935184"/>
              <a:gd name="connsiteY21" fmla="*/ 1783741 h 1974459"/>
              <a:gd name="connsiteX22" fmla="*/ 3925612 w 3935184"/>
              <a:gd name="connsiteY22" fmla="*/ 1780052 h 1974459"/>
              <a:gd name="connsiteX23" fmla="*/ 3925376 w 3935184"/>
              <a:gd name="connsiteY23" fmla="*/ 1781094 h 1974459"/>
              <a:gd name="connsiteX24" fmla="*/ 3925291 w 3935184"/>
              <a:gd name="connsiteY24" fmla="*/ 1781120 h 1974459"/>
              <a:gd name="connsiteX25" fmla="*/ 3925612 w 3935184"/>
              <a:gd name="connsiteY25" fmla="*/ 1780052 h 1974459"/>
              <a:gd name="connsiteX26" fmla="*/ 3910296 w 3935184"/>
              <a:gd name="connsiteY26" fmla="*/ 1778805 h 1974459"/>
              <a:gd name="connsiteX27" fmla="*/ 3911021 w 3935184"/>
              <a:gd name="connsiteY27" fmla="*/ 1785494 h 1974459"/>
              <a:gd name="connsiteX28" fmla="*/ 3909936 w 3935184"/>
              <a:gd name="connsiteY28" fmla="*/ 1785827 h 1974459"/>
              <a:gd name="connsiteX29" fmla="*/ 3910407 w 3935184"/>
              <a:gd name="connsiteY29" fmla="*/ 1781856 h 1974459"/>
              <a:gd name="connsiteX30" fmla="*/ 3910296 w 3935184"/>
              <a:gd name="connsiteY30" fmla="*/ 1778805 h 1974459"/>
              <a:gd name="connsiteX31" fmla="*/ 3926156 w 3935184"/>
              <a:gd name="connsiteY31" fmla="*/ 1777648 h 1974459"/>
              <a:gd name="connsiteX32" fmla="*/ 3926319 w 3935184"/>
              <a:gd name="connsiteY32" fmla="*/ 1777777 h 1974459"/>
              <a:gd name="connsiteX33" fmla="*/ 3926084 w 3935184"/>
              <a:gd name="connsiteY33" fmla="*/ 1778483 h 1974459"/>
              <a:gd name="connsiteX34" fmla="*/ 3925612 w 3935184"/>
              <a:gd name="connsiteY34" fmla="*/ 1780052 h 1974459"/>
              <a:gd name="connsiteX35" fmla="*/ 3926156 w 3935184"/>
              <a:gd name="connsiteY35" fmla="*/ 1777648 h 1974459"/>
              <a:gd name="connsiteX36" fmla="*/ 3904770 w 3935184"/>
              <a:gd name="connsiteY36" fmla="*/ 1776498 h 1974459"/>
              <a:gd name="connsiteX37" fmla="*/ 3905076 w 3935184"/>
              <a:gd name="connsiteY37" fmla="*/ 1777278 h 1974459"/>
              <a:gd name="connsiteX38" fmla="*/ 3905436 w 3935184"/>
              <a:gd name="connsiteY38" fmla="*/ 1780256 h 1974459"/>
              <a:gd name="connsiteX39" fmla="*/ 3906711 w 3935184"/>
              <a:gd name="connsiteY39" fmla="*/ 1786816 h 1974459"/>
              <a:gd name="connsiteX40" fmla="*/ 3906703 w 3935184"/>
              <a:gd name="connsiteY40" fmla="*/ 1786818 h 1974459"/>
              <a:gd name="connsiteX41" fmla="*/ 3905645 w 3935184"/>
              <a:gd name="connsiteY41" fmla="*/ 1781856 h 1974459"/>
              <a:gd name="connsiteX42" fmla="*/ 3904770 w 3935184"/>
              <a:gd name="connsiteY42" fmla="*/ 1776498 h 1974459"/>
              <a:gd name="connsiteX43" fmla="*/ 3923082 w 3935184"/>
              <a:gd name="connsiteY43" fmla="*/ 1775208 h 1974459"/>
              <a:gd name="connsiteX44" fmla="*/ 3924141 w 3935184"/>
              <a:gd name="connsiteY44" fmla="*/ 1776049 h 1974459"/>
              <a:gd name="connsiteX45" fmla="*/ 3918335 w 3935184"/>
              <a:gd name="connsiteY45" fmla="*/ 1783252 h 1974459"/>
              <a:gd name="connsiteX46" fmla="*/ 3915438 w 3935184"/>
              <a:gd name="connsiteY46" fmla="*/ 1784140 h 1974459"/>
              <a:gd name="connsiteX47" fmla="*/ 3914376 w 3935184"/>
              <a:gd name="connsiteY47" fmla="*/ 1783828 h 1974459"/>
              <a:gd name="connsiteX48" fmla="*/ 3914268 w 3935184"/>
              <a:gd name="connsiteY48" fmla="*/ 1784499 h 1974459"/>
              <a:gd name="connsiteX49" fmla="*/ 3913188 w 3935184"/>
              <a:gd name="connsiteY49" fmla="*/ 1784830 h 1974459"/>
              <a:gd name="connsiteX50" fmla="*/ 3913383 w 3935184"/>
              <a:gd name="connsiteY50" fmla="*/ 1784634 h 1974459"/>
              <a:gd name="connsiteX51" fmla="*/ 3923082 w 3935184"/>
              <a:gd name="connsiteY51" fmla="*/ 1775208 h 1974459"/>
              <a:gd name="connsiteX52" fmla="*/ 3926926 w 3935184"/>
              <a:gd name="connsiteY52" fmla="*/ 1772594 h 1974459"/>
              <a:gd name="connsiteX53" fmla="*/ 3926282 w 3935184"/>
              <a:gd name="connsiteY53" fmla="*/ 1777093 h 1974459"/>
              <a:gd name="connsiteX54" fmla="*/ 3926156 w 3935184"/>
              <a:gd name="connsiteY54" fmla="*/ 1777648 h 1974459"/>
              <a:gd name="connsiteX55" fmla="*/ 3924141 w 3935184"/>
              <a:gd name="connsiteY55" fmla="*/ 1776049 h 1974459"/>
              <a:gd name="connsiteX56" fmla="*/ 3926926 w 3935184"/>
              <a:gd name="connsiteY56" fmla="*/ 1772594 h 1974459"/>
              <a:gd name="connsiteX57" fmla="*/ 3927534 w 3935184"/>
              <a:gd name="connsiteY57" fmla="*/ 1768343 h 1974459"/>
              <a:gd name="connsiteX58" fmla="*/ 3928861 w 3935184"/>
              <a:gd name="connsiteY58" fmla="*/ 1770151 h 1974459"/>
              <a:gd name="connsiteX59" fmla="*/ 3928836 w 3935184"/>
              <a:gd name="connsiteY59" fmla="*/ 1770224 h 1974459"/>
              <a:gd name="connsiteX60" fmla="*/ 3926926 w 3935184"/>
              <a:gd name="connsiteY60" fmla="*/ 1772594 h 1974459"/>
              <a:gd name="connsiteX61" fmla="*/ 3927534 w 3935184"/>
              <a:gd name="connsiteY61" fmla="*/ 1768343 h 1974459"/>
              <a:gd name="connsiteX62" fmla="*/ 3929829 w 3935184"/>
              <a:gd name="connsiteY62" fmla="*/ 1767246 h 1974459"/>
              <a:gd name="connsiteX63" fmla="*/ 3930531 w 3935184"/>
              <a:gd name="connsiteY63" fmla="*/ 1768122 h 1974459"/>
              <a:gd name="connsiteX64" fmla="*/ 3928877 w 3935184"/>
              <a:gd name="connsiteY64" fmla="*/ 1770174 h 1974459"/>
              <a:gd name="connsiteX65" fmla="*/ 3928861 w 3935184"/>
              <a:gd name="connsiteY65" fmla="*/ 1770151 h 1974459"/>
              <a:gd name="connsiteX66" fmla="*/ 3929829 w 3935184"/>
              <a:gd name="connsiteY66" fmla="*/ 1767246 h 1974459"/>
              <a:gd name="connsiteX67" fmla="*/ 3905645 w 3935184"/>
              <a:gd name="connsiteY67" fmla="*/ 1765187 h 1974459"/>
              <a:gd name="connsiteX68" fmla="*/ 3908337 w 3935184"/>
              <a:gd name="connsiteY68" fmla="*/ 1779693 h 1974459"/>
              <a:gd name="connsiteX69" fmla="*/ 3909083 w 3935184"/>
              <a:gd name="connsiteY69" fmla="*/ 1786089 h 1974459"/>
              <a:gd name="connsiteX70" fmla="*/ 3908957 w 3935184"/>
              <a:gd name="connsiteY70" fmla="*/ 1786127 h 1974459"/>
              <a:gd name="connsiteX71" fmla="*/ 3906984 w 3935184"/>
              <a:gd name="connsiteY71" fmla="*/ 1782154 h 1974459"/>
              <a:gd name="connsiteX72" fmla="*/ 3905076 w 3935184"/>
              <a:gd name="connsiteY72" fmla="*/ 1777278 h 1974459"/>
              <a:gd name="connsiteX73" fmla="*/ 3904182 w 3935184"/>
              <a:gd name="connsiteY73" fmla="*/ 1769899 h 1974459"/>
              <a:gd name="connsiteX74" fmla="*/ 3905645 w 3935184"/>
              <a:gd name="connsiteY74" fmla="*/ 1765187 h 1974459"/>
              <a:gd name="connsiteX75" fmla="*/ 0 w 3935184"/>
              <a:gd name="connsiteY75" fmla="*/ 0 h 1974459"/>
              <a:gd name="connsiteX76" fmla="*/ 3935184 w 3935184"/>
              <a:gd name="connsiteY76" fmla="*/ 0 h 1974459"/>
              <a:gd name="connsiteX77" fmla="*/ 3935184 w 3935184"/>
              <a:gd name="connsiteY77" fmla="*/ 1778087 h 1974459"/>
              <a:gd name="connsiteX78" fmla="*/ 3929070 w 3935184"/>
              <a:gd name="connsiteY78" fmla="*/ 1779961 h 1974459"/>
              <a:gd name="connsiteX79" fmla="*/ 3926319 w 3935184"/>
              <a:gd name="connsiteY79" fmla="*/ 1777777 h 1974459"/>
              <a:gd name="connsiteX80" fmla="*/ 3928836 w 3935184"/>
              <a:gd name="connsiteY80" fmla="*/ 1770224 h 1974459"/>
              <a:gd name="connsiteX81" fmla="*/ 3928877 w 3935184"/>
              <a:gd name="connsiteY81" fmla="*/ 1770174 h 1974459"/>
              <a:gd name="connsiteX82" fmla="*/ 3930350 w 3935184"/>
              <a:gd name="connsiteY82" fmla="*/ 1772182 h 1974459"/>
              <a:gd name="connsiteX83" fmla="*/ 3932632 w 3935184"/>
              <a:gd name="connsiteY83" fmla="*/ 1770743 h 1974459"/>
              <a:gd name="connsiteX84" fmla="*/ 3930531 w 3935184"/>
              <a:gd name="connsiteY84" fmla="*/ 1768122 h 1974459"/>
              <a:gd name="connsiteX85" fmla="*/ 3930797 w 3935184"/>
              <a:gd name="connsiteY85" fmla="*/ 1767792 h 1974459"/>
              <a:gd name="connsiteX86" fmla="*/ 3925374 w 3935184"/>
              <a:gd name="connsiteY86" fmla="*/ 1747157 h 1974459"/>
              <a:gd name="connsiteX87" fmla="*/ 3848637 w 3935184"/>
              <a:gd name="connsiteY87" fmla="*/ 1791565 h 1974459"/>
              <a:gd name="connsiteX88" fmla="*/ 3808302 w 3935184"/>
              <a:gd name="connsiteY88" fmla="*/ 1816983 h 1974459"/>
              <a:gd name="connsiteX89" fmla="*/ 3763541 w 3935184"/>
              <a:gd name="connsiteY89" fmla="*/ 1830704 h 1974459"/>
              <a:gd name="connsiteX90" fmla="*/ 3758007 w 3935184"/>
              <a:gd name="connsiteY90" fmla="*/ 1831068 h 1974459"/>
              <a:gd name="connsiteX91" fmla="*/ 3726319 w 3935184"/>
              <a:gd name="connsiteY91" fmla="*/ 1832091 h 1974459"/>
              <a:gd name="connsiteX92" fmla="*/ 3693956 w 3935184"/>
              <a:gd name="connsiteY92" fmla="*/ 1838075 h 1974459"/>
              <a:gd name="connsiteX93" fmla="*/ 3683949 w 3935184"/>
              <a:gd name="connsiteY93" fmla="*/ 1838097 h 1974459"/>
              <a:gd name="connsiteX94" fmla="*/ 3249385 w 3935184"/>
              <a:gd name="connsiteY94" fmla="*/ 1903329 h 1974459"/>
              <a:gd name="connsiteX95" fmla="*/ 1992085 w 3935184"/>
              <a:gd name="connsiteY95" fmla="*/ 1974459 h 1974459"/>
              <a:gd name="connsiteX96" fmla="*/ 1143000 w 3935184"/>
              <a:gd name="connsiteY96" fmla="*/ 1958131 h 1974459"/>
              <a:gd name="connsiteX97" fmla="*/ 0 w 3935184"/>
              <a:gd name="connsiteY97" fmla="*/ 1790782 h 1974459"/>
              <a:gd name="connsiteX98" fmla="*/ 0 w 3935184"/>
              <a:gd name="connsiteY98" fmla="*/ 0 h 197445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1903329 h 2434639"/>
              <a:gd name="connsiteX95" fmla="*/ 2060665 w 3935184"/>
              <a:gd name="connsiteY95" fmla="*/ 2434639 h 2434639"/>
              <a:gd name="connsiteX96" fmla="*/ 1143000 w 3935184"/>
              <a:gd name="connsiteY96" fmla="*/ 195813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1903329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26165 w 3935184"/>
              <a:gd name="connsiteY9" fmla="*/ 200972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26165 w 3935184"/>
              <a:gd name="connsiteY9" fmla="*/ 200972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1405 w 3935184"/>
              <a:gd name="connsiteY9" fmla="*/ 208238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409815 w 3935184"/>
              <a:gd name="connsiteY7" fmla="*/ 2173953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409815 w 3935184"/>
              <a:gd name="connsiteY7" fmla="*/ 2173953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56171 w 3935184"/>
              <a:gd name="connsiteY0" fmla="*/ 1872070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742611 w 3935184"/>
              <a:gd name="connsiteY4" fmla="*/ 1837120 h 2434639"/>
              <a:gd name="connsiteX5" fmla="*/ 3679502 w 3935184"/>
              <a:gd name="connsiteY5" fmla="*/ 1856466 h 2434639"/>
              <a:gd name="connsiteX6" fmla="*/ 3409815 w 3935184"/>
              <a:gd name="connsiteY6" fmla="*/ 2173953 h 2434639"/>
              <a:gd name="connsiteX7" fmla="*/ 3573879 w 3935184"/>
              <a:gd name="connsiteY7" fmla="*/ 2042834 h 2434639"/>
              <a:gd name="connsiteX8" fmla="*/ 3643787 w 3935184"/>
              <a:gd name="connsiteY8" fmla="*/ 2044544 h 2434639"/>
              <a:gd name="connsiteX9" fmla="*/ 3685974 w 3935184"/>
              <a:gd name="connsiteY9" fmla="*/ 1839551 h 2434639"/>
              <a:gd name="connsiteX10" fmla="*/ 3693956 w 3935184"/>
              <a:gd name="connsiteY10" fmla="*/ 1838075 h 2434639"/>
              <a:gd name="connsiteX11" fmla="*/ 3722914 w 3935184"/>
              <a:gd name="connsiteY11" fmla="*/ 1838014 h 2434639"/>
              <a:gd name="connsiteX12" fmla="*/ 3742611 w 3935184"/>
              <a:gd name="connsiteY12" fmla="*/ 1837120 h 2434639"/>
              <a:gd name="connsiteX13" fmla="*/ 3894954 w 3935184"/>
              <a:gd name="connsiteY13" fmla="*/ 1788429 h 2434639"/>
              <a:gd name="connsiteX14" fmla="*/ 3895972 w 3935184"/>
              <a:gd name="connsiteY14" fmla="*/ 1790108 h 2434639"/>
              <a:gd name="connsiteX15" fmla="*/ 3895109 w 3935184"/>
              <a:gd name="connsiteY15" fmla="*/ 1790372 h 2434639"/>
              <a:gd name="connsiteX16" fmla="*/ 3894954 w 3935184"/>
              <a:gd name="connsiteY16" fmla="*/ 1788429 h 2434639"/>
              <a:gd name="connsiteX17" fmla="*/ 3897186 w 3935184"/>
              <a:gd name="connsiteY17" fmla="*/ 1783741 h 2434639"/>
              <a:gd name="connsiteX18" fmla="*/ 3899119 w 3935184"/>
              <a:gd name="connsiteY18" fmla="*/ 1789143 h 2434639"/>
              <a:gd name="connsiteX19" fmla="*/ 3897689 w 3935184"/>
              <a:gd name="connsiteY19" fmla="*/ 1789581 h 2434639"/>
              <a:gd name="connsiteX20" fmla="*/ 3897186 w 3935184"/>
              <a:gd name="connsiteY20" fmla="*/ 1783741 h 2434639"/>
              <a:gd name="connsiteX21" fmla="*/ 3925612 w 3935184"/>
              <a:gd name="connsiteY21" fmla="*/ 1780052 h 2434639"/>
              <a:gd name="connsiteX22" fmla="*/ 3925376 w 3935184"/>
              <a:gd name="connsiteY22" fmla="*/ 1781094 h 2434639"/>
              <a:gd name="connsiteX23" fmla="*/ 3925291 w 3935184"/>
              <a:gd name="connsiteY23" fmla="*/ 1781120 h 2434639"/>
              <a:gd name="connsiteX24" fmla="*/ 3925612 w 3935184"/>
              <a:gd name="connsiteY24" fmla="*/ 1780052 h 2434639"/>
              <a:gd name="connsiteX25" fmla="*/ 3910296 w 3935184"/>
              <a:gd name="connsiteY25" fmla="*/ 1778805 h 2434639"/>
              <a:gd name="connsiteX26" fmla="*/ 3911021 w 3935184"/>
              <a:gd name="connsiteY26" fmla="*/ 1785494 h 2434639"/>
              <a:gd name="connsiteX27" fmla="*/ 3909936 w 3935184"/>
              <a:gd name="connsiteY27" fmla="*/ 1785827 h 2434639"/>
              <a:gd name="connsiteX28" fmla="*/ 3910407 w 3935184"/>
              <a:gd name="connsiteY28" fmla="*/ 1781856 h 2434639"/>
              <a:gd name="connsiteX29" fmla="*/ 3910296 w 3935184"/>
              <a:gd name="connsiteY29" fmla="*/ 1778805 h 2434639"/>
              <a:gd name="connsiteX30" fmla="*/ 3926156 w 3935184"/>
              <a:gd name="connsiteY30" fmla="*/ 1777648 h 2434639"/>
              <a:gd name="connsiteX31" fmla="*/ 3926319 w 3935184"/>
              <a:gd name="connsiteY31" fmla="*/ 1777777 h 2434639"/>
              <a:gd name="connsiteX32" fmla="*/ 3926084 w 3935184"/>
              <a:gd name="connsiteY32" fmla="*/ 1778483 h 2434639"/>
              <a:gd name="connsiteX33" fmla="*/ 3925612 w 3935184"/>
              <a:gd name="connsiteY33" fmla="*/ 1780052 h 2434639"/>
              <a:gd name="connsiteX34" fmla="*/ 3926156 w 3935184"/>
              <a:gd name="connsiteY34" fmla="*/ 1777648 h 2434639"/>
              <a:gd name="connsiteX35" fmla="*/ 3904770 w 3935184"/>
              <a:gd name="connsiteY35" fmla="*/ 1776498 h 2434639"/>
              <a:gd name="connsiteX36" fmla="*/ 3905076 w 3935184"/>
              <a:gd name="connsiteY36" fmla="*/ 1777278 h 2434639"/>
              <a:gd name="connsiteX37" fmla="*/ 3905436 w 3935184"/>
              <a:gd name="connsiteY37" fmla="*/ 1780256 h 2434639"/>
              <a:gd name="connsiteX38" fmla="*/ 3906711 w 3935184"/>
              <a:gd name="connsiteY38" fmla="*/ 1786816 h 2434639"/>
              <a:gd name="connsiteX39" fmla="*/ 3906703 w 3935184"/>
              <a:gd name="connsiteY39" fmla="*/ 1786818 h 2434639"/>
              <a:gd name="connsiteX40" fmla="*/ 3905645 w 3935184"/>
              <a:gd name="connsiteY40" fmla="*/ 1781856 h 2434639"/>
              <a:gd name="connsiteX41" fmla="*/ 3904770 w 3935184"/>
              <a:gd name="connsiteY41" fmla="*/ 1776498 h 2434639"/>
              <a:gd name="connsiteX42" fmla="*/ 3923082 w 3935184"/>
              <a:gd name="connsiteY42" fmla="*/ 1775208 h 2434639"/>
              <a:gd name="connsiteX43" fmla="*/ 3924141 w 3935184"/>
              <a:gd name="connsiteY43" fmla="*/ 1776049 h 2434639"/>
              <a:gd name="connsiteX44" fmla="*/ 3918335 w 3935184"/>
              <a:gd name="connsiteY44" fmla="*/ 1783252 h 2434639"/>
              <a:gd name="connsiteX45" fmla="*/ 3915438 w 3935184"/>
              <a:gd name="connsiteY45" fmla="*/ 1784140 h 2434639"/>
              <a:gd name="connsiteX46" fmla="*/ 3914376 w 3935184"/>
              <a:gd name="connsiteY46" fmla="*/ 1783828 h 2434639"/>
              <a:gd name="connsiteX47" fmla="*/ 3914268 w 3935184"/>
              <a:gd name="connsiteY47" fmla="*/ 1784499 h 2434639"/>
              <a:gd name="connsiteX48" fmla="*/ 3913188 w 3935184"/>
              <a:gd name="connsiteY48" fmla="*/ 1784830 h 2434639"/>
              <a:gd name="connsiteX49" fmla="*/ 3913383 w 3935184"/>
              <a:gd name="connsiteY49" fmla="*/ 1784634 h 2434639"/>
              <a:gd name="connsiteX50" fmla="*/ 3923082 w 3935184"/>
              <a:gd name="connsiteY50" fmla="*/ 1775208 h 2434639"/>
              <a:gd name="connsiteX51" fmla="*/ 3926926 w 3935184"/>
              <a:gd name="connsiteY51" fmla="*/ 1772594 h 2434639"/>
              <a:gd name="connsiteX52" fmla="*/ 3926282 w 3935184"/>
              <a:gd name="connsiteY52" fmla="*/ 1777093 h 2434639"/>
              <a:gd name="connsiteX53" fmla="*/ 3926156 w 3935184"/>
              <a:gd name="connsiteY53" fmla="*/ 1777648 h 2434639"/>
              <a:gd name="connsiteX54" fmla="*/ 3924141 w 3935184"/>
              <a:gd name="connsiteY54" fmla="*/ 1776049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8861 w 3935184"/>
              <a:gd name="connsiteY57" fmla="*/ 1770151 h 2434639"/>
              <a:gd name="connsiteX58" fmla="*/ 3928836 w 3935184"/>
              <a:gd name="connsiteY58" fmla="*/ 1770224 h 2434639"/>
              <a:gd name="connsiteX59" fmla="*/ 3926926 w 3935184"/>
              <a:gd name="connsiteY59" fmla="*/ 1772594 h 2434639"/>
              <a:gd name="connsiteX60" fmla="*/ 3927534 w 3935184"/>
              <a:gd name="connsiteY60" fmla="*/ 1768343 h 2434639"/>
              <a:gd name="connsiteX61" fmla="*/ 3929829 w 3935184"/>
              <a:gd name="connsiteY61" fmla="*/ 1767246 h 2434639"/>
              <a:gd name="connsiteX62" fmla="*/ 3930531 w 3935184"/>
              <a:gd name="connsiteY62" fmla="*/ 1768122 h 2434639"/>
              <a:gd name="connsiteX63" fmla="*/ 3928877 w 3935184"/>
              <a:gd name="connsiteY63" fmla="*/ 1770174 h 2434639"/>
              <a:gd name="connsiteX64" fmla="*/ 3928861 w 3935184"/>
              <a:gd name="connsiteY64" fmla="*/ 1770151 h 2434639"/>
              <a:gd name="connsiteX65" fmla="*/ 3929829 w 3935184"/>
              <a:gd name="connsiteY65" fmla="*/ 1767246 h 2434639"/>
              <a:gd name="connsiteX66" fmla="*/ 3905645 w 3935184"/>
              <a:gd name="connsiteY66" fmla="*/ 1765187 h 2434639"/>
              <a:gd name="connsiteX67" fmla="*/ 3908337 w 3935184"/>
              <a:gd name="connsiteY67" fmla="*/ 1779693 h 2434639"/>
              <a:gd name="connsiteX68" fmla="*/ 3909083 w 3935184"/>
              <a:gd name="connsiteY68" fmla="*/ 1786089 h 2434639"/>
              <a:gd name="connsiteX69" fmla="*/ 3908957 w 3935184"/>
              <a:gd name="connsiteY69" fmla="*/ 1786127 h 2434639"/>
              <a:gd name="connsiteX70" fmla="*/ 3906984 w 3935184"/>
              <a:gd name="connsiteY70" fmla="*/ 1782154 h 2434639"/>
              <a:gd name="connsiteX71" fmla="*/ 3905076 w 3935184"/>
              <a:gd name="connsiteY71" fmla="*/ 1777278 h 2434639"/>
              <a:gd name="connsiteX72" fmla="*/ 3904182 w 3935184"/>
              <a:gd name="connsiteY72" fmla="*/ 1769899 h 2434639"/>
              <a:gd name="connsiteX73" fmla="*/ 3905645 w 3935184"/>
              <a:gd name="connsiteY73" fmla="*/ 1765187 h 2434639"/>
              <a:gd name="connsiteX74" fmla="*/ 0 w 3935184"/>
              <a:gd name="connsiteY74" fmla="*/ 0 h 2434639"/>
              <a:gd name="connsiteX75" fmla="*/ 3935184 w 3935184"/>
              <a:gd name="connsiteY75" fmla="*/ 0 h 2434639"/>
              <a:gd name="connsiteX76" fmla="*/ 3935184 w 3935184"/>
              <a:gd name="connsiteY76" fmla="*/ 1778087 h 2434639"/>
              <a:gd name="connsiteX77" fmla="*/ 3929070 w 3935184"/>
              <a:gd name="connsiteY77" fmla="*/ 1779961 h 2434639"/>
              <a:gd name="connsiteX78" fmla="*/ 3926319 w 3935184"/>
              <a:gd name="connsiteY78" fmla="*/ 1777777 h 2434639"/>
              <a:gd name="connsiteX79" fmla="*/ 3928836 w 3935184"/>
              <a:gd name="connsiteY79" fmla="*/ 1770224 h 2434639"/>
              <a:gd name="connsiteX80" fmla="*/ 3928877 w 3935184"/>
              <a:gd name="connsiteY80" fmla="*/ 1770174 h 2434639"/>
              <a:gd name="connsiteX81" fmla="*/ 3930350 w 3935184"/>
              <a:gd name="connsiteY81" fmla="*/ 1772182 h 2434639"/>
              <a:gd name="connsiteX82" fmla="*/ 3932632 w 3935184"/>
              <a:gd name="connsiteY82" fmla="*/ 1770743 h 2434639"/>
              <a:gd name="connsiteX83" fmla="*/ 3930531 w 3935184"/>
              <a:gd name="connsiteY83" fmla="*/ 1768122 h 2434639"/>
              <a:gd name="connsiteX84" fmla="*/ 3930797 w 3935184"/>
              <a:gd name="connsiteY84" fmla="*/ 1767792 h 2434639"/>
              <a:gd name="connsiteX85" fmla="*/ 3925374 w 3935184"/>
              <a:gd name="connsiteY85" fmla="*/ 1747157 h 2434639"/>
              <a:gd name="connsiteX86" fmla="*/ 3848637 w 3935184"/>
              <a:gd name="connsiteY86" fmla="*/ 1791565 h 2434639"/>
              <a:gd name="connsiteX87" fmla="*/ 3808302 w 3935184"/>
              <a:gd name="connsiteY87" fmla="*/ 1816983 h 2434639"/>
              <a:gd name="connsiteX88" fmla="*/ 3763541 w 3935184"/>
              <a:gd name="connsiteY88" fmla="*/ 1830704 h 2434639"/>
              <a:gd name="connsiteX89" fmla="*/ 3758007 w 3935184"/>
              <a:gd name="connsiteY89" fmla="*/ 1831068 h 2434639"/>
              <a:gd name="connsiteX90" fmla="*/ 3726319 w 3935184"/>
              <a:gd name="connsiteY90" fmla="*/ 1832091 h 2434639"/>
              <a:gd name="connsiteX91" fmla="*/ 3693956 w 3935184"/>
              <a:gd name="connsiteY91" fmla="*/ 1838075 h 2434639"/>
              <a:gd name="connsiteX92" fmla="*/ 3683949 w 3935184"/>
              <a:gd name="connsiteY92" fmla="*/ 1838097 h 2434639"/>
              <a:gd name="connsiteX93" fmla="*/ 3249385 w 3935184"/>
              <a:gd name="connsiteY93" fmla="*/ 2218188 h 2434639"/>
              <a:gd name="connsiteX94" fmla="*/ 2060665 w 3935184"/>
              <a:gd name="connsiteY94" fmla="*/ 2434639 h 2434639"/>
              <a:gd name="connsiteX95" fmla="*/ 1135380 w 3935184"/>
              <a:gd name="connsiteY95" fmla="*/ 2418311 h 2434639"/>
              <a:gd name="connsiteX96" fmla="*/ 424508 w 3935184"/>
              <a:gd name="connsiteY96" fmla="*/ 215558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56171 w 3935184"/>
              <a:gd name="connsiteY0" fmla="*/ 1872070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742611 w 3935184"/>
              <a:gd name="connsiteY4" fmla="*/ 1837120 h 2434639"/>
              <a:gd name="connsiteX5" fmla="*/ 3679502 w 3935184"/>
              <a:gd name="connsiteY5" fmla="*/ 1856466 h 2434639"/>
              <a:gd name="connsiteX6" fmla="*/ 3409815 w 3935184"/>
              <a:gd name="connsiteY6" fmla="*/ 2173953 h 2434639"/>
              <a:gd name="connsiteX7" fmla="*/ 3573879 w 3935184"/>
              <a:gd name="connsiteY7" fmla="*/ 2042834 h 2434639"/>
              <a:gd name="connsiteX8" fmla="*/ 3643787 w 3935184"/>
              <a:gd name="connsiteY8" fmla="*/ 2044544 h 2434639"/>
              <a:gd name="connsiteX9" fmla="*/ 3685974 w 3935184"/>
              <a:gd name="connsiteY9" fmla="*/ 1839551 h 2434639"/>
              <a:gd name="connsiteX10" fmla="*/ 3693956 w 3935184"/>
              <a:gd name="connsiteY10" fmla="*/ 1838075 h 2434639"/>
              <a:gd name="connsiteX11" fmla="*/ 3722914 w 3935184"/>
              <a:gd name="connsiteY11" fmla="*/ 1838014 h 2434639"/>
              <a:gd name="connsiteX12" fmla="*/ 3742611 w 3935184"/>
              <a:gd name="connsiteY12" fmla="*/ 1837120 h 2434639"/>
              <a:gd name="connsiteX13" fmla="*/ 3894954 w 3935184"/>
              <a:gd name="connsiteY13" fmla="*/ 1788429 h 2434639"/>
              <a:gd name="connsiteX14" fmla="*/ 3895972 w 3935184"/>
              <a:gd name="connsiteY14" fmla="*/ 1790108 h 2434639"/>
              <a:gd name="connsiteX15" fmla="*/ 3895109 w 3935184"/>
              <a:gd name="connsiteY15" fmla="*/ 1790372 h 2434639"/>
              <a:gd name="connsiteX16" fmla="*/ 3894954 w 3935184"/>
              <a:gd name="connsiteY16" fmla="*/ 1788429 h 2434639"/>
              <a:gd name="connsiteX17" fmla="*/ 3897186 w 3935184"/>
              <a:gd name="connsiteY17" fmla="*/ 1783741 h 2434639"/>
              <a:gd name="connsiteX18" fmla="*/ 3899119 w 3935184"/>
              <a:gd name="connsiteY18" fmla="*/ 1789143 h 2434639"/>
              <a:gd name="connsiteX19" fmla="*/ 3897689 w 3935184"/>
              <a:gd name="connsiteY19" fmla="*/ 1789581 h 2434639"/>
              <a:gd name="connsiteX20" fmla="*/ 3897186 w 3935184"/>
              <a:gd name="connsiteY20" fmla="*/ 1783741 h 2434639"/>
              <a:gd name="connsiteX21" fmla="*/ 3925612 w 3935184"/>
              <a:gd name="connsiteY21" fmla="*/ 1780052 h 2434639"/>
              <a:gd name="connsiteX22" fmla="*/ 3925376 w 3935184"/>
              <a:gd name="connsiteY22" fmla="*/ 1781094 h 2434639"/>
              <a:gd name="connsiteX23" fmla="*/ 3925291 w 3935184"/>
              <a:gd name="connsiteY23" fmla="*/ 1781120 h 2434639"/>
              <a:gd name="connsiteX24" fmla="*/ 3925612 w 3935184"/>
              <a:gd name="connsiteY24" fmla="*/ 1780052 h 2434639"/>
              <a:gd name="connsiteX25" fmla="*/ 3910296 w 3935184"/>
              <a:gd name="connsiteY25" fmla="*/ 1778805 h 2434639"/>
              <a:gd name="connsiteX26" fmla="*/ 3911021 w 3935184"/>
              <a:gd name="connsiteY26" fmla="*/ 1785494 h 2434639"/>
              <a:gd name="connsiteX27" fmla="*/ 3909936 w 3935184"/>
              <a:gd name="connsiteY27" fmla="*/ 1785827 h 2434639"/>
              <a:gd name="connsiteX28" fmla="*/ 3910407 w 3935184"/>
              <a:gd name="connsiteY28" fmla="*/ 1781856 h 2434639"/>
              <a:gd name="connsiteX29" fmla="*/ 3910296 w 3935184"/>
              <a:gd name="connsiteY29" fmla="*/ 1778805 h 2434639"/>
              <a:gd name="connsiteX30" fmla="*/ 3926156 w 3935184"/>
              <a:gd name="connsiteY30" fmla="*/ 1777648 h 2434639"/>
              <a:gd name="connsiteX31" fmla="*/ 3926319 w 3935184"/>
              <a:gd name="connsiteY31" fmla="*/ 1777777 h 2434639"/>
              <a:gd name="connsiteX32" fmla="*/ 3926084 w 3935184"/>
              <a:gd name="connsiteY32" fmla="*/ 1778483 h 2434639"/>
              <a:gd name="connsiteX33" fmla="*/ 3925612 w 3935184"/>
              <a:gd name="connsiteY33" fmla="*/ 1780052 h 2434639"/>
              <a:gd name="connsiteX34" fmla="*/ 3926156 w 3935184"/>
              <a:gd name="connsiteY34" fmla="*/ 1777648 h 2434639"/>
              <a:gd name="connsiteX35" fmla="*/ 3904770 w 3935184"/>
              <a:gd name="connsiteY35" fmla="*/ 1776498 h 2434639"/>
              <a:gd name="connsiteX36" fmla="*/ 3905076 w 3935184"/>
              <a:gd name="connsiteY36" fmla="*/ 1777278 h 2434639"/>
              <a:gd name="connsiteX37" fmla="*/ 3905436 w 3935184"/>
              <a:gd name="connsiteY37" fmla="*/ 1780256 h 2434639"/>
              <a:gd name="connsiteX38" fmla="*/ 3906711 w 3935184"/>
              <a:gd name="connsiteY38" fmla="*/ 1786816 h 2434639"/>
              <a:gd name="connsiteX39" fmla="*/ 3906703 w 3935184"/>
              <a:gd name="connsiteY39" fmla="*/ 1786818 h 2434639"/>
              <a:gd name="connsiteX40" fmla="*/ 3905645 w 3935184"/>
              <a:gd name="connsiteY40" fmla="*/ 1781856 h 2434639"/>
              <a:gd name="connsiteX41" fmla="*/ 3904770 w 3935184"/>
              <a:gd name="connsiteY41" fmla="*/ 1776498 h 2434639"/>
              <a:gd name="connsiteX42" fmla="*/ 3923082 w 3935184"/>
              <a:gd name="connsiteY42" fmla="*/ 1775208 h 2434639"/>
              <a:gd name="connsiteX43" fmla="*/ 3924141 w 3935184"/>
              <a:gd name="connsiteY43" fmla="*/ 1776049 h 2434639"/>
              <a:gd name="connsiteX44" fmla="*/ 3918335 w 3935184"/>
              <a:gd name="connsiteY44" fmla="*/ 1783252 h 2434639"/>
              <a:gd name="connsiteX45" fmla="*/ 3915438 w 3935184"/>
              <a:gd name="connsiteY45" fmla="*/ 1784140 h 2434639"/>
              <a:gd name="connsiteX46" fmla="*/ 3914376 w 3935184"/>
              <a:gd name="connsiteY46" fmla="*/ 1783828 h 2434639"/>
              <a:gd name="connsiteX47" fmla="*/ 3914268 w 3935184"/>
              <a:gd name="connsiteY47" fmla="*/ 1784499 h 2434639"/>
              <a:gd name="connsiteX48" fmla="*/ 3913188 w 3935184"/>
              <a:gd name="connsiteY48" fmla="*/ 1784830 h 2434639"/>
              <a:gd name="connsiteX49" fmla="*/ 3913383 w 3935184"/>
              <a:gd name="connsiteY49" fmla="*/ 1784634 h 2434639"/>
              <a:gd name="connsiteX50" fmla="*/ 3923082 w 3935184"/>
              <a:gd name="connsiteY50" fmla="*/ 1775208 h 2434639"/>
              <a:gd name="connsiteX51" fmla="*/ 3926926 w 3935184"/>
              <a:gd name="connsiteY51" fmla="*/ 1772594 h 2434639"/>
              <a:gd name="connsiteX52" fmla="*/ 3926282 w 3935184"/>
              <a:gd name="connsiteY52" fmla="*/ 1777093 h 2434639"/>
              <a:gd name="connsiteX53" fmla="*/ 3926156 w 3935184"/>
              <a:gd name="connsiteY53" fmla="*/ 1777648 h 2434639"/>
              <a:gd name="connsiteX54" fmla="*/ 3924141 w 3935184"/>
              <a:gd name="connsiteY54" fmla="*/ 1776049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8861 w 3935184"/>
              <a:gd name="connsiteY57" fmla="*/ 1770151 h 2434639"/>
              <a:gd name="connsiteX58" fmla="*/ 3928836 w 3935184"/>
              <a:gd name="connsiteY58" fmla="*/ 1770224 h 2434639"/>
              <a:gd name="connsiteX59" fmla="*/ 3926926 w 3935184"/>
              <a:gd name="connsiteY59" fmla="*/ 1772594 h 2434639"/>
              <a:gd name="connsiteX60" fmla="*/ 3927534 w 3935184"/>
              <a:gd name="connsiteY60" fmla="*/ 1768343 h 2434639"/>
              <a:gd name="connsiteX61" fmla="*/ 3929829 w 3935184"/>
              <a:gd name="connsiteY61" fmla="*/ 1767246 h 2434639"/>
              <a:gd name="connsiteX62" fmla="*/ 3930531 w 3935184"/>
              <a:gd name="connsiteY62" fmla="*/ 1768122 h 2434639"/>
              <a:gd name="connsiteX63" fmla="*/ 3928877 w 3935184"/>
              <a:gd name="connsiteY63" fmla="*/ 1770174 h 2434639"/>
              <a:gd name="connsiteX64" fmla="*/ 3928861 w 3935184"/>
              <a:gd name="connsiteY64" fmla="*/ 1770151 h 2434639"/>
              <a:gd name="connsiteX65" fmla="*/ 3929829 w 3935184"/>
              <a:gd name="connsiteY65" fmla="*/ 1767246 h 2434639"/>
              <a:gd name="connsiteX66" fmla="*/ 3905645 w 3935184"/>
              <a:gd name="connsiteY66" fmla="*/ 1765187 h 2434639"/>
              <a:gd name="connsiteX67" fmla="*/ 3908337 w 3935184"/>
              <a:gd name="connsiteY67" fmla="*/ 1779693 h 2434639"/>
              <a:gd name="connsiteX68" fmla="*/ 3909083 w 3935184"/>
              <a:gd name="connsiteY68" fmla="*/ 1786089 h 2434639"/>
              <a:gd name="connsiteX69" fmla="*/ 3908957 w 3935184"/>
              <a:gd name="connsiteY69" fmla="*/ 1786127 h 2434639"/>
              <a:gd name="connsiteX70" fmla="*/ 3906984 w 3935184"/>
              <a:gd name="connsiteY70" fmla="*/ 1782154 h 2434639"/>
              <a:gd name="connsiteX71" fmla="*/ 3905076 w 3935184"/>
              <a:gd name="connsiteY71" fmla="*/ 1777278 h 2434639"/>
              <a:gd name="connsiteX72" fmla="*/ 3904182 w 3935184"/>
              <a:gd name="connsiteY72" fmla="*/ 1769899 h 2434639"/>
              <a:gd name="connsiteX73" fmla="*/ 3905645 w 3935184"/>
              <a:gd name="connsiteY73" fmla="*/ 1765187 h 2434639"/>
              <a:gd name="connsiteX74" fmla="*/ 0 w 3935184"/>
              <a:gd name="connsiteY74" fmla="*/ 0 h 2434639"/>
              <a:gd name="connsiteX75" fmla="*/ 3935184 w 3935184"/>
              <a:gd name="connsiteY75" fmla="*/ 0 h 2434639"/>
              <a:gd name="connsiteX76" fmla="*/ 3935184 w 3935184"/>
              <a:gd name="connsiteY76" fmla="*/ 1778087 h 2434639"/>
              <a:gd name="connsiteX77" fmla="*/ 3929070 w 3935184"/>
              <a:gd name="connsiteY77" fmla="*/ 1779961 h 2434639"/>
              <a:gd name="connsiteX78" fmla="*/ 3926319 w 3935184"/>
              <a:gd name="connsiteY78" fmla="*/ 1777777 h 2434639"/>
              <a:gd name="connsiteX79" fmla="*/ 3928836 w 3935184"/>
              <a:gd name="connsiteY79" fmla="*/ 1770224 h 2434639"/>
              <a:gd name="connsiteX80" fmla="*/ 3928877 w 3935184"/>
              <a:gd name="connsiteY80" fmla="*/ 1770174 h 2434639"/>
              <a:gd name="connsiteX81" fmla="*/ 3930350 w 3935184"/>
              <a:gd name="connsiteY81" fmla="*/ 1772182 h 2434639"/>
              <a:gd name="connsiteX82" fmla="*/ 3932632 w 3935184"/>
              <a:gd name="connsiteY82" fmla="*/ 1770743 h 2434639"/>
              <a:gd name="connsiteX83" fmla="*/ 3930531 w 3935184"/>
              <a:gd name="connsiteY83" fmla="*/ 1768122 h 2434639"/>
              <a:gd name="connsiteX84" fmla="*/ 3930797 w 3935184"/>
              <a:gd name="connsiteY84" fmla="*/ 1767792 h 2434639"/>
              <a:gd name="connsiteX85" fmla="*/ 3925374 w 3935184"/>
              <a:gd name="connsiteY85" fmla="*/ 1747157 h 2434639"/>
              <a:gd name="connsiteX86" fmla="*/ 3848637 w 3935184"/>
              <a:gd name="connsiteY86" fmla="*/ 1791565 h 2434639"/>
              <a:gd name="connsiteX87" fmla="*/ 3808302 w 3935184"/>
              <a:gd name="connsiteY87" fmla="*/ 1816983 h 2434639"/>
              <a:gd name="connsiteX88" fmla="*/ 3763541 w 3935184"/>
              <a:gd name="connsiteY88" fmla="*/ 1830704 h 2434639"/>
              <a:gd name="connsiteX89" fmla="*/ 3758007 w 3935184"/>
              <a:gd name="connsiteY89" fmla="*/ 1831068 h 2434639"/>
              <a:gd name="connsiteX90" fmla="*/ 3726319 w 3935184"/>
              <a:gd name="connsiteY90" fmla="*/ 1832091 h 2434639"/>
              <a:gd name="connsiteX91" fmla="*/ 3693956 w 3935184"/>
              <a:gd name="connsiteY91" fmla="*/ 1838075 h 2434639"/>
              <a:gd name="connsiteX92" fmla="*/ 3683949 w 3935184"/>
              <a:gd name="connsiteY92" fmla="*/ 1838097 h 2434639"/>
              <a:gd name="connsiteX93" fmla="*/ 3249385 w 3935184"/>
              <a:gd name="connsiteY93" fmla="*/ 2218188 h 2434639"/>
              <a:gd name="connsiteX94" fmla="*/ 2060665 w 3935184"/>
              <a:gd name="connsiteY94" fmla="*/ 2434639 h 2434639"/>
              <a:gd name="connsiteX95" fmla="*/ 1135380 w 3935184"/>
              <a:gd name="connsiteY95" fmla="*/ 2418311 h 2434639"/>
              <a:gd name="connsiteX96" fmla="*/ 424508 w 3935184"/>
              <a:gd name="connsiteY96" fmla="*/ 215558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491307 w 3935184"/>
              <a:gd name="connsiteY0" fmla="*/ 1888218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742611 w 3935184"/>
              <a:gd name="connsiteY3" fmla="*/ 1837120 h 2434639"/>
              <a:gd name="connsiteX4" fmla="*/ 3679502 w 3935184"/>
              <a:gd name="connsiteY4" fmla="*/ 1856466 h 2434639"/>
              <a:gd name="connsiteX5" fmla="*/ 3409815 w 3935184"/>
              <a:gd name="connsiteY5" fmla="*/ 2173953 h 2434639"/>
              <a:gd name="connsiteX6" fmla="*/ 3573879 w 3935184"/>
              <a:gd name="connsiteY6" fmla="*/ 2042834 h 2434639"/>
              <a:gd name="connsiteX7" fmla="*/ 3643787 w 3935184"/>
              <a:gd name="connsiteY7" fmla="*/ 2044544 h 2434639"/>
              <a:gd name="connsiteX8" fmla="*/ 3685974 w 3935184"/>
              <a:gd name="connsiteY8" fmla="*/ 1839551 h 2434639"/>
              <a:gd name="connsiteX9" fmla="*/ 3693956 w 3935184"/>
              <a:gd name="connsiteY9" fmla="*/ 1838075 h 2434639"/>
              <a:gd name="connsiteX10" fmla="*/ 3722914 w 3935184"/>
              <a:gd name="connsiteY10" fmla="*/ 1838014 h 2434639"/>
              <a:gd name="connsiteX11" fmla="*/ 3742611 w 3935184"/>
              <a:gd name="connsiteY11" fmla="*/ 1837120 h 2434639"/>
              <a:gd name="connsiteX12" fmla="*/ 3894954 w 3935184"/>
              <a:gd name="connsiteY12" fmla="*/ 1788429 h 2434639"/>
              <a:gd name="connsiteX13" fmla="*/ 3895972 w 3935184"/>
              <a:gd name="connsiteY13" fmla="*/ 1790108 h 2434639"/>
              <a:gd name="connsiteX14" fmla="*/ 3895109 w 3935184"/>
              <a:gd name="connsiteY14" fmla="*/ 1790372 h 2434639"/>
              <a:gd name="connsiteX15" fmla="*/ 3894954 w 3935184"/>
              <a:gd name="connsiteY15" fmla="*/ 1788429 h 2434639"/>
              <a:gd name="connsiteX16" fmla="*/ 3897186 w 3935184"/>
              <a:gd name="connsiteY16" fmla="*/ 1783741 h 2434639"/>
              <a:gd name="connsiteX17" fmla="*/ 3899119 w 3935184"/>
              <a:gd name="connsiteY17" fmla="*/ 1789143 h 2434639"/>
              <a:gd name="connsiteX18" fmla="*/ 3897689 w 3935184"/>
              <a:gd name="connsiteY18" fmla="*/ 1789581 h 2434639"/>
              <a:gd name="connsiteX19" fmla="*/ 3897186 w 3935184"/>
              <a:gd name="connsiteY19" fmla="*/ 1783741 h 2434639"/>
              <a:gd name="connsiteX20" fmla="*/ 3925612 w 3935184"/>
              <a:gd name="connsiteY20" fmla="*/ 1780052 h 2434639"/>
              <a:gd name="connsiteX21" fmla="*/ 3925376 w 3935184"/>
              <a:gd name="connsiteY21" fmla="*/ 1781094 h 2434639"/>
              <a:gd name="connsiteX22" fmla="*/ 3925291 w 3935184"/>
              <a:gd name="connsiteY22" fmla="*/ 1781120 h 2434639"/>
              <a:gd name="connsiteX23" fmla="*/ 3925612 w 3935184"/>
              <a:gd name="connsiteY23" fmla="*/ 1780052 h 2434639"/>
              <a:gd name="connsiteX24" fmla="*/ 3910296 w 3935184"/>
              <a:gd name="connsiteY24" fmla="*/ 1778805 h 2434639"/>
              <a:gd name="connsiteX25" fmla="*/ 3911021 w 3935184"/>
              <a:gd name="connsiteY25" fmla="*/ 1785494 h 2434639"/>
              <a:gd name="connsiteX26" fmla="*/ 3909936 w 3935184"/>
              <a:gd name="connsiteY26" fmla="*/ 1785827 h 2434639"/>
              <a:gd name="connsiteX27" fmla="*/ 3910407 w 3935184"/>
              <a:gd name="connsiteY27" fmla="*/ 1781856 h 2434639"/>
              <a:gd name="connsiteX28" fmla="*/ 3910296 w 3935184"/>
              <a:gd name="connsiteY28" fmla="*/ 1778805 h 2434639"/>
              <a:gd name="connsiteX29" fmla="*/ 3926156 w 3935184"/>
              <a:gd name="connsiteY29" fmla="*/ 1777648 h 2434639"/>
              <a:gd name="connsiteX30" fmla="*/ 3926319 w 3935184"/>
              <a:gd name="connsiteY30" fmla="*/ 1777777 h 2434639"/>
              <a:gd name="connsiteX31" fmla="*/ 3926084 w 3935184"/>
              <a:gd name="connsiteY31" fmla="*/ 1778483 h 2434639"/>
              <a:gd name="connsiteX32" fmla="*/ 3925612 w 3935184"/>
              <a:gd name="connsiteY32" fmla="*/ 1780052 h 2434639"/>
              <a:gd name="connsiteX33" fmla="*/ 3926156 w 3935184"/>
              <a:gd name="connsiteY33" fmla="*/ 1777648 h 2434639"/>
              <a:gd name="connsiteX34" fmla="*/ 3904770 w 3935184"/>
              <a:gd name="connsiteY34" fmla="*/ 1776498 h 2434639"/>
              <a:gd name="connsiteX35" fmla="*/ 3905076 w 3935184"/>
              <a:gd name="connsiteY35" fmla="*/ 1777278 h 2434639"/>
              <a:gd name="connsiteX36" fmla="*/ 3905436 w 3935184"/>
              <a:gd name="connsiteY36" fmla="*/ 1780256 h 2434639"/>
              <a:gd name="connsiteX37" fmla="*/ 3906711 w 3935184"/>
              <a:gd name="connsiteY37" fmla="*/ 1786816 h 2434639"/>
              <a:gd name="connsiteX38" fmla="*/ 3906703 w 3935184"/>
              <a:gd name="connsiteY38" fmla="*/ 1786818 h 2434639"/>
              <a:gd name="connsiteX39" fmla="*/ 3905645 w 3935184"/>
              <a:gd name="connsiteY39" fmla="*/ 1781856 h 2434639"/>
              <a:gd name="connsiteX40" fmla="*/ 3904770 w 3935184"/>
              <a:gd name="connsiteY40" fmla="*/ 1776498 h 2434639"/>
              <a:gd name="connsiteX41" fmla="*/ 3923082 w 3935184"/>
              <a:gd name="connsiteY41" fmla="*/ 1775208 h 2434639"/>
              <a:gd name="connsiteX42" fmla="*/ 3924141 w 3935184"/>
              <a:gd name="connsiteY42" fmla="*/ 1776049 h 2434639"/>
              <a:gd name="connsiteX43" fmla="*/ 3918335 w 3935184"/>
              <a:gd name="connsiteY43" fmla="*/ 1783252 h 2434639"/>
              <a:gd name="connsiteX44" fmla="*/ 3915438 w 3935184"/>
              <a:gd name="connsiteY44" fmla="*/ 1784140 h 2434639"/>
              <a:gd name="connsiteX45" fmla="*/ 3914376 w 3935184"/>
              <a:gd name="connsiteY45" fmla="*/ 1783828 h 2434639"/>
              <a:gd name="connsiteX46" fmla="*/ 3914268 w 3935184"/>
              <a:gd name="connsiteY46" fmla="*/ 1784499 h 2434639"/>
              <a:gd name="connsiteX47" fmla="*/ 3913188 w 3935184"/>
              <a:gd name="connsiteY47" fmla="*/ 1784830 h 2434639"/>
              <a:gd name="connsiteX48" fmla="*/ 3913383 w 3935184"/>
              <a:gd name="connsiteY48" fmla="*/ 1784634 h 2434639"/>
              <a:gd name="connsiteX49" fmla="*/ 3923082 w 3935184"/>
              <a:gd name="connsiteY49" fmla="*/ 1775208 h 2434639"/>
              <a:gd name="connsiteX50" fmla="*/ 3926926 w 3935184"/>
              <a:gd name="connsiteY50" fmla="*/ 1772594 h 2434639"/>
              <a:gd name="connsiteX51" fmla="*/ 3926282 w 3935184"/>
              <a:gd name="connsiteY51" fmla="*/ 1777093 h 2434639"/>
              <a:gd name="connsiteX52" fmla="*/ 3926156 w 3935184"/>
              <a:gd name="connsiteY52" fmla="*/ 1777648 h 2434639"/>
              <a:gd name="connsiteX53" fmla="*/ 3924141 w 3935184"/>
              <a:gd name="connsiteY53" fmla="*/ 1776049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8861 w 3935184"/>
              <a:gd name="connsiteY56" fmla="*/ 1770151 h 2434639"/>
              <a:gd name="connsiteX57" fmla="*/ 3928836 w 3935184"/>
              <a:gd name="connsiteY57" fmla="*/ 1770224 h 2434639"/>
              <a:gd name="connsiteX58" fmla="*/ 3926926 w 3935184"/>
              <a:gd name="connsiteY58" fmla="*/ 1772594 h 2434639"/>
              <a:gd name="connsiteX59" fmla="*/ 3927534 w 3935184"/>
              <a:gd name="connsiteY59" fmla="*/ 1768343 h 2434639"/>
              <a:gd name="connsiteX60" fmla="*/ 3929829 w 3935184"/>
              <a:gd name="connsiteY60" fmla="*/ 1767246 h 2434639"/>
              <a:gd name="connsiteX61" fmla="*/ 3930531 w 3935184"/>
              <a:gd name="connsiteY61" fmla="*/ 1768122 h 2434639"/>
              <a:gd name="connsiteX62" fmla="*/ 3928877 w 3935184"/>
              <a:gd name="connsiteY62" fmla="*/ 1770174 h 2434639"/>
              <a:gd name="connsiteX63" fmla="*/ 3928861 w 3935184"/>
              <a:gd name="connsiteY63" fmla="*/ 1770151 h 2434639"/>
              <a:gd name="connsiteX64" fmla="*/ 3929829 w 3935184"/>
              <a:gd name="connsiteY64" fmla="*/ 1767246 h 2434639"/>
              <a:gd name="connsiteX65" fmla="*/ 3905645 w 3935184"/>
              <a:gd name="connsiteY65" fmla="*/ 1765187 h 2434639"/>
              <a:gd name="connsiteX66" fmla="*/ 3908337 w 3935184"/>
              <a:gd name="connsiteY66" fmla="*/ 1779693 h 2434639"/>
              <a:gd name="connsiteX67" fmla="*/ 3909083 w 3935184"/>
              <a:gd name="connsiteY67" fmla="*/ 1786089 h 2434639"/>
              <a:gd name="connsiteX68" fmla="*/ 3908957 w 3935184"/>
              <a:gd name="connsiteY68" fmla="*/ 1786127 h 2434639"/>
              <a:gd name="connsiteX69" fmla="*/ 3906984 w 3935184"/>
              <a:gd name="connsiteY69" fmla="*/ 1782154 h 2434639"/>
              <a:gd name="connsiteX70" fmla="*/ 3905076 w 3935184"/>
              <a:gd name="connsiteY70" fmla="*/ 1777278 h 2434639"/>
              <a:gd name="connsiteX71" fmla="*/ 3904182 w 3935184"/>
              <a:gd name="connsiteY71" fmla="*/ 1769899 h 2434639"/>
              <a:gd name="connsiteX72" fmla="*/ 3905645 w 3935184"/>
              <a:gd name="connsiteY72" fmla="*/ 1765187 h 2434639"/>
              <a:gd name="connsiteX73" fmla="*/ 0 w 3935184"/>
              <a:gd name="connsiteY73" fmla="*/ 0 h 2434639"/>
              <a:gd name="connsiteX74" fmla="*/ 3935184 w 3935184"/>
              <a:gd name="connsiteY74" fmla="*/ 0 h 2434639"/>
              <a:gd name="connsiteX75" fmla="*/ 3935184 w 3935184"/>
              <a:gd name="connsiteY75" fmla="*/ 1778087 h 2434639"/>
              <a:gd name="connsiteX76" fmla="*/ 3929070 w 3935184"/>
              <a:gd name="connsiteY76" fmla="*/ 1779961 h 2434639"/>
              <a:gd name="connsiteX77" fmla="*/ 3926319 w 3935184"/>
              <a:gd name="connsiteY77" fmla="*/ 1777777 h 2434639"/>
              <a:gd name="connsiteX78" fmla="*/ 3928836 w 3935184"/>
              <a:gd name="connsiteY78" fmla="*/ 1770224 h 2434639"/>
              <a:gd name="connsiteX79" fmla="*/ 3928877 w 3935184"/>
              <a:gd name="connsiteY79" fmla="*/ 1770174 h 2434639"/>
              <a:gd name="connsiteX80" fmla="*/ 3930350 w 3935184"/>
              <a:gd name="connsiteY80" fmla="*/ 1772182 h 2434639"/>
              <a:gd name="connsiteX81" fmla="*/ 3932632 w 3935184"/>
              <a:gd name="connsiteY81" fmla="*/ 1770743 h 2434639"/>
              <a:gd name="connsiteX82" fmla="*/ 3930531 w 3935184"/>
              <a:gd name="connsiteY82" fmla="*/ 1768122 h 2434639"/>
              <a:gd name="connsiteX83" fmla="*/ 3930797 w 3935184"/>
              <a:gd name="connsiteY83" fmla="*/ 1767792 h 2434639"/>
              <a:gd name="connsiteX84" fmla="*/ 3925374 w 3935184"/>
              <a:gd name="connsiteY84" fmla="*/ 1747157 h 2434639"/>
              <a:gd name="connsiteX85" fmla="*/ 3848637 w 3935184"/>
              <a:gd name="connsiteY85" fmla="*/ 1791565 h 2434639"/>
              <a:gd name="connsiteX86" fmla="*/ 3808302 w 3935184"/>
              <a:gd name="connsiteY86" fmla="*/ 1816983 h 2434639"/>
              <a:gd name="connsiteX87" fmla="*/ 3763541 w 3935184"/>
              <a:gd name="connsiteY87" fmla="*/ 1830704 h 2434639"/>
              <a:gd name="connsiteX88" fmla="*/ 3758007 w 3935184"/>
              <a:gd name="connsiteY88" fmla="*/ 1831068 h 2434639"/>
              <a:gd name="connsiteX89" fmla="*/ 3726319 w 3935184"/>
              <a:gd name="connsiteY89" fmla="*/ 1832091 h 2434639"/>
              <a:gd name="connsiteX90" fmla="*/ 3693956 w 3935184"/>
              <a:gd name="connsiteY90" fmla="*/ 1838075 h 2434639"/>
              <a:gd name="connsiteX91" fmla="*/ 3683949 w 3935184"/>
              <a:gd name="connsiteY91" fmla="*/ 1838097 h 2434639"/>
              <a:gd name="connsiteX92" fmla="*/ 3249385 w 3935184"/>
              <a:gd name="connsiteY92" fmla="*/ 2218188 h 2434639"/>
              <a:gd name="connsiteX93" fmla="*/ 2060665 w 3935184"/>
              <a:gd name="connsiteY93" fmla="*/ 2434639 h 2434639"/>
              <a:gd name="connsiteX94" fmla="*/ 1135380 w 3935184"/>
              <a:gd name="connsiteY94" fmla="*/ 2418311 h 2434639"/>
              <a:gd name="connsiteX95" fmla="*/ 424508 w 3935184"/>
              <a:gd name="connsiteY95" fmla="*/ 2155581 h 2434639"/>
              <a:gd name="connsiteX96" fmla="*/ 0 w 3935184"/>
              <a:gd name="connsiteY96" fmla="*/ 1790782 h 2434639"/>
              <a:gd name="connsiteX97" fmla="*/ 0 w 3935184"/>
              <a:gd name="connsiteY97" fmla="*/ 0 h 2434639"/>
              <a:gd name="connsiteX0" fmla="*/ 3491307 w 3935184"/>
              <a:gd name="connsiteY0" fmla="*/ 1888218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742611 w 3935184"/>
              <a:gd name="connsiteY3" fmla="*/ 1837120 h 2434639"/>
              <a:gd name="connsiteX4" fmla="*/ 3679502 w 3935184"/>
              <a:gd name="connsiteY4" fmla="*/ 1856466 h 2434639"/>
              <a:gd name="connsiteX5" fmla="*/ 3409815 w 3935184"/>
              <a:gd name="connsiteY5" fmla="*/ 2173953 h 2434639"/>
              <a:gd name="connsiteX6" fmla="*/ 3573879 w 3935184"/>
              <a:gd name="connsiteY6" fmla="*/ 2042834 h 2434639"/>
              <a:gd name="connsiteX7" fmla="*/ 3643787 w 3935184"/>
              <a:gd name="connsiteY7" fmla="*/ 2044544 h 2434639"/>
              <a:gd name="connsiteX8" fmla="*/ 3685974 w 3935184"/>
              <a:gd name="connsiteY8" fmla="*/ 1839551 h 2434639"/>
              <a:gd name="connsiteX9" fmla="*/ 3693956 w 3935184"/>
              <a:gd name="connsiteY9" fmla="*/ 1838075 h 2434639"/>
              <a:gd name="connsiteX10" fmla="*/ 3722914 w 3935184"/>
              <a:gd name="connsiteY10" fmla="*/ 1838014 h 2434639"/>
              <a:gd name="connsiteX11" fmla="*/ 3742611 w 3935184"/>
              <a:gd name="connsiteY11" fmla="*/ 1837120 h 2434639"/>
              <a:gd name="connsiteX12" fmla="*/ 3894954 w 3935184"/>
              <a:gd name="connsiteY12" fmla="*/ 1788429 h 2434639"/>
              <a:gd name="connsiteX13" fmla="*/ 3895972 w 3935184"/>
              <a:gd name="connsiteY13" fmla="*/ 1790108 h 2434639"/>
              <a:gd name="connsiteX14" fmla="*/ 3895109 w 3935184"/>
              <a:gd name="connsiteY14" fmla="*/ 1790372 h 2434639"/>
              <a:gd name="connsiteX15" fmla="*/ 3894954 w 3935184"/>
              <a:gd name="connsiteY15" fmla="*/ 1788429 h 2434639"/>
              <a:gd name="connsiteX16" fmla="*/ 3897186 w 3935184"/>
              <a:gd name="connsiteY16" fmla="*/ 1783741 h 2434639"/>
              <a:gd name="connsiteX17" fmla="*/ 3899119 w 3935184"/>
              <a:gd name="connsiteY17" fmla="*/ 1789143 h 2434639"/>
              <a:gd name="connsiteX18" fmla="*/ 3897689 w 3935184"/>
              <a:gd name="connsiteY18" fmla="*/ 1789581 h 2434639"/>
              <a:gd name="connsiteX19" fmla="*/ 3897186 w 3935184"/>
              <a:gd name="connsiteY19" fmla="*/ 1783741 h 2434639"/>
              <a:gd name="connsiteX20" fmla="*/ 3925612 w 3935184"/>
              <a:gd name="connsiteY20" fmla="*/ 1780052 h 2434639"/>
              <a:gd name="connsiteX21" fmla="*/ 3925376 w 3935184"/>
              <a:gd name="connsiteY21" fmla="*/ 1781094 h 2434639"/>
              <a:gd name="connsiteX22" fmla="*/ 3925291 w 3935184"/>
              <a:gd name="connsiteY22" fmla="*/ 1781120 h 2434639"/>
              <a:gd name="connsiteX23" fmla="*/ 3925612 w 3935184"/>
              <a:gd name="connsiteY23" fmla="*/ 1780052 h 2434639"/>
              <a:gd name="connsiteX24" fmla="*/ 3910296 w 3935184"/>
              <a:gd name="connsiteY24" fmla="*/ 1778805 h 2434639"/>
              <a:gd name="connsiteX25" fmla="*/ 3911021 w 3935184"/>
              <a:gd name="connsiteY25" fmla="*/ 1785494 h 2434639"/>
              <a:gd name="connsiteX26" fmla="*/ 3909936 w 3935184"/>
              <a:gd name="connsiteY26" fmla="*/ 1785827 h 2434639"/>
              <a:gd name="connsiteX27" fmla="*/ 3910407 w 3935184"/>
              <a:gd name="connsiteY27" fmla="*/ 1781856 h 2434639"/>
              <a:gd name="connsiteX28" fmla="*/ 3910296 w 3935184"/>
              <a:gd name="connsiteY28" fmla="*/ 1778805 h 2434639"/>
              <a:gd name="connsiteX29" fmla="*/ 3926156 w 3935184"/>
              <a:gd name="connsiteY29" fmla="*/ 1777648 h 2434639"/>
              <a:gd name="connsiteX30" fmla="*/ 3926319 w 3935184"/>
              <a:gd name="connsiteY30" fmla="*/ 1777777 h 2434639"/>
              <a:gd name="connsiteX31" fmla="*/ 3926084 w 3935184"/>
              <a:gd name="connsiteY31" fmla="*/ 1778483 h 2434639"/>
              <a:gd name="connsiteX32" fmla="*/ 3925612 w 3935184"/>
              <a:gd name="connsiteY32" fmla="*/ 1780052 h 2434639"/>
              <a:gd name="connsiteX33" fmla="*/ 3926156 w 3935184"/>
              <a:gd name="connsiteY33" fmla="*/ 1777648 h 2434639"/>
              <a:gd name="connsiteX34" fmla="*/ 3904770 w 3935184"/>
              <a:gd name="connsiteY34" fmla="*/ 1776498 h 2434639"/>
              <a:gd name="connsiteX35" fmla="*/ 3905076 w 3935184"/>
              <a:gd name="connsiteY35" fmla="*/ 1777278 h 2434639"/>
              <a:gd name="connsiteX36" fmla="*/ 3905436 w 3935184"/>
              <a:gd name="connsiteY36" fmla="*/ 1780256 h 2434639"/>
              <a:gd name="connsiteX37" fmla="*/ 3906711 w 3935184"/>
              <a:gd name="connsiteY37" fmla="*/ 1786816 h 2434639"/>
              <a:gd name="connsiteX38" fmla="*/ 3906703 w 3935184"/>
              <a:gd name="connsiteY38" fmla="*/ 1786818 h 2434639"/>
              <a:gd name="connsiteX39" fmla="*/ 3905645 w 3935184"/>
              <a:gd name="connsiteY39" fmla="*/ 1781856 h 2434639"/>
              <a:gd name="connsiteX40" fmla="*/ 3904770 w 3935184"/>
              <a:gd name="connsiteY40" fmla="*/ 1776498 h 2434639"/>
              <a:gd name="connsiteX41" fmla="*/ 3923082 w 3935184"/>
              <a:gd name="connsiteY41" fmla="*/ 1775208 h 2434639"/>
              <a:gd name="connsiteX42" fmla="*/ 3924141 w 3935184"/>
              <a:gd name="connsiteY42" fmla="*/ 1776049 h 2434639"/>
              <a:gd name="connsiteX43" fmla="*/ 3918335 w 3935184"/>
              <a:gd name="connsiteY43" fmla="*/ 1783252 h 2434639"/>
              <a:gd name="connsiteX44" fmla="*/ 3915438 w 3935184"/>
              <a:gd name="connsiteY44" fmla="*/ 1784140 h 2434639"/>
              <a:gd name="connsiteX45" fmla="*/ 3914376 w 3935184"/>
              <a:gd name="connsiteY45" fmla="*/ 1783828 h 2434639"/>
              <a:gd name="connsiteX46" fmla="*/ 3914268 w 3935184"/>
              <a:gd name="connsiteY46" fmla="*/ 1784499 h 2434639"/>
              <a:gd name="connsiteX47" fmla="*/ 3913188 w 3935184"/>
              <a:gd name="connsiteY47" fmla="*/ 1784830 h 2434639"/>
              <a:gd name="connsiteX48" fmla="*/ 3913383 w 3935184"/>
              <a:gd name="connsiteY48" fmla="*/ 1784634 h 2434639"/>
              <a:gd name="connsiteX49" fmla="*/ 3923082 w 3935184"/>
              <a:gd name="connsiteY49" fmla="*/ 1775208 h 2434639"/>
              <a:gd name="connsiteX50" fmla="*/ 3926926 w 3935184"/>
              <a:gd name="connsiteY50" fmla="*/ 1772594 h 2434639"/>
              <a:gd name="connsiteX51" fmla="*/ 3926282 w 3935184"/>
              <a:gd name="connsiteY51" fmla="*/ 1777093 h 2434639"/>
              <a:gd name="connsiteX52" fmla="*/ 3926156 w 3935184"/>
              <a:gd name="connsiteY52" fmla="*/ 1777648 h 2434639"/>
              <a:gd name="connsiteX53" fmla="*/ 3924141 w 3935184"/>
              <a:gd name="connsiteY53" fmla="*/ 1776049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8861 w 3935184"/>
              <a:gd name="connsiteY56" fmla="*/ 1770151 h 2434639"/>
              <a:gd name="connsiteX57" fmla="*/ 3928836 w 3935184"/>
              <a:gd name="connsiteY57" fmla="*/ 1770224 h 2434639"/>
              <a:gd name="connsiteX58" fmla="*/ 3926926 w 3935184"/>
              <a:gd name="connsiteY58" fmla="*/ 1772594 h 2434639"/>
              <a:gd name="connsiteX59" fmla="*/ 3927534 w 3935184"/>
              <a:gd name="connsiteY59" fmla="*/ 1768343 h 2434639"/>
              <a:gd name="connsiteX60" fmla="*/ 3929829 w 3935184"/>
              <a:gd name="connsiteY60" fmla="*/ 1767246 h 2434639"/>
              <a:gd name="connsiteX61" fmla="*/ 3930531 w 3935184"/>
              <a:gd name="connsiteY61" fmla="*/ 1768122 h 2434639"/>
              <a:gd name="connsiteX62" fmla="*/ 3928877 w 3935184"/>
              <a:gd name="connsiteY62" fmla="*/ 1770174 h 2434639"/>
              <a:gd name="connsiteX63" fmla="*/ 3928861 w 3935184"/>
              <a:gd name="connsiteY63" fmla="*/ 1770151 h 2434639"/>
              <a:gd name="connsiteX64" fmla="*/ 3929829 w 3935184"/>
              <a:gd name="connsiteY64" fmla="*/ 1767246 h 2434639"/>
              <a:gd name="connsiteX65" fmla="*/ 3905645 w 3935184"/>
              <a:gd name="connsiteY65" fmla="*/ 1765187 h 2434639"/>
              <a:gd name="connsiteX66" fmla="*/ 3908337 w 3935184"/>
              <a:gd name="connsiteY66" fmla="*/ 1779693 h 2434639"/>
              <a:gd name="connsiteX67" fmla="*/ 3909083 w 3935184"/>
              <a:gd name="connsiteY67" fmla="*/ 1786089 h 2434639"/>
              <a:gd name="connsiteX68" fmla="*/ 3908957 w 3935184"/>
              <a:gd name="connsiteY68" fmla="*/ 1786127 h 2434639"/>
              <a:gd name="connsiteX69" fmla="*/ 3906984 w 3935184"/>
              <a:gd name="connsiteY69" fmla="*/ 1782154 h 2434639"/>
              <a:gd name="connsiteX70" fmla="*/ 3905076 w 3935184"/>
              <a:gd name="connsiteY70" fmla="*/ 1777278 h 2434639"/>
              <a:gd name="connsiteX71" fmla="*/ 3904182 w 3935184"/>
              <a:gd name="connsiteY71" fmla="*/ 1769899 h 2434639"/>
              <a:gd name="connsiteX72" fmla="*/ 3905645 w 3935184"/>
              <a:gd name="connsiteY72" fmla="*/ 1765187 h 2434639"/>
              <a:gd name="connsiteX73" fmla="*/ 0 w 3935184"/>
              <a:gd name="connsiteY73" fmla="*/ 0 h 2434639"/>
              <a:gd name="connsiteX74" fmla="*/ 3935184 w 3935184"/>
              <a:gd name="connsiteY74" fmla="*/ 0 h 2434639"/>
              <a:gd name="connsiteX75" fmla="*/ 3935184 w 3935184"/>
              <a:gd name="connsiteY75" fmla="*/ 1778087 h 2434639"/>
              <a:gd name="connsiteX76" fmla="*/ 3929070 w 3935184"/>
              <a:gd name="connsiteY76" fmla="*/ 1779961 h 2434639"/>
              <a:gd name="connsiteX77" fmla="*/ 3926319 w 3935184"/>
              <a:gd name="connsiteY77" fmla="*/ 1777777 h 2434639"/>
              <a:gd name="connsiteX78" fmla="*/ 3928836 w 3935184"/>
              <a:gd name="connsiteY78" fmla="*/ 1770224 h 2434639"/>
              <a:gd name="connsiteX79" fmla="*/ 3928877 w 3935184"/>
              <a:gd name="connsiteY79" fmla="*/ 1770174 h 2434639"/>
              <a:gd name="connsiteX80" fmla="*/ 3930350 w 3935184"/>
              <a:gd name="connsiteY80" fmla="*/ 1772182 h 2434639"/>
              <a:gd name="connsiteX81" fmla="*/ 3932632 w 3935184"/>
              <a:gd name="connsiteY81" fmla="*/ 1770743 h 2434639"/>
              <a:gd name="connsiteX82" fmla="*/ 3930531 w 3935184"/>
              <a:gd name="connsiteY82" fmla="*/ 1768122 h 2434639"/>
              <a:gd name="connsiteX83" fmla="*/ 3930797 w 3935184"/>
              <a:gd name="connsiteY83" fmla="*/ 1767792 h 2434639"/>
              <a:gd name="connsiteX84" fmla="*/ 3925374 w 3935184"/>
              <a:gd name="connsiteY84" fmla="*/ 1747157 h 2434639"/>
              <a:gd name="connsiteX85" fmla="*/ 3848637 w 3935184"/>
              <a:gd name="connsiteY85" fmla="*/ 1791565 h 2434639"/>
              <a:gd name="connsiteX86" fmla="*/ 3808302 w 3935184"/>
              <a:gd name="connsiteY86" fmla="*/ 1816983 h 2434639"/>
              <a:gd name="connsiteX87" fmla="*/ 3763541 w 3935184"/>
              <a:gd name="connsiteY87" fmla="*/ 1830704 h 2434639"/>
              <a:gd name="connsiteX88" fmla="*/ 3758007 w 3935184"/>
              <a:gd name="connsiteY88" fmla="*/ 1831068 h 2434639"/>
              <a:gd name="connsiteX89" fmla="*/ 3726319 w 3935184"/>
              <a:gd name="connsiteY89" fmla="*/ 1832091 h 2434639"/>
              <a:gd name="connsiteX90" fmla="*/ 3693956 w 3935184"/>
              <a:gd name="connsiteY90" fmla="*/ 1838075 h 2434639"/>
              <a:gd name="connsiteX91" fmla="*/ 3683949 w 3935184"/>
              <a:gd name="connsiteY91" fmla="*/ 1838097 h 2434639"/>
              <a:gd name="connsiteX92" fmla="*/ 3249385 w 3935184"/>
              <a:gd name="connsiteY92" fmla="*/ 2218188 h 2434639"/>
              <a:gd name="connsiteX93" fmla="*/ 2060665 w 3935184"/>
              <a:gd name="connsiteY93" fmla="*/ 2434639 h 2434639"/>
              <a:gd name="connsiteX94" fmla="*/ 1135380 w 3935184"/>
              <a:gd name="connsiteY94" fmla="*/ 2418311 h 2434639"/>
              <a:gd name="connsiteX95" fmla="*/ 424508 w 3935184"/>
              <a:gd name="connsiteY95" fmla="*/ 2155581 h 2434639"/>
              <a:gd name="connsiteX96" fmla="*/ 0 w 3935184"/>
              <a:gd name="connsiteY96" fmla="*/ 1790782 h 2434639"/>
              <a:gd name="connsiteX97" fmla="*/ 0 w 3935184"/>
              <a:gd name="connsiteY97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693956 w 3935184"/>
              <a:gd name="connsiteY87" fmla="*/ 1838075 h 2434639"/>
              <a:gd name="connsiteX88" fmla="*/ 3683949 w 3935184"/>
              <a:gd name="connsiteY88" fmla="*/ 1838097 h 2434639"/>
              <a:gd name="connsiteX89" fmla="*/ 3249385 w 3935184"/>
              <a:gd name="connsiteY89" fmla="*/ 2218188 h 2434639"/>
              <a:gd name="connsiteX90" fmla="*/ 2060665 w 3935184"/>
              <a:gd name="connsiteY90" fmla="*/ 2434639 h 2434639"/>
              <a:gd name="connsiteX91" fmla="*/ 1135380 w 3935184"/>
              <a:gd name="connsiteY91" fmla="*/ 2418311 h 2434639"/>
              <a:gd name="connsiteX92" fmla="*/ 424508 w 3935184"/>
              <a:gd name="connsiteY92" fmla="*/ 2155581 h 2434639"/>
              <a:gd name="connsiteX93" fmla="*/ 0 w 3935184"/>
              <a:gd name="connsiteY93" fmla="*/ 1790782 h 2434639"/>
              <a:gd name="connsiteX94" fmla="*/ 0 w 3935184"/>
              <a:gd name="connsiteY94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693956 w 3935184"/>
              <a:gd name="connsiteY87" fmla="*/ 1838075 h 2434639"/>
              <a:gd name="connsiteX88" fmla="*/ 3249385 w 3935184"/>
              <a:gd name="connsiteY88" fmla="*/ 2218188 h 2434639"/>
              <a:gd name="connsiteX89" fmla="*/ 2060665 w 3935184"/>
              <a:gd name="connsiteY89" fmla="*/ 2434639 h 2434639"/>
              <a:gd name="connsiteX90" fmla="*/ 1135380 w 3935184"/>
              <a:gd name="connsiteY90" fmla="*/ 2418311 h 2434639"/>
              <a:gd name="connsiteX91" fmla="*/ 424508 w 3935184"/>
              <a:gd name="connsiteY91" fmla="*/ 2155581 h 2434639"/>
              <a:gd name="connsiteX92" fmla="*/ 0 w 3935184"/>
              <a:gd name="connsiteY92" fmla="*/ 1790782 h 2434639"/>
              <a:gd name="connsiteX93" fmla="*/ 0 w 3935184"/>
              <a:gd name="connsiteY93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249385 w 3935184"/>
              <a:gd name="connsiteY87" fmla="*/ 2218188 h 2434639"/>
              <a:gd name="connsiteX88" fmla="*/ 2060665 w 3935184"/>
              <a:gd name="connsiteY88" fmla="*/ 2434639 h 2434639"/>
              <a:gd name="connsiteX89" fmla="*/ 1135380 w 3935184"/>
              <a:gd name="connsiteY89" fmla="*/ 2418311 h 2434639"/>
              <a:gd name="connsiteX90" fmla="*/ 424508 w 3935184"/>
              <a:gd name="connsiteY90" fmla="*/ 2155581 h 2434639"/>
              <a:gd name="connsiteX91" fmla="*/ 0 w 3935184"/>
              <a:gd name="connsiteY91" fmla="*/ 1790782 h 2434639"/>
              <a:gd name="connsiteX92" fmla="*/ 0 w 3935184"/>
              <a:gd name="connsiteY92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249385 w 3935184"/>
              <a:gd name="connsiteY86" fmla="*/ 2218188 h 2434639"/>
              <a:gd name="connsiteX87" fmla="*/ 2060665 w 3935184"/>
              <a:gd name="connsiteY87" fmla="*/ 2434639 h 2434639"/>
              <a:gd name="connsiteX88" fmla="*/ 1135380 w 3935184"/>
              <a:gd name="connsiteY88" fmla="*/ 2418311 h 2434639"/>
              <a:gd name="connsiteX89" fmla="*/ 424508 w 3935184"/>
              <a:gd name="connsiteY89" fmla="*/ 2155581 h 2434639"/>
              <a:gd name="connsiteX90" fmla="*/ 0 w 3935184"/>
              <a:gd name="connsiteY90" fmla="*/ 1790782 h 2434639"/>
              <a:gd name="connsiteX91" fmla="*/ 0 w 3935184"/>
              <a:gd name="connsiteY91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742611 w 3935184"/>
              <a:gd name="connsiteY7" fmla="*/ 1837120 h 2434639"/>
              <a:gd name="connsiteX8" fmla="*/ 3894954 w 3935184"/>
              <a:gd name="connsiteY8" fmla="*/ 1788429 h 2434639"/>
              <a:gd name="connsiteX9" fmla="*/ 3895972 w 3935184"/>
              <a:gd name="connsiteY9" fmla="*/ 1790108 h 2434639"/>
              <a:gd name="connsiteX10" fmla="*/ 3895109 w 3935184"/>
              <a:gd name="connsiteY10" fmla="*/ 1790372 h 2434639"/>
              <a:gd name="connsiteX11" fmla="*/ 3894954 w 3935184"/>
              <a:gd name="connsiteY11" fmla="*/ 1788429 h 2434639"/>
              <a:gd name="connsiteX12" fmla="*/ 3897186 w 3935184"/>
              <a:gd name="connsiteY12" fmla="*/ 1783741 h 2434639"/>
              <a:gd name="connsiteX13" fmla="*/ 3899119 w 3935184"/>
              <a:gd name="connsiteY13" fmla="*/ 1789143 h 2434639"/>
              <a:gd name="connsiteX14" fmla="*/ 3897689 w 3935184"/>
              <a:gd name="connsiteY14" fmla="*/ 1789581 h 2434639"/>
              <a:gd name="connsiteX15" fmla="*/ 3897186 w 3935184"/>
              <a:gd name="connsiteY15" fmla="*/ 1783741 h 2434639"/>
              <a:gd name="connsiteX16" fmla="*/ 3925612 w 3935184"/>
              <a:gd name="connsiteY16" fmla="*/ 1780052 h 2434639"/>
              <a:gd name="connsiteX17" fmla="*/ 3925376 w 3935184"/>
              <a:gd name="connsiteY17" fmla="*/ 1781094 h 2434639"/>
              <a:gd name="connsiteX18" fmla="*/ 3925291 w 3935184"/>
              <a:gd name="connsiteY18" fmla="*/ 1781120 h 2434639"/>
              <a:gd name="connsiteX19" fmla="*/ 3925612 w 3935184"/>
              <a:gd name="connsiteY19" fmla="*/ 1780052 h 2434639"/>
              <a:gd name="connsiteX20" fmla="*/ 3910296 w 3935184"/>
              <a:gd name="connsiteY20" fmla="*/ 1778805 h 2434639"/>
              <a:gd name="connsiteX21" fmla="*/ 3911021 w 3935184"/>
              <a:gd name="connsiteY21" fmla="*/ 1785494 h 2434639"/>
              <a:gd name="connsiteX22" fmla="*/ 3909936 w 3935184"/>
              <a:gd name="connsiteY22" fmla="*/ 1785827 h 2434639"/>
              <a:gd name="connsiteX23" fmla="*/ 3910407 w 3935184"/>
              <a:gd name="connsiteY23" fmla="*/ 1781856 h 2434639"/>
              <a:gd name="connsiteX24" fmla="*/ 3910296 w 3935184"/>
              <a:gd name="connsiteY24" fmla="*/ 1778805 h 2434639"/>
              <a:gd name="connsiteX25" fmla="*/ 3926156 w 3935184"/>
              <a:gd name="connsiteY25" fmla="*/ 1777648 h 2434639"/>
              <a:gd name="connsiteX26" fmla="*/ 3926319 w 3935184"/>
              <a:gd name="connsiteY26" fmla="*/ 1777777 h 2434639"/>
              <a:gd name="connsiteX27" fmla="*/ 3926084 w 3935184"/>
              <a:gd name="connsiteY27" fmla="*/ 1778483 h 2434639"/>
              <a:gd name="connsiteX28" fmla="*/ 3925612 w 3935184"/>
              <a:gd name="connsiteY28" fmla="*/ 1780052 h 2434639"/>
              <a:gd name="connsiteX29" fmla="*/ 3926156 w 3935184"/>
              <a:gd name="connsiteY29" fmla="*/ 1777648 h 2434639"/>
              <a:gd name="connsiteX30" fmla="*/ 3904770 w 3935184"/>
              <a:gd name="connsiteY30" fmla="*/ 1776498 h 2434639"/>
              <a:gd name="connsiteX31" fmla="*/ 3905076 w 3935184"/>
              <a:gd name="connsiteY31" fmla="*/ 1777278 h 2434639"/>
              <a:gd name="connsiteX32" fmla="*/ 3905436 w 3935184"/>
              <a:gd name="connsiteY32" fmla="*/ 1780256 h 2434639"/>
              <a:gd name="connsiteX33" fmla="*/ 3906711 w 3935184"/>
              <a:gd name="connsiteY33" fmla="*/ 1786816 h 2434639"/>
              <a:gd name="connsiteX34" fmla="*/ 3906703 w 3935184"/>
              <a:gd name="connsiteY34" fmla="*/ 1786818 h 2434639"/>
              <a:gd name="connsiteX35" fmla="*/ 3905645 w 3935184"/>
              <a:gd name="connsiteY35" fmla="*/ 1781856 h 2434639"/>
              <a:gd name="connsiteX36" fmla="*/ 3904770 w 3935184"/>
              <a:gd name="connsiteY36" fmla="*/ 1776498 h 2434639"/>
              <a:gd name="connsiteX37" fmla="*/ 3923082 w 3935184"/>
              <a:gd name="connsiteY37" fmla="*/ 1775208 h 2434639"/>
              <a:gd name="connsiteX38" fmla="*/ 3924141 w 3935184"/>
              <a:gd name="connsiteY38" fmla="*/ 1776049 h 2434639"/>
              <a:gd name="connsiteX39" fmla="*/ 3918335 w 3935184"/>
              <a:gd name="connsiteY39" fmla="*/ 1783252 h 2434639"/>
              <a:gd name="connsiteX40" fmla="*/ 3915438 w 3935184"/>
              <a:gd name="connsiteY40" fmla="*/ 1784140 h 2434639"/>
              <a:gd name="connsiteX41" fmla="*/ 3914376 w 3935184"/>
              <a:gd name="connsiteY41" fmla="*/ 1783828 h 2434639"/>
              <a:gd name="connsiteX42" fmla="*/ 3914268 w 3935184"/>
              <a:gd name="connsiteY42" fmla="*/ 1784499 h 2434639"/>
              <a:gd name="connsiteX43" fmla="*/ 3913188 w 3935184"/>
              <a:gd name="connsiteY43" fmla="*/ 1784830 h 2434639"/>
              <a:gd name="connsiteX44" fmla="*/ 3913383 w 3935184"/>
              <a:gd name="connsiteY44" fmla="*/ 1784634 h 2434639"/>
              <a:gd name="connsiteX45" fmla="*/ 3923082 w 3935184"/>
              <a:gd name="connsiteY45" fmla="*/ 1775208 h 2434639"/>
              <a:gd name="connsiteX46" fmla="*/ 3926926 w 3935184"/>
              <a:gd name="connsiteY46" fmla="*/ 1772594 h 2434639"/>
              <a:gd name="connsiteX47" fmla="*/ 3926282 w 3935184"/>
              <a:gd name="connsiteY47" fmla="*/ 1777093 h 2434639"/>
              <a:gd name="connsiteX48" fmla="*/ 3926156 w 3935184"/>
              <a:gd name="connsiteY48" fmla="*/ 1777648 h 2434639"/>
              <a:gd name="connsiteX49" fmla="*/ 3924141 w 3935184"/>
              <a:gd name="connsiteY49" fmla="*/ 1776049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8861 w 3935184"/>
              <a:gd name="connsiteY52" fmla="*/ 1770151 h 2434639"/>
              <a:gd name="connsiteX53" fmla="*/ 3928836 w 3935184"/>
              <a:gd name="connsiteY53" fmla="*/ 1770224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9829 w 3935184"/>
              <a:gd name="connsiteY56" fmla="*/ 1767246 h 2434639"/>
              <a:gd name="connsiteX57" fmla="*/ 3930531 w 3935184"/>
              <a:gd name="connsiteY57" fmla="*/ 1768122 h 2434639"/>
              <a:gd name="connsiteX58" fmla="*/ 3928877 w 3935184"/>
              <a:gd name="connsiteY58" fmla="*/ 1770174 h 2434639"/>
              <a:gd name="connsiteX59" fmla="*/ 3928861 w 3935184"/>
              <a:gd name="connsiteY59" fmla="*/ 1770151 h 2434639"/>
              <a:gd name="connsiteX60" fmla="*/ 3929829 w 3935184"/>
              <a:gd name="connsiteY60" fmla="*/ 1767246 h 2434639"/>
              <a:gd name="connsiteX61" fmla="*/ 3905645 w 3935184"/>
              <a:gd name="connsiteY61" fmla="*/ 1765187 h 2434639"/>
              <a:gd name="connsiteX62" fmla="*/ 3908337 w 3935184"/>
              <a:gd name="connsiteY62" fmla="*/ 1779693 h 2434639"/>
              <a:gd name="connsiteX63" fmla="*/ 3909083 w 3935184"/>
              <a:gd name="connsiteY63" fmla="*/ 1786089 h 2434639"/>
              <a:gd name="connsiteX64" fmla="*/ 3908957 w 3935184"/>
              <a:gd name="connsiteY64" fmla="*/ 1786127 h 2434639"/>
              <a:gd name="connsiteX65" fmla="*/ 3906984 w 3935184"/>
              <a:gd name="connsiteY65" fmla="*/ 1782154 h 2434639"/>
              <a:gd name="connsiteX66" fmla="*/ 3905076 w 3935184"/>
              <a:gd name="connsiteY66" fmla="*/ 1777278 h 2434639"/>
              <a:gd name="connsiteX67" fmla="*/ 3904182 w 3935184"/>
              <a:gd name="connsiteY67" fmla="*/ 1769899 h 2434639"/>
              <a:gd name="connsiteX68" fmla="*/ 3905645 w 3935184"/>
              <a:gd name="connsiteY68" fmla="*/ 1765187 h 2434639"/>
              <a:gd name="connsiteX69" fmla="*/ 0 w 3935184"/>
              <a:gd name="connsiteY69" fmla="*/ 0 h 2434639"/>
              <a:gd name="connsiteX70" fmla="*/ 3935184 w 3935184"/>
              <a:gd name="connsiteY70" fmla="*/ 0 h 2434639"/>
              <a:gd name="connsiteX71" fmla="*/ 3935184 w 3935184"/>
              <a:gd name="connsiteY71" fmla="*/ 1778087 h 2434639"/>
              <a:gd name="connsiteX72" fmla="*/ 3929070 w 3935184"/>
              <a:gd name="connsiteY72" fmla="*/ 1779961 h 2434639"/>
              <a:gd name="connsiteX73" fmla="*/ 3926319 w 3935184"/>
              <a:gd name="connsiteY73" fmla="*/ 1777777 h 2434639"/>
              <a:gd name="connsiteX74" fmla="*/ 3928836 w 3935184"/>
              <a:gd name="connsiteY74" fmla="*/ 1770224 h 2434639"/>
              <a:gd name="connsiteX75" fmla="*/ 3928877 w 3935184"/>
              <a:gd name="connsiteY75" fmla="*/ 1770174 h 2434639"/>
              <a:gd name="connsiteX76" fmla="*/ 3930350 w 3935184"/>
              <a:gd name="connsiteY76" fmla="*/ 1772182 h 2434639"/>
              <a:gd name="connsiteX77" fmla="*/ 3932632 w 3935184"/>
              <a:gd name="connsiteY77" fmla="*/ 1770743 h 2434639"/>
              <a:gd name="connsiteX78" fmla="*/ 3930531 w 3935184"/>
              <a:gd name="connsiteY78" fmla="*/ 1768122 h 2434639"/>
              <a:gd name="connsiteX79" fmla="*/ 3930797 w 3935184"/>
              <a:gd name="connsiteY79" fmla="*/ 1767792 h 2434639"/>
              <a:gd name="connsiteX80" fmla="*/ 3925374 w 3935184"/>
              <a:gd name="connsiteY80" fmla="*/ 1747157 h 2434639"/>
              <a:gd name="connsiteX81" fmla="*/ 3848637 w 3935184"/>
              <a:gd name="connsiteY81" fmla="*/ 1791565 h 2434639"/>
              <a:gd name="connsiteX82" fmla="*/ 3808302 w 3935184"/>
              <a:gd name="connsiteY82" fmla="*/ 1816983 h 2434639"/>
              <a:gd name="connsiteX83" fmla="*/ 3763541 w 3935184"/>
              <a:gd name="connsiteY83" fmla="*/ 1830704 h 2434639"/>
              <a:gd name="connsiteX84" fmla="*/ 3758007 w 3935184"/>
              <a:gd name="connsiteY84" fmla="*/ 1831068 h 2434639"/>
              <a:gd name="connsiteX85" fmla="*/ 3249385 w 3935184"/>
              <a:gd name="connsiteY85" fmla="*/ 2218188 h 2434639"/>
              <a:gd name="connsiteX86" fmla="*/ 2060665 w 3935184"/>
              <a:gd name="connsiteY86" fmla="*/ 2434639 h 2434639"/>
              <a:gd name="connsiteX87" fmla="*/ 1135380 w 3935184"/>
              <a:gd name="connsiteY87" fmla="*/ 2418311 h 2434639"/>
              <a:gd name="connsiteX88" fmla="*/ 424508 w 3935184"/>
              <a:gd name="connsiteY88" fmla="*/ 2155581 h 2434639"/>
              <a:gd name="connsiteX89" fmla="*/ 0 w 3935184"/>
              <a:gd name="connsiteY89" fmla="*/ 1790782 h 2434639"/>
              <a:gd name="connsiteX90" fmla="*/ 0 w 3935184"/>
              <a:gd name="connsiteY90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742611 w 3935184"/>
              <a:gd name="connsiteY7" fmla="*/ 1837120 h 2434639"/>
              <a:gd name="connsiteX8" fmla="*/ 3894954 w 3935184"/>
              <a:gd name="connsiteY8" fmla="*/ 1788429 h 2434639"/>
              <a:gd name="connsiteX9" fmla="*/ 3895972 w 3935184"/>
              <a:gd name="connsiteY9" fmla="*/ 1790108 h 2434639"/>
              <a:gd name="connsiteX10" fmla="*/ 3895109 w 3935184"/>
              <a:gd name="connsiteY10" fmla="*/ 1790372 h 2434639"/>
              <a:gd name="connsiteX11" fmla="*/ 3894954 w 3935184"/>
              <a:gd name="connsiteY11" fmla="*/ 1788429 h 2434639"/>
              <a:gd name="connsiteX12" fmla="*/ 3897186 w 3935184"/>
              <a:gd name="connsiteY12" fmla="*/ 1783741 h 2434639"/>
              <a:gd name="connsiteX13" fmla="*/ 3899119 w 3935184"/>
              <a:gd name="connsiteY13" fmla="*/ 1789143 h 2434639"/>
              <a:gd name="connsiteX14" fmla="*/ 3897689 w 3935184"/>
              <a:gd name="connsiteY14" fmla="*/ 1789581 h 2434639"/>
              <a:gd name="connsiteX15" fmla="*/ 3897186 w 3935184"/>
              <a:gd name="connsiteY15" fmla="*/ 1783741 h 2434639"/>
              <a:gd name="connsiteX16" fmla="*/ 3925612 w 3935184"/>
              <a:gd name="connsiteY16" fmla="*/ 1780052 h 2434639"/>
              <a:gd name="connsiteX17" fmla="*/ 3925376 w 3935184"/>
              <a:gd name="connsiteY17" fmla="*/ 1781094 h 2434639"/>
              <a:gd name="connsiteX18" fmla="*/ 3925291 w 3935184"/>
              <a:gd name="connsiteY18" fmla="*/ 1781120 h 2434639"/>
              <a:gd name="connsiteX19" fmla="*/ 3925612 w 3935184"/>
              <a:gd name="connsiteY19" fmla="*/ 1780052 h 2434639"/>
              <a:gd name="connsiteX20" fmla="*/ 3910296 w 3935184"/>
              <a:gd name="connsiteY20" fmla="*/ 1778805 h 2434639"/>
              <a:gd name="connsiteX21" fmla="*/ 3911021 w 3935184"/>
              <a:gd name="connsiteY21" fmla="*/ 1785494 h 2434639"/>
              <a:gd name="connsiteX22" fmla="*/ 3909936 w 3935184"/>
              <a:gd name="connsiteY22" fmla="*/ 1785827 h 2434639"/>
              <a:gd name="connsiteX23" fmla="*/ 3910407 w 3935184"/>
              <a:gd name="connsiteY23" fmla="*/ 1781856 h 2434639"/>
              <a:gd name="connsiteX24" fmla="*/ 3910296 w 3935184"/>
              <a:gd name="connsiteY24" fmla="*/ 1778805 h 2434639"/>
              <a:gd name="connsiteX25" fmla="*/ 3926156 w 3935184"/>
              <a:gd name="connsiteY25" fmla="*/ 1777648 h 2434639"/>
              <a:gd name="connsiteX26" fmla="*/ 3926319 w 3935184"/>
              <a:gd name="connsiteY26" fmla="*/ 1777777 h 2434639"/>
              <a:gd name="connsiteX27" fmla="*/ 3926084 w 3935184"/>
              <a:gd name="connsiteY27" fmla="*/ 1778483 h 2434639"/>
              <a:gd name="connsiteX28" fmla="*/ 3925612 w 3935184"/>
              <a:gd name="connsiteY28" fmla="*/ 1780052 h 2434639"/>
              <a:gd name="connsiteX29" fmla="*/ 3926156 w 3935184"/>
              <a:gd name="connsiteY29" fmla="*/ 1777648 h 2434639"/>
              <a:gd name="connsiteX30" fmla="*/ 3904770 w 3935184"/>
              <a:gd name="connsiteY30" fmla="*/ 1776498 h 2434639"/>
              <a:gd name="connsiteX31" fmla="*/ 3905076 w 3935184"/>
              <a:gd name="connsiteY31" fmla="*/ 1777278 h 2434639"/>
              <a:gd name="connsiteX32" fmla="*/ 3905436 w 3935184"/>
              <a:gd name="connsiteY32" fmla="*/ 1780256 h 2434639"/>
              <a:gd name="connsiteX33" fmla="*/ 3906711 w 3935184"/>
              <a:gd name="connsiteY33" fmla="*/ 1786816 h 2434639"/>
              <a:gd name="connsiteX34" fmla="*/ 3906703 w 3935184"/>
              <a:gd name="connsiteY34" fmla="*/ 1786818 h 2434639"/>
              <a:gd name="connsiteX35" fmla="*/ 3905645 w 3935184"/>
              <a:gd name="connsiteY35" fmla="*/ 1781856 h 2434639"/>
              <a:gd name="connsiteX36" fmla="*/ 3904770 w 3935184"/>
              <a:gd name="connsiteY36" fmla="*/ 1776498 h 2434639"/>
              <a:gd name="connsiteX37" fmla="*/ 3923082 w 3935184"/>
              <a:gd name="connsiteY37" fmla="*/ 1775208 h 2434639"/>
              <a:gd name="connsiteX38" fmla="*/ 3924141 w 3935184"/>
              <a:gd name="connsiteY38" fmla="*/ 1776049 h 2434639"/>
              <a:gd name="connsiteX39" fmla="*/ 3918335 w 3935184"/>
              <a:gd name="connsiteY39" fmla="*/ 1783252 h 2434639"/>
              <a:gd name="connsiteX40" fmla="*/ 3915438 w 3935184"/>
              <a:gd name="connsiteY40" fmla="*/ 1784140 h 2434639"/>
              <a:gd name="connsiteX41" fmla="*/ 3914376 w 3935184"/>
              <a:gd name="connsiteY41" fmla="*/ 1783828 h 2434639"/>
              <a:gd name="connsiteX42" fmla="*/ 3914268 w 3935184"/>
              <a:gd name="connsiteY42" fmla="*/ 1784499 h 2434639"/>
              <a:gd name="connsiteX43" fmla="*/ 3913188 w 3935184"/>
              <a:gd name="connsiteY43" fmla="*/ 1784830 h 2434639"/>
              <a:gd name="connsiteX44" fmla="*/ 3913383 w 3935184"/>
              <a:gd name="connsiteY44" fmla="*/ 1784634 h 2434639"/>
              <a:gd name="connsiteX45" fmla="*/ 3923082 w 3935184"/>
              <a:gd name="connsiteY45" fmla="*/ 1775208 h 2434639"/>
              <a:gd name="connsiteX46" fmla="*/ 3926926 w 3935184"/>
              <a:gd name="connsiteY46" fmla="*/ 1772594 h 2434639"/>
              <a:gd name="connsiteX47" fmla="*/ 3926282 w 3935184"/>
              <a:gd name="connsiteY47" fmla="*/ 1777093 h 2434639"/>
              <a:gd name="connsiteX48" fmla="*/ 3926156 w 3935184"/>
              <a:gd name="connsiteY48" fmla="*/ 1777648 h 2434639"/>
              <a:gd name="connsiteX49" fmla="*/ 3924141 w 3935184"/>
              <a:gd name="connsiteY49" fmla="*/ 1776049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8861 w 3935184"/>
              <a:gd name="connsiteY52" fmla="*/ 1770151 h 2434639"/>
              <a:gd name="connsiteX53" fmla="*/ 3928836 w 3935184"/>
              <a:gd name="connsiteY53" fmla="*/ 1770224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9829 w 3935184"/>
              <a:gd name="connsiteY56" fmla="*/ 1767246 h 2434639"/>
              <a:gd name="connsiteX57" fmla="*/ 3930531 w 3935184"/>
              <a:gd name="connsiteY57" fmla="*/ 1768122 h 2434639"/>
              <a:gd name="connsiteX58" fmla="*/ 3928877 w 3935184"/>
              <a:gd name="connsiteY58" fmla="*/ 1770174 h 2434639"/>
              <a:gd name="connsiteX59" fmla="*/ 3928861 w 3935184"/>
              <a:gd name="connsiteY59" fmla="*/ 1770151 h 2434639"/>
              <a:gd name="connsiteX60" fmla="*/ 3929829 w 3935184"/>
              <a:gd name="connsiteY60" fmla="*/ 1767246 h 2434639"/>
              <a:gd name="connsiteX61" fmla="*/ 3905645 w 3935184"/>
              <a:gd name="connsiteY61" fmla="*/ 1765187 h 2434639"/>
              <a:gd name="connsiteX62" fmla="*/ 3908337 w 3935184"/>
              <a:gd name="connsiteY62" fmla="*/ 1779693 h 2434639"/>
              <a:gd name="connsiteX63" fmla="*/ 3909083 w 3935184"/>
              <a:gd name="connsiteY63" fmla="*/ 1786089 h 2434639"/>
              <a:gd name="connsiteX64" fmla="*/ 3908957 w 3935184"/>
              <a:gd name="connsiteY64" fmla="*/ 1786127 h 2434639"/>
              <a:gd name="connsiteX65" fmla="*/ 3906984 w 3935184"/>
              <a:gd name="connsiteY65" fmla="*/ 1782154 h 2434639"/>
              <a:gd name="connsiteX66" fmla="*/ 3905076 w 3935184"/>
              <a:gd name="connsiteY66" fmla="*/ 1777278 h 2434639"/>
              <a:gd name="connsiteX67" fmla="*/ 3904182 w 3935184"/>
              <a:gd name="connsiteY67" fmla="*/ 1769899 h 2434639"/>
              <a:gd name="connsiteX68" fmla="*/ 3905645 w 3935184"/>
              <a:gd name="connsiteY68" fmla="*/ 1765187 h 2434639"/>
              <a:gd name="connsiteX69" fmla="*/ 0 w 3935184"/>
              <a:gd name="connsiteY69" fmla="*/ 0 h 2434639"/>
              <a:gd name="connsiteX70" fmla="*/ 3935184 w 3935184"/>
              <a:gd name="connsiteY70" fmla="*/ 0 h 2434639"/>
              <a:gd name="connsiteX71" fmla="*/ 3935184 w 3935184"/>
              <a:gd name="connsiteY71" fmla="*/ 1778087 h 2434639"/>
              <a:gd name="connsiteX72" fmla="*/ 3929070 w 3935184"/>
              <a:gd name="connsiteY72" fmla="*/ 1779961 h 2434639"/>
              <a:gd name="connsiteX73" fmla="*/ 3926319 w 3935184"/>
              <a:gd name="connsiteY73" fmla="*/ 1777777 h 2434639"/>
              <a:gd name="connsiteX74" fmla="*/ 3928836 w 3935184"/>
              <a:gd name="connsiteY74" fmla="*/ 1770224 h 2434639"/>
              <a:gd name="connsiteX75" fmla="*/ 3928877 w 3935184"/>
              <a:gd name="connsiteY75" fmla="*/ 1770174 h 2434639"/>
              <a:gd name="connsiteX76" fmla="*/ 3930350 w 3935184"/>
              <a:gd name="connsiteY76" fmla="*/ 1772182 h 2434639"/>
              <a:gd name="connsiteX77" fmla="*/ 3932632 w 3935184"/>
              <a:gd name="connsiteY77" fmla="*/ 1770743 h 2434639"/>
              <a:gd name="connsiteX78" fmla="*/ 3930531 w 3935184"/>
              <a:gd name="connsiteY78" fmla="*/ 1768122 h 2434639"/>
              <a:gd name="connsiteX79" fmla="*/ 3930797 w 3935184"/>
              <a:gd name="connsiteY79" fmla="*/ 1767792 h 2434639"/>
              <a:gd name="connsiteX80" fmla="*/ 3925374 w 3935184"/>
              <a:gd name="connsiteY80" fmla="*/ 1747157 h 2434639"/>
              <a:gd name="connsiteX81" fmla="*/ 3848637 w 3935184"/>
              <a:gd name="connsiteY81" fmla="*/ 1791565 h 2434639"/>
              <a:gd name="connsiteX82" fmla="*/ 3808302 w 3935184"/>
              <a:gd name="connsiteY82" fmla="*/ 1816983 h 2434639"/>
              <a:gd name="connsiteX83" fmla="*/ 3763541 w 3935184"/>
              <a:gd name="connsiteY83" fmla="*/ 1830704 h 2434639"/>
              <a:gd name="connsiteX84" fmla="*/ 3758007 w 3935184"/>
              <a:gd name="connsiteY84" fmla="*/ 1831068 h 2434639"/>
              <a:gd name="connsiteX85" fmla="*/ 3249385 w 3935184"/>
              <a:gd name="connsiteY85" fmla="*/ 2218188 h 2434639"/>
              <a:gd name="connsiteX86" fmla="*/ 2060665 w 3935184"/>
              <a:gd name="connsiteY86" fmla="*/ 2434639 h 2434639"/>
              <a:gd name="connsiteX87" fmla="*/ 1135380 w 3935184"/>
              <a:gd name="connsiteY87" fmla="*/ 2418311 h 2434639"/>
              <a:gd name="connsiteX88" fmla="*/ 424508 w 3935184"/>
              <a:gd name="connsiteY88" fmla="*/ 2155581 h 2434639"/>
              <a:gd name="connsiteX89" fmla="*/ 0 w 3935184"/>
              <a:gd name="connsiteY89" fmla="*/ 1790782 h 2434639"/>
              <a:gd name="connsiteX90" fmla="*/ 0 w 3935184"/>
              <a:gd name="connsiteY90" fmla="*/ 0 h 2434639"/>
              <a:gd name="connsiteX0" fmla="*/ 3722914 w 3935184"/>
              <a:gd name="connsiteY0" fmla="*/ 183801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894954 w 3935184"/>
              <a:gd name="connsiteY7" fmla="*/ 1788429 h 2434639"/>
              <a:gd name="connsiteX8" fmla="*/ 3895972 w 3935184"/>
              <a:gd name="connsiteY8" fmla="*/ 1790108 h 2434639"/>
              <a:gd name="connsiteX9" fmla="*/ 3895109 w 3935184"/>
              <a:gd name="connsiteY9" fmla="*/ 1790372 h 2434639"/>
              <a:gd name="connsiteX10" fmla="*/ 3894954 w 3935184"/>
              <a:gd name="connsiteY10" fmla="*/ 1788429 h 2434639"/>
              <a:gd name="connsiteX11" fmla="*/ 3897186 w 3935184"/>
              <a:gd name="connsiteY11" fmla="*/ 1783741 h 2434639"/>
              <a:gd name="connsiteX12" fmla="*/ 3899119 w 3935184"/>
              <a:gd name="connsiteY12" fmla="*/ 1789143 h 2434639"/>
              <a:gd name="connsiteX13" fmla="*/ 3897689 w 3935184"/>
              <a:gd name="connsiteY13" fmla="*/ 1789581 h 2434639"/>
              <a:gd name="connsiteX14" fmla="*/ 3897186 w 3935184"/>
              <a:gd name="connsiteY14" fmla="*/ 1783741 h 2434639"/>
              <a:gd name="connsiteX15" fmla="*/ 3925612 w 3935184"/>
              <a:gd name="connsiteY15" fmla="*/ 1780052 h 2434639"/>
              <a:gd name="connsiteX16" fmla="*/ 3925376 w 3935184"/>
              <a:gd name="connsiteY16" fmla="*/ 1781094 h 2434639"/>
              <a:gd name="connsiteX17" fmla="*/ 3925291 w 3935184"/>
              <a:gd name="connsiteY17" fmla="*/ 1781120 h 2434639"/>
              <a:gd name="connsiteX18" fmla="*/ 3925612 w 3935184"/>
              <a:gd name="connsiteY18" fmla="*/ 1780052 h 2434639"/>
              <a:gd name="connsiteX19" fmla="*/ 3910296 w 3935184"/>
              <a:gd name="connsiteY19" fmla="*/ 1778805 h 2434639"/>
              <a:gd name="connsiteX20" fmla="*/ 3911021 w 3935184"/>
              <a:gd name="connsiteY20" fmla="*/ 1785494 h 2434639"/>
              <a:gd name="connsiteX21" fmla="*/ 3909936 w 3935184"/>
              <a:gd name="connsiteY21" fmla="*/ 1785827 h 2434639"/>
              <a:gd name="connsiteX22" fmla="*/ 3910407 w 3935184"/>
              <a:gd name="connsiteY22" fmla="*/ 1781856 h 2434639"/>
              <a:gd name="connsiteX23" fmla="*/ 3910296 w 3935184"/>
              <a:gd name="connsiteY23" fmla="*/ 1778805 h 2434639"/>
              <a:gd name="connsiteX24" fmla="*/ 3926156 w 3935184"/>
              <a:gd name="connsiteY24" fmla="*/ 1777648 h 2434639"/>
              <a:gd name="connsiteX25" fmla="*/ 3926319 w 3935184"/>
              <a:gd name="connsiteY25" fmla="*/ 1777777 h 2434639"/>
              <a:gd name="connsiteX26" fmla="*/ 3926084 w 3935184"/>
              <a:gd name="connsiteY26" fmla="*/ 1778483 h 2434639"/>
              <a:gd name="connsiteX27" fmla="*/ 3925612 w 3935184"/>
              <a:gd name="connsiteY27" fmla="*/ 1780052 h 2434639"/>
              <a:gd name="connsiteX28" fmla="*/ 3926156 w 3935184"/>
              <a:gd name="connsiteY28" fmla="*/ 1777648 h 2434639"/>
              <a:gd name="connsiteX29" fmla="*/ 3904770 w 3935184"/>
              <a:gd name="connsiteY29" fmla="*/ 1776498 h 2434639"/>
              <a:gd name="connsiteX30" fmla="*/ 3905076 w 3935184"/>
              <a:gd name="connsiteY30" fmla="*/ 1777278 h 2434639"/>
              <a:gd name="connsiteX31" fmla="*/ 3905436 w 3935184"/>
              <a:gd name="connsiteY31" fmla="*/ 1780256 h 2434639"/>
              <a:gd name="connsiteX32" fmla="*/ 3906711 w 3935184"/>
              <a:gd name="connsiteY32" fmla="*/ 1786816 h 2434639"/>
              <a:gd name="connsiteX33" fmla="*/ 3906703 w 3935184"/>
              <a:gd name="connsiteY33" fmla="*/ 1786818 h 2434639"/>
              <a:gd name="connsiteX34" fmla="*/ 3905645 w 3935184"/>
              <a:gd name="connsiteY34" fmla="*/ 1781856 h 2434639"/>
              <a:gd name="connsiteX35" fmla="*/ 3904770 w 3935184"/>
              <a:gd name="connsiteY35" fmla="*/ 1776498 h 2434639"/>
              <a:gd name="connsiteX36" fmla="*/ 3923082 w 3935184"/>
              <a:gd name="connsiteY36" fmla="*/ 1775208 h 2434639"/>
              <a:gd name="connsiteX37" fmla="*/ 3924141 w 3935184"/>
              <a:gd name="connsiteY37" fmla="*/ 1776049 h 2434639"/>
              <a:gd name="connsiteX38" fmla="*/ 3918335 w 3935184"/>
              <a:gd name="connsiteY38" fmla="*/ 1783252 h 2434639"/>
              <a:gd name="connsiteX39" fmla="*/ 3915438 w 3935184"/>
              <a:gd name="connsiteY39" fmla="*/ 1784140 h 2434639"/>
              <a:gd name="connsiteX40" fmla="*/ 3914376 w 3935184"/>
              <a:gd name="connsiteY40" fmla="*/ 1783828 h 2434639"/>
              <a:gd name="connsiteX41" fmla="*/ 3914268 w 3935184"/>
              <a:gd name="connsiteY41" fmla="*/ 1784499 h 2434639"/>
              <a:gd name="connsiteX42" fmla="*/ 3913188 w 3935184"/>
              <a:gd name="connsiteY42" fmla="*/ 1784830 h 2434639"/>
              <a:gd name="connsiteX43" fmla="*/ 3913383 w 3935184"/>
              <a:gd name="connsiteY43" fmla="*/ 1784634 h 2434639"/>
              <a:gd name="connsiteX44" fmla="*/ 3923082 w 3935184"/>
              <a:gd name="connsiteY44" fmla="*/ 1775208 h 2434639"/>
              <a:gd name="connsiteX45" fmla="*/ 3926926 w 3935184"/>
              <a:gd name="connsiteY45" fmla="*/ 1772594 h 2434639"/>
              <a:gd name="connsiteX46" fmla="*/ 3926282 w 3935184"/>
              <a:gd name="connsiteY46" fmla="*/ 1777093 h 2434639"/>
              <a:gd name="connsiteX47" fmla="*/ 3926156 w 3935184"/>
              <a:gd name="connsiteY47" fmla="*/ 1777648 h 2434639"/>
              <a:gd name="connsiteX48" fmla="*/ 3924141 w 3935184"/>
              <a:gd name="connsiteY48" fmla="*/ 1776049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8861 w 3935184"/>
              <a:gd name="connsiteY51" fmla="*/ 1770151 h 2434639"/>
              <a:gd name="connsiteX52" fmla="*/ 3928836 w 3935184"/>
              <a:gd name="connsiteY52" fmla="*/ 1770224 h 2434639"/>
              <a:gd name="connsiteX53" fmla="*/ 3926926 w 3935184"/>
              <a:gd name="connsiteY53" fmla="*/ 1772594 h 2434639"/>
              <a:gd name="connsiteX54" fmla="*/ 3927534 w 3935184"/>
              <a:gd name="connsiteY54" fmla="*/ 1768343 h 2434639"/>
              <a:gd name="connsiteX55" fmla="*/ 3929829 w 3935184"/>
              <a:gd name="connsiteY55" fmla="*/ 1767246 h 2434639"/>
              <a:gd name="connsiteX56" fmla="*/ 3930531 w 3935184"/>
              <a:gd name="connsiteY56" fmla="*/ 1768122 h 2434639"/>
              <a:gd name="connsiteX57" fmla="*/ 3928877 w 3935184"/>
              <a:gd name="connsiteY57" fmla="*/ 1770174 h 2434639"/>
              <a:gd name="connsiteX58" fmla="*/ 3928861 w 3935184"/>
              <a:gd name="connsiteY58" fmla="*/ 1770151 h 2434639"/>
              <a:gd name="connsiteX59" fmla="*/ 3929829 w 3935184"/>
              <a:gd name="connsiteY59" fmla="*/ 1767246 h 2434639"/>
              <a:gd name="connsiteX60" fmla="*/ 3905645 w 3935184"/>
              <a:gd name="connsiteY60" fmla="*/ 1765187 h 2434639"/>
              <a:gd name="connsiteX61" fmla="*/ 3908337 w 3935184"/>
              <a:gd name="connsiteY61" fmla="*/ 1779693 h 2434639"/>
              <a:gd name="connsiteX62" fmla="*/ 3909083 w 3935184"/>
              <a:gd name="connsiteY62" fmla="*/ 1786089 h 2434639"/>
              <a:gd name="connsiteX63" fmla="*/ 3908957 w 3935184"/>
              <a:gd name="connsiteY63" fmla="*/ 1786127 h 2434639"/>
              <a:gd name="connsiteX64" fmla="*/ 3906984 w 3935184"/>
              <a:gd name="connsiteY64" fmla="*/ 1782154 h 2434639"/>
              <a:gd name="connsiteX65" fmla="*/ 3905076 w 3935184"/>
              <a:gd name="connsiteY65" fmla="*/ 1777278 h 2434639"/>
              <a:gd name="connsiteX66" fmla="*/ 3904182 w 3935184"/>
              <a:gd name="connsiteY66" fmla="*/ 1769899 h 2434639"/>
              <a:gd name="connsiteX67" fmla="*/ 3905645 w 3935184"/>
              <a:gd name="connsiteY67" fmla="*/ 1765187 h 2434639"/>
              <a:gd name="connsiteX68" fmla="*/ 0 w 3935184"/>
              <a:gd name="connsiteY68" fmla="*/ 0 h 2434639"/>
              <a:gd name="connsiteX69" fmla="*/ 3935184 w 3935184"/>
              <a:gd name="connsiteY69" fmla="*/ 0 h 2434639"/>
              <a:gd name="connsiteX70" fmla="*/ 3935184 w 3935184"/>
              <a:gd name="connsiteY70" fmla="*/ 1778087 h 2434639"/>
              <a:gd name="connsiteX71" fmla="*/ 3929070 w 3935184"/>
              <a:gd name="connsiteY71" fmla="*/ 1779961 h 2434639"/>
              <a:gd name="connsiteX72" fmla="*/ 3926319 w 3935184"/>
              <a:gd name="connsiteY72" fmla="*/ 1777777 h 2434639"/>
              <a:gd name="connsiteX73" fmla="*/ 3928836 w 3935184"/>
              <a:gd name="connsiteY73" fmla="*/ 1770224 h 2434639"/>
              <a:gd name="connsiteX74" fmla="*/ 3928877 w 3935184"/>
              <a:gd name="connsiteY74" fmla="*/ 1770174 h 2434639"/>
              <a:gd name="connsiteX75" fmla="*/ 3930350 w 3935184"/>
              <a:gd name="connsiteY75" fmla="*/ 1772182 h 2434639"/>
              <a:gd name="connsiteX76" fmla="*/ 3932632 w 3935184"/>
              <a:gd name="connsiteY76" fmla="*/ 1770743 h 2434639"/>
              <a:gd name="connsiteX77" fmla="*/ 3930531 w 3935184"/>
              <a:gd name="connsiteY77" fmla="*/ 1768122 h 2434639"/>
              <a:gd name="connsiteX78" fmla="*/ 3930797 w 3935184"/>
              <a:gd name="connsiteY78" fmla="*/ 1767792 h 2434639"/>
              <a:gd name="connsiteX79" fmla="*/ 3925374 w 3935184"/>
              <a:gd name="connsiteY79" fmla="*/ 1747157 h 2434639"/>
              <a:gd name="connsiteX80" fmla="*/ 3848637 w 3935184"/>
              <a:gd name="connsiteY80" fmla="*/ 1791565 h 2434639"/>
              <a:gd name="connsiteX81" fmla="*/ 3808302 w 3935184"/>
              <a:gd name="connsiteY81" fmla="*/ 1816983 h 2434639"/>
              <a:gd name="connsiteX82" fmla="*/ 3763541 w 3935184"/>
              <a:gd name="connsiteY82" fmla="*/ 1830704 h 2434639"/>
              <a:gd name="connsiteX83" fmla="*/ 3758007 w 3935184"/>
              <a:gd name="connsiteY83" fmla="*/ 1831068 h 2434639"/>
              <a:gd name="connsiteX84" fmla="*/ 3249385 w 3935184"/>
              <a:gd name="connsiteY84" fmla="*/ 2218188 h 2434639"/>
              <a:gd name="connsiteX85" fmla="*/ 2060665 w 3935184"/>
              <a:gd name="connsiteY85" fmla="*/ 2434639 h 2434639"/>
              <a:gd name="connsiteX86" fmla="*/ 1135380 w 3935184"/>
              <a:gd name="connsiteY86" fmla="*/ 2418311 h 2434639"/>
              <a:gd name="connsiteX87" fmla="*/ 424508 w 3935184"/>
              <a:gd name="connsiteY87" fmla="*/ 2155581 h 2434639"/>
              <a:gd name="connsiteX88" fmla="*/ 0 w 3935184"/>
              <a:gd name="connsiteY88" fmla="*/ 1790782 h 2434639"/>
              <a:gd name="connsiteX89" fmla="*/ 0 w 3935184"/>
              <a:gd name="connsiteY89" fmla="*/ 0 h 2434639"/>
              <a:gd name="connsiteX0" fmla="*/ 3722914 w 3935184"/>
              <a:gd name="connsiteY0" fmla="*/ 183801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894954 w 3935184"/>
              <a:gd name="connsiteY7" fmla="*/ 1788429 h 2434639"/>
              <a:gd name="connsiteX8" fmla="*/ 3895972 w 3935184"/>
              <a:gd name="connsiteY8" fmla="*/ 1790108 h 2434639"/>
              <a:gd name="connsiteX9" fmla="*/ 3895109 w 3935184"/>
              <a:gd name="connsiteY9" fmla="*/ 1790372 h 2434639"/>
              <a:gd name="connsiteX10" fmla="*/ 3894954 w 3935184"/>
              <a:gd name="connsiteY10" fmla="*/ 1788429 h 2434639"/>
              <a:gd name="connsiteX11" fmla="*/ 3897186 w 3935184"/>
              <a:gd name="connsiteY11" fmla="*/ 1783741 h 2434639"/>
              <a:gd name="connsiteX12" fmla="*/ 3899119 w 3935184"/>
              <a:gd name="connsiteY12" fmla="*/ 1789143 h 2434639"/>
              <a:gd name="connsiteX13" fmla="*/ 3897689 w 3935184"/>
              <a:gd name="connsiteY13" fmla="*/ 1789581 h 2434639"/>
              <a:gd name="connsiteX14" fmla="*/ 3897186 w 3935184"/>
              <a:gd name="connsiteY14" fmla="*/ 1783741 h 2434639"/>
              <a:gd name="connsiteX15" fmla="*/ 3925612 w 3935184"/>
              <a:gd name="connsiteY15" fmla="*/ 1780052 h 2434639"/>
              <a:gd name="connsiteX16" fmla="*/ 3925376 w 3935184"/>
              <a:gd name="connsiteY16" fmla="*/ 1781094 h 2434639"/>
              <a:gd name="connsiteX17" fmla="*/ 3925291 w 3935184"/>
              <a:gd name="connsiteY17" fmla="*/ 1781120 h 2434639"/>
              <a:gd name="connsiteX18" fmla="*/ 3925612 w 3935184"/>
              <a:gd name="connsiteY18" fmla="*/ 1780052 h 2434639"/>
              <a:gd name="connsiteX19" fmla="*/ 3910296 w 3935184"/>
              <a:gd name="connsiteY19" fmla="*/ 1778805 h 2434639"/>
              <a:gd name="connsiteX20" fmla="*/ 3911021 w 3935184"/>
              <a:gd name="connsiteY20" fmla="*/ 1785494 h 2434639"/>
              <a:gd name="connsiteX21" fmla="*/ 3909936 w 3935184"/>
              <a:gd name="connsiteY21" fmla="*/ 1785827 h 2434639"/>
              <a:gd name="connsiteX22" fmla="*/ 3910407 w 3935184"/>
              <a:gd name="connsiteY22" fmla="*/ 1781856 h 2434639"/>
              <a:gd name="connsiteX23" fmla="*/ 3910296 w 3935184"/>
              <a:gd name="connsiteY23" fmla="*/ 1778805 h 2434639"/>
              <a:gd name="connsiteX24" fmla="*/ 3926156 w 3935184"/>
              <a:gd name="connsiteY24" fmla="*/ 1777648 h 2434639"/>
              <a:gd name="connsiteX25" fmla="*/ 3926319 w 3935184"/>
              <a:gd name="connsiteY25" fmla="*/ 1777777 h 2434639"/>
              <a:gd name="connsiteX26" fmla="*/ 3926084 w 3935184"/>
              <a:gd name="connsiteY26" fmla="*/ 1778483 h 2434639"/>
              <a:gd name="connsiteX27" fmla="*/ 3925612 w 3935184"/>
              <a:gd name="connsiteY27" fmla="*/ 1780052 h 2434639"/>
              <a:gd name="connsiteX28" fmla="*/ 3926156 w 3935184"/>
              <a:gd name="connsiteY28" fmla="*/ 1777648 h 2434639"/>
              <a:gd name="connsiteX29" fmla="*/ 3904770 w 3935184"/>
              <a:gd name="connsiteY29" fmla="*/ 1776498 h 2434639"/>
              <a:gd name="connsiteX30" fmla="*/ 3905076 w 3935184"/>
              <a:gd name="connsiteY30" fmla="*/ 1777278 h 2434639"/>
              <a:gd name="connsiteX31" fmla="*/ 3905436 w 3935184"/>
              <a:gd name="connsiteY31" fmla="*/ 1780256 h 2434639"/>
              <a:gd name="connsiteX32" fmla="*/ 3906711 w 3935184"/>
              <a:gd name="connsiteY32" fmla="*/ 1786816 h 2434639"/>
              <a:gd name="connsiteX33" fmla="*/ 3906703 w 3935184"/>
              <a:gd name="connsiteY33" fmla="*/ 1786818 h 2434639"/>
              <a:gd name="connsiteX34" fmla="*/ 3905645 w 3935184"/>
              <a:gd name="connsiteY34" fmla="*/ 1781856 h 2434639"/>
              <a:gd name="connsiteX35" fmla="*/ 3904770 w 3935184"/>
              <a:gd name="connsiteY35" fmla="*/ 1776498 h 2434639"/>
              <a:gd name="connsiteX36" fmla="*/ 3923082 w 3935184"/>
              <a:gd name="connsiteY36" fmla="*/ 1775208 h 2434639"/>
              <a:gd name="connsiteX37" fmla="*/ 3924141 w 3935184"/>
              <a:gd name="connsiteY37" fmla="*/ 1776049 h 2434639"/>
              <a:gd name="connsiteX38" fmla="*/ 3918335 w 3935184"/>
              <a:gd name="connsiteY38" fmla="*/ 1783252 h 2434639"/>
              <a:gd name="connsiteX39" fmla="*/ 3915438 w 3935184"/>
              <a:gd name="connsiteY39" fmla="*/ 1784140 h 2434639"/>
              <a:gd name="connsiteX40" fmla="*/ 3914376 w 3935184"/>
              <a:gd name="connsiteY40" fmla="*/ 1783828 h 2434639"/>
              <a:gd name="connsiteX41" fmla="*/ 3914268 w 3935184"/>
              <a:gd name="connsiteY41" fmla="*/ 1784499 h 2434639"/>
              <a:gd name="connsiteX42" fmla="*/ 3913188 w 3935184"/>
              <a:gd name="connsiteY42" fmla="*/ 1784830 h 2434639"/>
              <a:gd name="connsiteX43" fmla="*/ 3913383 w 3935184"/>
              <a:gd name="connsiteY43" fmla="*/ 1784634 h 2434639"/>
              <a:gd name="connsiteX44" fmla="*/ 3923082 w 3935184"/>
              <a:gd name="connsiteY44" fmla="*/ 1775208 h 2434639"/>
              <a:gd name="connsiteX45" fmla="*/ 3926926 w 3935184"/>
              <a:gd name="connsiteY45" fmla="*/ 1772594 h 2434639"/>
              <a:gd name="connsiteX46" fmla="*/ 3926282 w 3935184"/>
              <a:gd name="connsiteY46" fmla="*/ 1777093 h 2434639"/>
              <a:gd name="connsiteX47" fmla="*/ 3926156 w 3935184"/>
              <a:gd name="connsiteY47" fmla="*/ 1777648 h 2434639"/>
              <a:gd name="connsiteX48" fmla="*/ 3924141 w 3935184"/>
              <a:gd name="connsiteY48" fmla="*/ 1776049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8861 w 3935184"/>
              <a:gd name="connsiteY51" fmla="*/ 1770151 h 2434639"/>
              <a:gd name="connsiteX52" fmla="*/ 3928836 w 3935184"/>
              <a:gd name="connsiteY52" fmla="*/ 1770224 h 2434639"/>
              <a:gd name="connsiteX53" fmla="*/ 3926926 w 3935184"/>
              <a:gd name="connsiteY53" fmla="*/ 1772594 h 2434639"/>
              <a:gd name="connsiteX54" fmla="*/ 3927534 w 3935184"/>
              <a:gd name="connsiteY54" fmla="*/ 1768343 h 2434639"/>
              <a:gd name="connsiteX55" fmla="*/ 3929829 w 3935184"/>
              <a:gd name="connsiteY55" fmla="*/ 1767246 h 2434639"/>
              <a:gd name="connsiteX56" fmla="*/ 3930531 w 3935184"/>
              <a:gd name="connsiteY56" fmla="*/ 1768122 h 2434639"/>
              <a:gd name="connsiteX57" fmla="*/ 3928877 w 3935184"/>
              <a:gd name="connsiteY57" fmla="*/ 1770174 h 2434639"/>
              <a:gd name="connsiteX58" fmla="*/ 3928861 w 3935184"/>
              <a:gd name="connsiteY58" fmla="*/ 1770151 h 2434639"/>
              <a:gd name="connsiteX59" fmla="*/ 3929829 w 3935184"/>
              <a:gd name="connsiteY59" fmla="*/ 1767246 h 2434639"/>
              <a:gd name="connsiteX60" fmla="*/ 3905645 w 3935184"/>
              <a:gd name="connsiteY60" fmla="*/ 1765187 h 2434639"/>
              <a:gd name="connsiteX61" fmla="*/ 3908337 w 3935184"/>
              <a:gd name="connsiteY61" fmla="*/ 1779693 h 2434639"/>
              <a:gd name="connsiteX62" fmla="*/ 3909083 w 3935184"/>
              <a:gd name="connsiteY62" fmla="*/ 1786089 h 2434639"/>
              <a:gd name="connsiteX63" fmla="*/ 3908957 w 3935184"/>
              <a:gd name="connsiteY63" fmla="*/ 1786127 h 2434639"/>
              <a:gd name="connsiteX64" fmla="*/ 3906984 w 3935184"/>
              <a:gd name="connsiteY64" fmla="*/ 1782154 h 2434639"/>
              <a:gd name="connsiteX65" fmla="*/ 3905076 w 3935184"/>
              <a:gd name="connsiteY65" fmla="*/ 1777278 h 2434639"/>
              <a:gd name="connsiteX66" fmla="*/ 3904182 w 3935184"/>
              <a:gd name="connsiteY66" fmla="*/ 1769899 h 2434639"/>
              <a:gd name="connsiteX67" fmla="*/ 3905645 w 3935184"/>
              <a:gd name="connsiteY67" fmla="*/ 1765187 h 2434639"/>
              <a:gd name="connsiteX68" fmla="*/ 0 w 3935184"/>
              <a:gd name="connsiteY68" fmla="*/ 0 h 2434639"/>
              <a:gd name="connsiteX69" fmla="*/ 3935184 w 3935184"/>
              <a:gd name="connsiteY69" fmla="*/ 0 h 2434639"/>
              <a:gd name="connsiteX70" fmla="*/ 3935184 w 3935184"/>
              <a:gd name="connsiteY70" fmla="*/ 1778087 h 2434639"/>
              <a:gd name="connsiteX71" fmla="*/ 3929070 w 3935184"/>
              <a:gd name="connsiteY71" fmla="*/ 1779961 h 2434639"/>
              <a:gd name="connsiteX72" fmla="*/ 3926319 w 3935184"/>
              <a:gd name="connsiteY72" fmla="*/ 1777777 h 2434639"/>
              <a:gd name="connsiteX73" fmla="*/ 3928836 w 3935184"/>
              <a:gd name="connsiteY73" fmla="*/ 1770224 h 2434639"/>
              <a:gd name="connsiteX74" fmla="*/ 3928877 w 3935184"/>
              <a:gd name="connsiteY74" fmla="*/ 1770174 h 2434639"/>
              <a:gd name="connsiteX75" fmla="*/ 3930350 w 3935184"/>
              <a:gd name="connsiteY75" fmla="*/ 1772182 h 2434639"/>
              <a:gd name="connsiteX76" fmla="*/ 3932632 w 3935184"/>
              <a:gd name="connsiteY76" fmla="*/ 1770743 h 2434639"/>
              <a:gd name="connsiteX77" fmla="*/ 3930531 w 3935184"/>
              <a:gd name="connsiteY77" fmla="*/ 1768122 h 2434639"/>
              <a:gd name="connsiteX78" fmla="*/ 3930797 w 3935184"/>
              <a:gd name="connsiteY78" fmla="*/ 1767792 h 2434639"/>
              <a:gd name="connsiteX79" fmla="*/ 3925374 w 3935184"/>
              <a:gd name="connsiteY79" fmla="*/ 1747157 h 2434639"/>
              <a:gd name="connsiteX80" fmla="*/ 3848637 w 3935184"/>
              <a:gd name="connsiteY80" fmla="*/ 1791565 h 2434639"/>
              <a:gd name="connsiteX81" fmla="*/ 3808302 w 3935184"/>
              <a:gd name="connsiteY81" fmla="*/ 1816983 h 2434639"/>
              <a:gd name="connsiteX82" fmla="*/ 3763541 w 3935184"/>
              <a:gd name="connsiteY82" fmla="*/ 1830704 h 2434639"/>
              <a:gd name="connsiteX83" fmla="*/ 3249385 w 3935184"/>
              <a:gd name="connsiteY83" fmla="*/ 2218188 h 2434639"/>
              <a:gd name="connsiteX84" fmla="*/ 2060665 w 3935184"/>
              <a:gd name="connsiteY84" fmla="*/ 2434639 h 2434639"/>
              <a:gd name="connsiteX85" fmla="*/ 1135380 w 3935184"/>
              <a:gd name="connsiteY85" fmla="*/ 2418311 h 2434639"/>
              <a:gd name="connsiteX86" fmla="*/ 424508 w 3935184"/>
              <a:gd name="connsiteY86" fmla="*/ 2155581 h 2434639"/>
              <a:gd name="connsiteX87" fmla="*/ 0 w 3935184"/>
              <a:gd name="connsiteY87" fmla="*/ 1790782 h 2434639"/>
              <a:gd name="connsiteX88" fmla="*/ 0 w 3935184"/>
              <a:gd name="connsiteY88" fmla="*/ 0 h 2434639"/>
              <a:gd name="connsiteX0" fmla="*/ 3685974 w 3935184"/>
              <a:gd name="connsiteY0" fmla="*/ 1839551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894954 w 3935184"/>
              <a:gd name="connsiteY6" fmla="*/ 1788429 h 2434639"/>
              <a:gd name="connsiteX7" fmla="*/ 3895972 w 3935184"/>
              <a:gd name="connsiteY7" fmla="*/ 1790108 h 2434639"/>
              <a:gd name="connsiteX8" fmla="*/ 3895109 w 3935184"/>
              <a:gd name="connsiteY8" fmla="*/ 1790372 h 2434639"/>
              <a:gd name="connsiteX9" fmla="*/ 3894954 w 3935184"/>
              <a:gd name="connsiteY9" fmla="*/ 1788429 h 2434639"/>
              <a:gd name="connsiteX10" fmla="*/ 3897186 w 3935184"/>
              <a:gd name="connsiteY10" fmla="*/ 1783741 h 2434639"/>
              <a:gd name="connsiteX11" fmla="*/ 3899119 w 3935184"/>
              <a:gd name="connsiteY11" fmla="*/ 1789143 h 2434639"/>
              <a:gd name="connsiteX12" fmla="*/ 3897689 w 3935184"/>
              <a:gd name="connsiteY12" fmla="*/ 1789581 h 2434639"/>
              <a:gd name="connsiteX13" fmla="*/ 3897186 w 3935184"/>
              <a:gd name="connsiteY13" fmla="*/ 1783741 h 2434639"/>
              <a:gd name="connsiteX14" fmla="*/ 3925612 w 3935184"/>
              <a:gd name="connsiteY14" fmla="*/ 1780052 h 2434639"/>
              <a:gd name="connsiteX15" fmla="*/ 3925376 w 3935184"/>
              <a:gd name="connsiteY15" fmla="*/ 1781094 h 2434639"/>
              <a:gd name="connsiteX16" fmla="*/ 3925291 w 3935184"/>
              <a:gd name="connsiteY16" fmla="*/ 1781120 h 2434639"/>
              <a:gd name="connsiteX17" fmla="*/ 3925612 w 3935184"/>
              <a:gd name="connsiteY17" fmla="*/ 1780052 h 2434639"/>
              <a:gd name="connsiteX18" fmla="*/ 3910296 w 3935184"/>
              <a:gd name="connsiteY18" fmla="*/ 1778805 h 2434639"/>
              <a:gd name="connsiteX19" fmla="*/ 3911021 w 3935184"/>
              <a:gd name="connsiteY19" fmla="*/ 1785494 h 2434639"/>
              <a:gd name="connsiteX20" fmla="*/ 3909936 w 3935184"/>
              <a:gd name="connsiteY20" fmla="*/ 1785827 h 2434639"/>
              <a:gd name="connsiteX21" fmla="*/ 3910407 w 3935184"/>
              <a:gd name="connsiteY21" fmla="*/ 1781856 h 2434639"/>
              <a:gd name="connsiteX22" fmla="*/ 3910296 w 3935184"/>
              <a:gd name="connsiteY22" fmla="*/ 1778805 h 2434639"/>
              <a:gd name="connsiteX23" fmla="*/ 3926156 w 3935184"/>
              <a:gd name="connsiteY23" fmla="*/ 1777648 h 2434639"/>
              <a:gd name="connsiteX24" fmla="*/ 3926319 w 3935184"/>
              <a:gd name="connsiteY24" fmla="*/ 1777777 h 2434639"/>
              <a:gd name="connsiteX25" fmla="*/ 3926084 w 3935184"/>
              <a:gd name="connsiteY25" fmla="*/ 1778483 h 2434639"/>
              <a:gd name="connsiteX26" fmla="*/ 3925612 w 3935184"/>
              <a:gd name="connsiteY26" fmla="*/ 1780052 h 2434639"/>
              <a:gd name="connsiteX27" fmla="*/ 3926156 w 3935184"/>
              <a:gd name="connsiteY27" fmla="*/ 1777648 h 2434639"/>
              <a:gd name="connsiteX28" fmla="*/ 3904770 w 3935184"/>
              <a:gd name="connsiteY28" fmla="*/ 1776498 h 2434639"/>
              <a:gd name="connsiteX29" fmla="*/ 3905076 w 3935184"/>
              <a:gd name="connsiteY29" fmla="*/ 1777278 h 2434639"/>
              <a:gd name="connsiteX30" fmla="*/ 3905436 w 3935184"/>
              <a:gd name="connsiteY30" fmla="*/ 1780256 h 2434639"/>
              <a:gd name="connsiteX31" fmla="*/ 3906711 w 3935184"/>
              <a:gd name="connsiteY31" fmla="*/ 1786816 h 2434639"/>
              <a:gd name="connsiteX32" fmla="*/ 3906703 w 3935184"/>
              <a:gd name="connsiteY32" fmla="*/ 1786818 h 2434639"/>
              <a:gd name="connsiteX33" fmla="*/ 3905645 w 3935184"/>
              <a:gd name="connsiteY33" fmla="*/ 1781856 h 2434639"/>
              <a:gd name="connsiteX34" fmla="*/ 3904770 w 3935184"/>
              <a:gd name="connsiteY34" fmla="*/ 1776498 h 2434639"/>
              <a:gd name="connsiteX35" fmla="*/ 3923082 w 3935184"/>
              <a:gd name="connsiteY35" fmla="*/ 1775208 h 2434639"/>
              <a:gd name="connsiteX36" fmla="*/ 3924141 w 3935184"/>
              <a:gd name="connsiteY36" fmla="*/ 1776049 h 2434639"/>
              <a:gd name="connsiteX37" fmla="*/ 3918335 w 3935184"/>
              <a:gd name="connsiteY37" fmla="*/ 1783252 h 2434639"/>
              <a:gd name="connsiteX38" fmla="*/ 3915438 w 3935184"/>
              <a:gd name="connsiteY38" fmla="*/ 1784140 h 2434639"/>
              <a:gd name="connsiteX39" fmla="*/ 3914376 w 3935184"/>
              <a:gd name="connsiteY39" fmla="*/ 1783828 h 2434639"/>
              <a:gd name="connsiteX40" fmla="*/ 3914268 w 3935184"/>
              <a:gd name="connsiteY40" fmla="*/ 1784499 h 2434639"/>
              <a:gd name="connsiteX41" fmla="*/ 3913188 w 3935184"/>
              <a:gd name="connsiteY41" fmla="*/ 1784830 h 2434639"/>
              <a:gd name="connsiteX42" fmla="*/ 3913383 w 3935184"/>
              <a:gd name="connsiteY42" fmla="*/ 1784634 h 2434639"/>
              <a:gd name="connsiteX43" fmla="*/ 3923082 w 3935184"/>
              <a:gd name="connsiteY43" fmla="*/ 1775208 h 2434639"/>
              <a:gd name="connsiteX44" fmla="*/ 3926926 w 3935184"/>
              <a:gd name="connsiteY44" fmla="*/ 1772594 h 2434639"/>
              <a:gd name="connsiteX45" fmla="*/ 3926282 w 3935184"/>
              <a:gd name="connsiteY45" fmla="*/ 1777093 h 2434639"/>
              <a:gd name="connsiteX46" fmla="*/ 3926156 w 3935184"/>
              <a:gd name="connsiteY46" fmla="*/ 1777648 h 2434639"/>
              <a:gd name="connsiteX47" fmla="*/ 3924141 w 3935184"/>
              <a:gd name="connsiteY47" fmla="*/ 1776049 h 2434639"/>
              <a:gd name="connsiteX48" fmla="*/ 3926926 w 3935184"/>
              <a:gd name="connsiteY48" fmla="*/ 1772594 h 2434639"/>
              <a:gd name="connsiteX49" fmla="*/ 3927534 w 3935184"/>
              <a:gd name="connsiteY49" fmla="*/ 1768343 h 2434639"/>
              <a:gd name="connsiteX50" fmla="*/ 3928861 w 3935184"/>
              <a:gd name="connsiteY50" fmla="*/ 1770151 h 2434639"/>
              <a:gd name="connsiteX51" fmla="*/ 3928836 w 3935184"/>
              <a:gd name="connsiteY51" fmla="*/ 1770224 h 2434639"/>
              <a:gd name="connsiteX52" fmla="*/ 3926926 w 3935184"/>
              <a:gd name="connsiteY52" fmla="*/ 1772594 h 2434639"/>
              <a:gd name="connsiteX53" fmla="*/ 3927534 w 3935184"/>
              <a:gd name="connsiteY53" fmla="*/ 1768343 h 2434639"/>
              <a:gd name="connsiteX54" fmla="*/ 3929829 w 3935184"/>
              <a:gd name="connsiteY54" fmla="*/ 1767246 h 2434639"/>
              <a:gd name="connsiteX55" fmla="*/ 3930531 w 3935184"/>
              <a:gd name="connsiteY55" fmla="*/ 1768122 h 2434639"/>
              <a:gd name="connsiteX56" fmla="*/ 3928877 w 3935184"/>
              <a:gd name="connsiteY56" fmla="*/ 1770174 h 2434639"/>
              <a:gd name="connsiteX57" fmla="*/ 3928861 w 3935184"/>
              <a:gd name="connsiteY57" fmla="*/ 1770151 h 2434639"/>
              <a:gd name="connsiteX58" fmla="*/ 3929829 w 3935184"/>
              <a:gd name="connsiteY58" fmla="*/ 1767246 h 2434639"/>
              <a:gd name="connsiteX59" fmla="*/ 3905645 w 3935184"/>
              <a:gd name="connsiteY59" fmla="*/ 1765187 h 2434639"/>
              <a:gd name="connsiteX60" fmla="*/ 3908337 w 3935184"/>
              <a:gd name="connsiteY60" fmla="*/ 1779693 h 2434639"/>
              <a:gd name="connsiteX61" fmla="*/ 3909083 w 3935184"/>
              <a:gd name="connsiteY61" fmla="*/ 1786089 h 2434639"/>
              <a:gd name="connsiteX62" fmla="*/ 3908957 w 3935184"/>
              <a:gd name="connsiteY62" fmla="*/ 1786127 h 2434639"/>
              <a:gd name="connsiteX63" fmla="*/ 3906984 w 3935184"/>
              <a:gd name="connsiteY63" fmla="*/ 1782154 h 2434639"/>
              <a:gd name="connsiteX64" fmla="*/ 3905076 w 3935184"/>
              <a:gd name="connsiteY64" fmla="*/ 1777278 h 2434639"/>
              <a:gd name="connsiteX65" fmla="*/ 3904182 w 3935184"/>
              <a:gd name="connsiteY65" fmla="*/ 1769899 h 2434639"/>
              <a:gd name="connsiteX66" fmla="*/ 3905645 w 3935184"/>
              <a:gd name="connsiteY66" fmla="*/ 1765187 h 2434639"/>
              <a:gd name="connsiteX67" fmla="*/ 0 w 3935184"/>
              <a:gd name="connsiteY67" fmla="*/ 0 h 2434639"/>
              <a:gd name="connsiteX68" fmla="*/ 3935184 w 3935184"/>
              <a:gd name="connsiteY68" fmla="*/ 0 h 2434639"/>
              <a:gd name="connsiteX69" fmla="*/ 3935184 w 3935184"/>
              <a:gd name="connsiteY69" fmla="*/ 1778087 h 2434639"/>
              <a:gd name="connsiteX70" fmla="*/ 3929070 w 3935184"/>
              <a:gd name="connsiteY70" fmla="*/ 1779961 h 2434639"/>
              <a:gd name="connsiteX71" fmla="*/ 3926319 w 3935184"/>
              <a:gd name="connsiteY71" fmla="*/ 1777777 h 2434639"/>
              <a:gd name="connsiteX72" fmla="*/ 3928836 w 3935184"/>
              <a:gd name="connsiteY72" fmla="*/ 1770224 h 2434639"/>
              <a:gd name="connsiteX73" fmla="*/ 3928877 w 3935184"/>
              <a:gd name="connsiteY73" fmla="*/ 1770174 h 2434639"/>
              <a:gd name="connsiteX74" fmla="*/ 3930350 w 3935184"/>
              <a:gd name="connsiteY74" fmla="*/ 1772182 h 2434639"/>
              <a:gd name="connsiteX75" fmla="*/ 3932632 w 3935184"/>
              <a:gd name="connsiteY75" fmla="*/ 1770743 h 2434639"/>
              <a:gd name="connsiteX76" fmla="*/ 3930531 w 3935184"/>
              <a:gd name="connsiteY76" fmla="*/ 1768122 h 2434639"/>
              <a:gd name="connsiteX77" fmla="*/ 3930797 w 3935184"/>
              <a:gd name="connsiteY77" fmla="*/ 1767792 h 2434639"/>
              <a:gd name="connsiteX78" fmla="*/ 3925374 w 3935184"/>
              <a:gd name="connsiteY78" fmla="*/ 1747157 h 2434639"/>
              <a:gd name="connsiteX79" fmla="*/ 3848637 w 3935184"/>
              <a:gd name="connsiteY79" fmla="*/ 1791565 h 2434639"/>
              <a:gd name="connsiteX80" fmla="*/ 3808302 w 3935184"/>
              <a:gd name="connsiteY80" fmla="*/ 1816983 h 2434639"/>
              <a:gd name="connsiteX81" fmla="*/ 3763541 w 3935184"/>
              <a:gd name="connsiteY81" fmla="*/ 1830704 h 2434639"/>
              <a:gd name="connsiteX82" fmla="*/ 3249385 w 3935184"/>
              <a:gd name="connsiteY82" fmla="*/ 2218188 h 2434639"/>
              <a:gd name="connsiteX83" fmla="*/ 2060665 w 3935184"/>
              <a:gd name="connsiteY83" fmla="*/ 2434639 h 2434639"/>
              <a:gd name="connsiteX84" fmla="*/ 1135380 w 3935184"/>
              <a:gd name="connsiteY84" fmla="*/ 2418311 h 2434639"/>
              <a:gd name="connsiteX85" fmla="*/ 424508 w 3935184"/>
              <a:gd name="connsiteY85" fmla="*/ 2155581 h 2434639"/>
              <a:gd name="connsiteX86" fmla="*/ 0 w 3935184"/>
              <a:gd name="connsiteY86" fmla="*/ 1790782 h 2434639"/>
              <a:gd name="connsiteX87" fmla="*/ 0 w 3935184"/>
              <a:gd name="connsiteY87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894954 w 3935184"/>
              <a:gd name="connsiteY5" fmla="*/ 1788429 h 2434639"/>
              <a:gd name="connsiteX6" fmla="*/ 3895972 w 3935184"/>
              <a:gd name="connsiteY6" fmla="*/ 1790108 h 2434639"/>
              <a:gd name="connsiteX7" fmla="*/ 3895109 w 3935184"/>
              <a:gd name="connsiteY7" fmla="*/ 1790372 h 2434639"/>
              <a:gd name="connsiteX8" fmla="*/ 3894954 w 3935184"/>
              <a:gd name="connsiteY8" fmla="*/ 1788429 h 2434639"/>
              <a:gd name="connsiteX9" fmla="*/ 3897186 w 3935184"/>
              <a:gd name="connsiteY9" fmla="*/ 1783741 h 2434639"/>
              <a:gd name="connsiteX10" fmla="*/ 3899119 w 3935184"/>
              <a:gd name="connsiteY10" fmla="*/ 1789143 h 2434639"/>
              <a:gd name="connsiteX11" fmla="*/ 3897689 w 3935184"/>
              <a:gd name="connsiteY11" fmla="*/ 1789581 h 2434639"/>
              <a:gd name="connsiteX12" fmla="*/ 3897186 w 3935184"/>
              <a:gd name="connsiteY12" fmla="*/ 1783741 h 2434639"/>
              <a:gd name="connsiteX13" fmla="*/ 3925612 w 3935184"/>
              <a:gd name="connsiteY13" fmla="*/ 1780052 h 2434639"/>
              <a:gd name="connsiteX14" fmla="*/ 3925376 w 3935184"/>
              <a:gd name="connsiteY14" fmla="*/ 1781094 h 2434639"/>
              <a:gd name="connsiteX15" fmla="*/ 3925291 w 3935184"/>
              <a:gd name="connsiteY15" fmla="*/ 1781120 h 2434639"/>
              <a:gd name="connsiteX16" fmla="*/ 3925612 w 3935184"/>
              <a:gd name="connsiteY16" fmla="*/ 1780052 h 2434639"/>
              <a:gd name="connsiteX17" fmla="*/ 3910296 w 3935184"/>
              <a:gd name="connsiteY17" fmla="*/ 1778805 h 2434639"/>
              <a:gd name="connsiteX18" fmla="*/ 3911021 w 3935184"/>
              <a:gd name="connsiteY18" fmla="*/ 1785494 h 2434639"/>
              <a:gd name="connsiteX19" fmla="*/ 3909936 w 3935184"/>
              <a:gd name="connsiteY19" fmla="*/ 1785827 h 2434639"/>
              <a:gd name="connsiteX20" fmla="*/ 3910407 w 3935184"/>
              <a:gd name="connsiteY20" fmla="*/ 1781856 h 2434639"/>
              <a:gd name="connsiteX21" fmla="*/ 3910296 w 3935184"/>
              <a:gd name="connsiteY21" fmla="*/ 1778805 h 2434639"/>
              <a:gd name="connsiteX22" fmla="*/ 3926156 w 3935184"/>
              <a:gd name="connsiteY22" fmla="*/ 1777648 h 2434639"/>
              <a:gd name="connsiteX23" fmla="*/ 3926319 w 3935184"/>
              <a:gd name="connsiteY23" fmla="*/ 1777777 h 2434639"/>
              <a:gd name="connsiteX24" fmla="*/ 3926084 w 3935184"/>
              <a:gd name="connsiteY24" fmla="*/ 1778483 h 2434639"/>
              <a:gd name="connsiteX25" fmla="*/ 3925612 w 3935184"/>
              <a:gd name="connsiteY25" fmla="*/ 1780052 h 2434639"/>
              <a:gd name="connsiteX26" fmla="*/ 3926156 w 3935184"/>
              <a:gd name="connsiteY26" fmla="*/ 1777648 h 2434639"/>
              <a:gd name="connsiteX27" fmla="*/ 3904770 w 3935184"/>
              <a:gd name="connsiteY27" fmla="*/ 1776498 h 2434639"/>
              <a:gd name="connsiteX28" fmla="*/ 3905076 w 3935184"/>
              <a:gd name="connsiteY28" fmla="*/ 1777278 h 2434639"/>
              <a:gd name="connsiteX29" fmla="*/ 3905436 w 3935184"/>
              <a:gd name="connsiteY29" fmla="*/ 1780256 h 2434639"/>
              <a:gd name="connsiteX30" fmla="*/ 3906711 w 3935184"/>
              <a:gd name="connsiteY30" fmla="*/ 1786816 h 2434639"/>
              <a:gd name="connsiteX31" fmla="*/ 3906703 w 3935184"/>
              <a:gd name="connsiteY31" fmla="*/ 1786818 h 2434639"/>
              <a:gd name="connsiteX32" fmla="*/ 3905645 w 3935184"/>
              <a:gd name="connsiteY32" fmla="*/ 1781856 h 2434639"/>
              <a:gd name="connsiteX33" fmla="*/ 3904770 w 3935184"/>
              <a:gd name="connsiteY33" fmla="*/ 1776498 h 2434639"/>
              <a:gd name="connsiteX34" fmla="*/ 3923082 w 3935184"/>
              <a:gd name="connsiteY34" fmla="*/ 1775208 h 2434639"/>
              <a:gd name="connsiteX35" fmla="*/ 3924141 w 3935184"/>
              <a:gd name="connsiteY35" fmla="*/ 1776049 h 2434639"/>
              <a:gd name="connsiteX36" fmla="*/ 3918335 w 3935184"/>
              <a:gd name="connsiteY36" fmla="*/ 1783252 h 2434639"/>
              <a:gd name="connsiteX37" fmla="*/ 3915438 w 3935184"/>
              <a:gd name="connsiteY37" fmla="*/ 1784140 h 2434639"/>
              <a:gd name="connsiteX38" fmla="*/ 3914376 w 3935184"/>
              <a:gd name="connsiteY38" fmla="*/ 1783828 h 2434639"/>
              <a:gd name="connsiteX39" fmla="*/ 3914268 w 3935184"/>
              <a:gd name="connsiteY39" fmla="*/ 1784499 h 2434639"/>
              <a:gd name="connsiteX40" fmla="*/ 3913188 w 3935184"/>
              <a:gd name="connsiteY40" fmla="*/ 1784830 h 2434639"/>
              <a:gd name="connsiteX41" fmla="*/ 3913383 w 3935184"/>
              <a:gd name="connsiteY41" fmla="*/ 1784634 h 2434639"/>
              <a:gd name="connsiteX42" fmla="*/ 3923082 w 3935184"/>
              <a:gd name="connsiteY42" fmla="*/ 1775208 h 2434639"/>
              <a:gd name="connsiteX43" fmla="*/ 3926926 w 3935184"/>
              <a:gd name="connsiteY43" fmla="*/ 1772594 h 2434639"/>
              <a:gd name="connsiteX44" fmla="*/ 3926282 w 3935184"/>
              <a:gd name="connsiteY44" fmla="*/ 1777093 h 2434639"/>
              <a:gd name="connsiteX45" fmla="*/ 3926156 w 3935184"/>
              <a:gd name="connsiteY45" fmla="*/ 1777648 h 2434639"/>
              <a:gd name="connsiteX46" fmla="*/ 3924141 w 3935184"/>
              <a:gd name="connsiteY46" fmla="*/ 1776049 h 2434639"/>
              <a:gd name="connsiteX47" fmla="*/ 3926926 w 3935184"/>
              <a:gd name="connsiteY47" fmla="*/ 1772594 h 2434639"/>
              <a:gd name="connsiteX48" fmla="*/ 3927534 w 3935184"/>
              <a:gd name="connsiteY48" fmla="*/ 1768343 h 2434639"/>
              <a:gd name="connsiteX49" fmla="*/ 3928861 w 3935184"/>
              <a:gd name="connsiteY49" fmla="*/ 1770151 h 2434639"/>
              <a:gd name="connsiteX50" fmla="*/ 3928836 w 3935184"/>
              <a:gd name="connsiteY50" fmla="*/ 1770224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9829 w 3935184"/>
              <a:gd name="connsiteY53" fmla="*/ 1767246 h 2434639"/>
              <a:gd name="connsiteX54" fmla="*/ 3930531 w 3935184"/>
              <a:gd name="connsiteY54" fmla="*/ 1768122 h 2434639"/>
              <a:gd name="connsiteX55" fmla="*/ 3928877 w 3935184"/>
              <a:gd name="connsiteY55" fmla="*/ 1770174 h 2434639"/>
              <a:gd name="connsiteX56" fmla="*/ 3928861 w 3935184"/>
              <a:gd name="connsiteY56" fmla="*/ 1770151 h 2434639"/>
              <a:gd name="connsiteX57" fmla="*/ 3929829 w 3935184"/>
              <a:gd name="connsiteY57" fmla="*/ 1767246 h 2434639"/>
              <a:gd name="connsiteX58" fmla="*/ 3905645 w 3935184"/>
              <a:gd name="connsiteY58" fmla="*/ 1765187 h 2434639"/>
              <a:gd name="connsiteX59" fmla="*/ 3908337 w 3935184"/>
              <a:gd name="connsiteY59" fmla="*/ 1779693 h 2434639"/>
              <a:gd name="connsiteX60" fmla="*/ 3909083 w 3935184"/>
              <a:gd name="connsiteY60" fmla="*/ 1786089 h 2434639"/>
              <a:gd name="connsiteX61" fmla="*/ 3908957 w 3935184"/>
              <a:gd name="connsiteY61" fmla="*/ 1786127 h 2434639"/>
              <a:gd name="connsiteX62" fmla="*/ 3906984 w 3935184"/>
              <a:gd name="connsiteY62" fmla="*/ 1782154 h 2434639"/>
              <a:gd name="connsiteX63" fmla="*/ 3905076 w 3935184"/>
              <a:gd name="connsiteY63" fmla="*/ 1777278 h 2434639"/>
              <a:gd name="connsiteX64" fmla="*/ 3904182 w 3935184"/>
              <a:gd name="connsiteY64" fmla="*/ 1769899 h 2434639"/>
              <a:gd name="connsiteX65" fmla="*/ 3905645 w 3935184"/>
              <a:gd name="connsiteY65" fmla="*/ 1765187 h 2434639"/>
              <a:gd name="connsiteX66" fmla="*/ 0 w 3935184"/>
              <a:gd name="connsiteY66" fmla="*/ 0 h 2434639"/>
              <a:gd name="connsiteX67" fmla="*/ 3935184 w 3935184"/>
              <a:gd name="connsiteY67" fmla="*/ 0 h 2434639"/>
              <a:gd name="connsiteX68" fmla="*/ 3935184 w 3935184"/>
              <a:gd name="connsiteY68" fmla="*/ 1778087 h 2434639"/>
              <a:gd name="connsiteX69" fmla="*/ 3929070 w 3935184"/>
              <a:gd name="connsiteY69" fmla="*/ 1779961 h 2434639"/>
              <a:gd name="connsiteX70" fmla="*/ 3926319 w 3935184"/>
              <a:gd name="connsiteY70" fmla="*/ 1777777 h 2434639"/>
              <a:gd name="connsiteX71" fmla="*/ 3928836 w 3935184"/>
              <a:gd name="connsiteY71" fmla="*/ 1770224 h 2434639"/>
              <a:gd name="connsiteX72" fmla="*/ 3928877 w 3935184"/>
              <a:gd name="connsiteY72" fmla="*/ 1770174 h 2434639"/>
              <a:gd name="connsiteX73" fmla="*/ 3930350 w 3935184"/>
              <a:gd name="connsiteY73" fmla="*/ 1772182 h 2434639"/>
              <a:gd name="connsiteX74" fmla="*/ 3932632 w 3935184"/>
              <a:gd name="connsiteY74" fmla="*/ 1770743 h 2434639"/>
              <a:gd name="connsiteX75" fmla="*/ 3930531 w 3935184"/>
              <a:gd name="connsiteY75" fmla="*/ 1768122 h 2434639"/>
              <a:gd name="connsiteX76" fmla="*/ 3930797 w 3935184"/>
              <a:gd name="connsiteY76" fmla="*/ 1767792 h 2434639"/>
              <a:gd name="connsiteX77" fmla="*/ 3925374 w 3935184"/>
              <a:gd name="connsiteY77" fmla="*/ 1747157 h 2434639"/>
              <a:gd name="connsiteX78" fmla="*/ 3848637 w 3935184"/>
              <a:gd name="connsiteY78" fmla="*/ 1791565 h 2434639"/>
              <a:gd name="connsiteX79" fmla="*/ 3808302 w 3935184"/>
              <a:gd name="connsiteY79" fmla="*/ 1816983 h 2434639"/>
              <a:gd name="connsiteX80" fmla="*/ 3763541 w 3935184"/>
              <a:gd name="connsiteY80" fmla="*/ 1830704 h 2434639"/>
              <a:gd name="connsiteX81" fmla="*/ 3249385 w 3935184"/>
              <a:gd name="connsiteY81" fmla="*/ 2218188 h 2434639"/>
              <a:gd name="connsiteX82" fmla="*/ 2060665 w 3935184"/>
              <a:gd name="connsiteY82" fmla="*/ 2434639 h 2434639"/>
              <a:gd name="connsiteX83" fmla="*/ 1135380 w 3935184"/>
              <a:gd name="connsiteY83" fmla="*/ 2418311 h 2434639"/>
              <a:gd name="connsiteX84" fmla="*/ 424508 w 3935184"/>
              <a:gd name="connsiteY84" fmla="*/ 2155581 h 2434639"/>
              <a:gd name="connsiteX85" fmla="*/ 0 w 3935184"/>
              <a:gd name="connsiteY85" fmla="*/ 1790782 h 2434639"/>
              <a:gd name="connsiteX86" fmla="*/ 0 w 3935184"/>
              <a:gd name="connsiteY86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6 h 2434639"/>
              <a:gd name="connsiteX2" fmla="*/ 3573879 w 3935184"/>
              <a:gd name="connsiteY2" fmla="*/ 2042834 h 2434639"/>
              <a:gd name="connsiteX3" fmla="*/ 3643787 w 3935184"/>
              <a:gd name="connsiteY3" fmla="*/ 2044544 h 2434639"/>
              <a:gd name="connsiteX4" fmla="*/ 3894954 w 3935184"/>
              <a:gd name="connsiteY4" fmla="*/ 1788429 h 2434639"/>
              <a:gd name="connsiteX5" fmla="*/ 3895972 w 3935184"/>
              <a:gd name="connsiteY5" fmla="*/ 1790108 h 2434639"/>
              <a:gd name="connsiteX6" fmla="*/ 3895109 w 3935184"/>
              <a:gd name="connsiteY6" fmla="*/ 1790372 h 2434639"/>
              <a:gd name="connsiteX7" fmla="*/ 3894954 w 3935184"/>
              <a:gd name="connsiteY7" fmla="*/ 1788429 h 2434639"/>
              <a:gd name="connsiteX8" fmla="*/ 3897186 w 3935184"/>
              <a:gd name="connsiteY8" fmla="*/ 1783741 h 2434639"/>
              <a:gd name="connsiteX9" fmla="*/ 3899119 w 3935184"/>
              <a:gd name="connsiteY9" fmla="*/ 1789143 h 2434639"/>
              <a:gd name="connsiteX10" fmla="*/ 3897689 w 3935184"/>
              <a:gd name="connsiteY10" fmla="*/ 1789581 h 2434639"/>
              <a:gd name="connsiteX11" fmla="*/ 3897186 w 3935184"/>
              <a:gd name="connsiteY11" fmla="*/ 1783741 h 2434639"/>
              <a:gd name="connsiteX12" fmla="*/ 3925612 w 3935184"/>
              <a:gd name="connsiteY12" fmla="*/ 1780052 h 2434639"/>
              <a:gd name="connsiteX13" fmla="*/ 3925376 w 3935184"/>
              <a:gd name="connsiteY13" fmla="*/ 1781094 h 2434639"/>
              <a:gd name="connsiteX14" fmla="*/ 3925291 w 3935184"/>
              <a:gd name="connsiteY14" fmla="*/ 1781120 h 2434639"/>
              <a:gd name="connsiteX15" fmla="*/ 3925612 w 3935184"/>
              <a:gd name="connsiteY15" fmla="*/ 1780052 h 2434639"/>
              <a:gd name="connsiteX16" fmla="*/ 3910296 w 3935184"/>
              <a:gd name="connsiteY16" fmla="*/ 1778805 h 2434639"/>
              <a:gd name="connsiteX17" fmla="*/ 3911021 w 3935184"/>
              <a:gd name="connsiteY17" fmla="*/ 1785494 h 2434639"/>
              <a:gd name="connsiteX18" fmla="*/ 3909936 w 3935184"/>
              <a:gd name="connsiteY18" fmla="*/ 1785827 h 2434639"/>
              <a:gd name="connsiteX19" fmla="*/ 3910407 w 3935184"/>
              <a:gd name="connsiteY19" fmla="*/ 1781856 h 2434639"/>
              <a:gd name="connsiteX20" fmla="*/ 3910296 w 3935184"/>
              <a:gd name="connsiteY20" fmla="*/ 1778805 h 2434639"/>
              <a:gd name="connsiteX21" fmla="*/ 3926156 w 3935184"/>
              <a:gd name="connsiteY21" fmla="*/ 1777648 h 2434639"/>
              <a:gd name="connsiteX22" fmla="*/ 3926319 w 3935184"/>
              <a:gd name="connsiteY22" fmla="*/ 1777777 h 2434639"/>
              <a:gd name="connsiteX23" fmla="*/ 3926084 w 3935184"/>
              <a:gd name="connsiteY23" fmla="*/ 1778483 h 2434639"/>
              <a:gd name="connsiteX24" fmla="*/ 3925612 w 3935184"/>
              <a:gd name="connsiteY24" fmla="*/ 1780052 h 2434639"/>
              <a:gd name="connsiteX25" fmla="*/ 3926156 w 3935184"/>
              <a:gd name="connsiteY25" fmla="*/ 1777648 h 2434639"/>
              <a:gd name="connsiteX26" fmla="*/ 3904770 w 3935184"/>
              <a:gd name="connsiteY26" fmla="*/ 1776498 h 2434639"/>
              <a:gd name="connsiteX27" fmla="*/ 3905076 w 3935184"/>
              <a:gd name="connsiteY27" fmla="*/ 1777278 h 2434639"/>
              <a:gd name="connsiteX28" fmla="*/ 3905436 w 3935184"/>
              <a:gd name="connsiteY28" fmla="*/ 1780256 h 2434639"/>
              <a:gd name="connsiteX29" fmla="*/ 3906711 w 3935184"/>
              <a:gd name="connsiteY29" fmla="*/ 1786816 h 2434639"/>
              <a:gd name="connsiteX30" fmla="*/ 3906703 w 3935184"/>
              <a:gd name="connsiteY30" fmla="*/ 1786818 h 2434639"/>
              <a:gd name="connsiteX31" fmla="*/ 3905645 w 3935184"/>
              <a:gd name="connsiteY31" fmla="*/ 1781856 h 2434639"/>
              <a:gd name="connsiteX32" fmla="*/ 3904770 w 3935184"/>
              <a:gd name="connsiteY32" fmla="*/ 1776498 h 2434639"/>
              <a:gd name="connsiteX33" fmla="*/ 3923082 w 3935184"/>
              <a:gd name="connsiteY33" fmla="*/ 1775208 h 2434639"/>
              <a:gd name="connsiteX34" fmla="*/ 3924141 w 3935184"/>
              <a:gd name="connsiteY34" fmla="*/ 1776049 h 2434639"/>
              <a:gd name="connsiteX35" fmla="*/ 3918335 w 3935184"/>
              <a:gd name="connsiteY35" fmla="*/ 1783252 h 2434639"/>
              <a:gd name="connsiteX36" fmla="*/ 3915438 w 3935184"/>
              <a:gd name="connsiteY36" fmla="*/ 1784140 h 2434639"/>
              <a:gd name="connsiteX37" fmla="*/ 3914376 w 3935184"/>
              <a:gd name="connsiteY37" fmla="*/ 1783828 h 2434639"/>
              <a:gd name="connsiteX38" fmla="*/ 3914268 w 3935184"/>
              <a:gd name="connsiteY38" fmla="*/ 1784499 h 2434639"/>
              <a:gd name="connsiteX39" fmla="*/ 3913188 w 3935184"/>
              <a:gd name="connsiteY39" fmla="*/ 1784830 h 2434639"/>
              <a:gd name="connsiteX40" fmla="*/ 3913383 w 3935184"/>
              <a:gd name="connsiteY40" fmla="*/ 1784634 h 2434639"/>
              <a:gd name="connsiteX41" fmla="*/ 3923082 w 3935184"/>
              <a:gd name="connsiteY41" fmla="*/ 1775208 h 2434639"/>
              <a:gd name="connsiteX42" fmla="*/ 3926926 w 3935184"/>
              <a:gd name="connsiteY42" fmla="*/ 1772594 h 2434639"/>
              <a:gd name="connsiteX43" fmla="*/ 3926282 w 3935184"/>
              <a:gd name="connsiteY43" fmla="*/ 1777093 h 2434639"/>
              <a:gd name="connsiteX44" fmla="*/ 3926156 w 3935184"/>
              <a:gd name="connsiteY44" fmla="*/ 1777648 h 2434639"/>
              <a:gd name="connsiteX45" fmla="*/ 3924141 w 3935184"/>
              <a:gd name="connsiteY45" fmla="*/ 1776049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8861 w 3935184"/>
              <a:gd name="connsiteY48" fmla="*/ 1770151 h 2434639"/>
              <a:gd name="connsiteX49" fmla="*/ 3928836 w 3935184"/>
              <a:gd name="connsiteY49" fmla="*/ 1770224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9829 w 3935184"/>
              <a:gd name="connsiteY52" fmla="*/ 1767246 h 2434639"/>
              <a:gd name="connsiteX53" fmla="*/ 3930531 w 3935184"/>
              <a:gd name="connsiteY53" fmla="*/ 1768122 h 2434639"/>
              <a:gd name="connsiteX54" fmla="*/ 3928877 w 3935184"/>
              <a:gd name="connsiteY54" fmla="*/ 1770174 h 2434639"/>
              <a:gd name="connsiteX55" fmla="*/ 3928861 w 3935184"/>
              <a:gd name="connsiteY55" fmla="*/ 1770151 h 2434639"/>
              <a:gd name="connsiteX56" fmla="*/ 3929829 w 3935184"/>
              <a:gd name="connsiteY56" fmla="*/ 1767246 h 2434639"/>
              <a:gd name="connsiteX57" fmla="*/ 3905645 w 3935184"/>
              <a:gd name="connsiteY57" fmla="*/ 1765187 h 2434639"/>
              <a:gd name="connsiteX58" fmla="*/ 3908337 w 3935184"/>
              <a:gd name="connsiteY58" fmla="*/ 1779693 h 2434639"/>
              <a:gd name="connsiteX59" fmla="*/ 3909083 w 3935184"/>
              <a:gd name="connsiteY59" fmla="*/ 1786089 h 2434639"/>
              <a:gd name="connsiteX60" fmla="*/ 3908957 w 3935184"/>
              <a:gd name="connsiteY60" fmla="*/ 1786127 h 2434639"/>
              <a:gd name="connsiteX61" fmla="*/ 3906984 w 3935184"/>
              <a:gd name="connsiteY61" fmla="*/ 1782154 h 2434639"/>
              <a:gd name="connsiteX62" fmla="*/ 3905076 w 3935184"/>
              <a:gd name="connsiteY62" fmla="*/ 1777278 h 2434639"/>
              <a:gd name="connsiteX63" fmla="*/ 3904182 w 3935184"/>
              <a:gd name="connsiteY63" fmla="*/ 1769899 h 2434639"/>
              <a:gd name="connsiteX64" fmla="*/ 3905645 w 3935184"/>
              <a:gd name="connsiteY64" fmla="*/ 1765187 h 2434639"/>
              <a:gd name="connsiteX65" fmla="*/ 0 w 3935184"/>
              <a:gd name="connsiteY65" fmla="*/ 0 h 2434639"/>
              <a:gd name="connsiteX66" fmla="*/ 3935184 w 3935184"/>
              <a:gd name="connsiteY66" fmla="*/ 0 h 2434639"/>
              <a:gd name="connsiteX67" fmla="*/ 3935184 w 3935184"/>
              <a:gd name="connsiteY67" fmla="*/ 1778087 h 2434639"/>
              <a:gd name="connsiteX68" fmla="*/ 3929070 w 3935184"/>
              <a:gd name="connsiteY68" fmla="*/ 1779961 h 2434639"/>
              <a:gd name="connsiteX69" fmla="*/ 3926319 w 3935184"/>
              <a:gd name="connsiteY69" fmla="*/ 1777777 h 2434639"/>
              <a:gd name="connsiteX70" fmla="*/ 3928836 w 3935184"/>
              <a:gd name="connsiteY70" fmla="*/ 1770224 h 2434639"/>
              <a:gd name="connsiteX71" fmla="*/ 3928877 w 3935184"/>
              <a:gd name="connsiteY71" fmla="*/ 1770174 h 2434639"/>
              <a:gd name="connsiteX72" fmla="*/ 3930350 w 3935184"/>
              <a:gd name="connsiteY72" fmla="*/ 1772182 h 2434639"/>
              <a:gd name="connsiteX73" fmla="*/ 3932632 w 3935184"/>
              <a:gd name="connsiteY73" fmla="*/ 1770743 h 2434639"/>
              <a:gd name="connsiteX74" fmla="*/ 3930531 w 3935184"/>
              <a:gd name="connsiteY74" fmla="*/ 1768122 h 2434639"/>
              <a:gd name="connsiteX75" fmla="*/ 3930797 w 3935184"/>
              <a:gd name="connsiteY75" fmla="*/ 1767792 h 2434639"/>
              <a:gd name="connsiteX76" fmla="*/ 3925374 w 3935184"/>
              <a:gd name="connsiteY76" fmla="*/ 1747157 h 2434639"/>
              <a:gd name="connsiteX77" fmla="*/ 3848637 w 3935184"/>
              <a:gd name="connsiteY77" fmla="*/ 1791565 h 2434639"/>
              <a:gd name="connsiteX78" fmla="*/ 3808302 w 3935184"/>
              <a:gd name="connsiteY78" fmla="*/ 1816983 h 2434639"/>
              <a:gd name="connsiteX79" fmla="*/ 3763541 w 3935184"/>
              <a:gd name="connsiteY79" fmla="*/ 1830704 h 2434639"/>
              <a:gd name="connsiteX80" fmla="*/ 3249385 w 3935184"/>
              <a:gd name="connsiteY80" fmla="*/ 2218188 h 2434639"/>
              <a:gd name="connsiteX81" fmla="*/ 2060665 w 3935184"/>
              <a:gd name="connsiteY81" fmla="*/ 2434639 h 2434639"/>
              <a:gd name="connsiteX82" fmla="*/ 1135380 w 3935184"/>
              <a:gd name="connsiteY82" fmla="*/ 2418311 h 2434639"/>
              <a:gd name="connsiteX83" fmla="*/ 424508 w 3935184"/>
              <a:gd name="connsiteY83" fmla="*/ 2155581 h 2434639"/>
              <a:gd name="connsiteX84" fmla="*/ 0 w 3935184"/>
              <a:gd name="connsiteY84" fmla="*/ 1790782 h 2434639"/>
              <a:gd name="connsiteX85" fmla="*/ 0 w 3935184"/>
              <a:gd name="connsiteY85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7 h 2434639"/>
              <a:gd name="connsiteX2" fmla="*/ 3573879 w 3935184"/>
              <a:gd name="connsiteY2" fmla="*/ 2042834 h 2434639"/>
              <a:gd name="connsiteX3" fmla="*/ 3643787 w 3935184"/>
              <a:gd name="connsiteY3" fmla="*/ 2044544 h 2434639"/>
              <a:gd name="connsiteX4" fmla="*/ 3894954 w 3935184"/>
              <a:gd name="connsiteY4" fmla="*/ 1788429 h 2434639"/>
              <a:gd name="connsiteX5" fmla="*/ 3895972 w 3935184"/>
              <a:gd name="connsiteY5" fmla="*/ 1790108 h 2434639"/>
              <a:gd name="connsiteX6" fmla="*/ 3895109 w 3935184"/>
              <a:gd name="connsiteY6" fmla="*/ 1790372 h 2434639"/>
              <a:gd name="connsiteX7" fmla="*/ 3894954 w 3935184"/>
              <a:gd name="connsiteY7" fmla="*/ 1788429 h 2434639"/>
              <a:gd name="connsiteX8" fmla="*/ 3897186 w 3935184"/>
              <a:gd name="connsiteY8" fmla="*/ 1783741 h 2434639"/>
              <a:gd name="connsiteX9" fmla="*/ 3899119 w 3935184"/>
              <a:gd name="connsiteY9" fmla="*/ 1789143 h 2434639"/>
              <a:gd name="connsiteX10" fmla="*/ 3897689 w 3935184"/>
              <a:gd name="connsiteY10" fmla="*/ 1789581 h 2434639"/>
              <a:gd name="connsiteX11" fmla="*/ 3897186 w 3935184"/>
              <a:gd name="connsiteY11" fmla="*/ 1783741 h 2434639"/>
              <a:gd name="connsiteX12" fmla="*/ 3925612 w 3935184"/>
              <a:gd name="connsiteY12" fmla="*/ 1780052 h 2434639"/>
              <a:gd name="connsiteX13" fmla="*/ 3925376 w 3935184"/>
              <a:gd name="connsiteY13" fmla="*/ 1781094 h 2434639"/>
              <a:gd name="connsiteX14" fmla="*/ 3925291 w 3935184"/>
              <a:gd name="connsiteY14" fmla="*/ 1781120 h 2434639"/>
              <a:gd name="connsiteX15" fmla="*/ 3925612 w 3935184"/>
              <a:gd name="connsiteY15" fmla="*/ 1780052 h 2434639"/>
              <a:gd name="connsiteX16" fmla="*/ 3910296 w 3935184"/>
              <a:gd name="connsiteY16" fmla="*/ 1778805 h 2434639"/>
              <a:gd name="connsiteX17" fmla="*/ 3911021 w 3935184"/>
              <a:gd name="connsiteY17" fmla="*/ 1785494 h 2434639"/>
              <a:gd name="connsiteX18" fmla="*/ 3909936 w 3935184"/>
              <a:gd name="connsiteY18" fmla="*/ 1785827 h 2434639"/>
              <a:gd name="connsiteX19" fmla="*/ 3910407 w 3935184"/>
              <a:gd name="connsiteY19" fmla="*/ 1781856 h 2434639"/>
              <a:gd name="connsiteX20" fmla="*/ 3910296 w 3935184"/>
              <a:gd name="connsiteY20" fmla="*/ 1778805 h 2434639"/>
              <a:gd name="connsiteX21" fmla="*/ 3926156 w 3935184"/>
              <a:gd name="connsiteY21" fmla="*/ 1777648 h 2434639"/>
              <a:gd name="connsiteX22" fmla="*/ 3926319 w 3935184"/>
              <a:gd name="connsiteY22" fmla="*/ 1777777 h 2434639"/>
              <a:gd name="connsiteX23" fmla="*/ 3926084 w 3935184"/>
              <a:gd name="connsiteY23" fmla="*/ 1778483 h 2434639"/>
              <a:gd name="connsiteX24" fmla="*/ 3925612 w 3935184"/>
              <a:gd name="connsiteY24" fmla="*/ 1780052 h 2434639"/>
              <a:gd name="connsiteX25" fmla="*/ 3926156 w 3935184"/>
              <a:gd name="connsiteY25" fmla="*/ 1777648 h 2434639"/>
              <a:gd name="connsiteX26" fmla="*/ 3904770 w 3935184"/>
              <a:gd name="connsiteY26" fmla="*/ 1776498 h 2434639"/>
              <a:gd name="connsiteX27" fmla="*/ 3905076 w 3935184"/>
              <a:gd name="connsiteY27" fmla="*/ 1777278 h 2434639"/>
              <a:gd name="connsiteX28" fmla="*/ 3905436 w 3935184"/>
              <a:gd name="connsiteY28" fmla="*/ 1780256 h 2434639"/>
              <a:gd name="connsiteX29" fmla="*/ 3906711 w 3935184"/>
              <a:gd name="connsiteY29" fmla="*/ 1786816 h 2434639"/>
              <a:gd name="connsiteX30" fmla="*/ 3906703 w 3935184"/>
              <a:gd name="connsiteY30" fmla="*/ 1786818 h 2434639"/>
              <a:gd name="connsiteX31" fmla="*/ 3905645 w 3935184"/>
              <a:gd name="connsiteY31" fmla="*/ 1781856 h 2434639"/>
              <a:gd name="connsiteX32" fmla="*/ 3904770 w 3935184"/>
              <a:gd name="connsiteY32" fmla="*/ 1776498 h 2434639"/>
              <a:gd name="connsiteX33" fmla="*/ 3923082 w 3935184"/>
              <a:gd name="connsiteY33" fmla="*/ 1775208 h 2434639"/>
              <a:gd name="connsiteX34" fmla="*/ 3924141 w 3935184"/>
              <a:gd name="connsiteY34" fmla="*/ 1776049 h 2434639"/>
              <a:gd name="connsiteX35" fmla="*/ 3918335 w 3935184"/>
              <a:gd name="connsiteY35" fmla="*/ 1783252 h 2434639"/>
              <a:gd name="connsiteX36" fmla="*/ 3915438 w 3935184"/>
              <a:gd name="connsiteY36" fmla="*/ 1784140 h 2434639"/>
              <a:gd name="connsiteX37" fmla="*/ 3914376 w 3935184"/>
              <a:gd name="connsiteY37" fmla="*/ 1783828 h 2434639"/>
              <a:gd name="connsiteX38" fmla="*/ 3914268 w 3935184"/>
              <a:gd name="connsiteY38" fmla="*/ 1784499 h 2434639"/>
              <a:gd name="connsiteX39" fmla="*/ 3913188 w 3935184"/>
              <a:gd name="connsiteY39" fmla="*/ 1784830 h 2434639"/>
              <a:gd name="connsiteX40" fmla="*/ 3913383 w 3935184"/>
              <a:gd name="connsiteY40" fmla="*/ 1784634 h 2434639"/>
              <a:gd name="connsiteX41" fmla="*/ 3923082 w 3935184"/>
              <a:gd name="connsiteY41" fmla="*/ 1775208 h 2434639"/>
              <a:gd name="connsiteX42" fmla="*/ 3926926 w 3935184"/>
              <a:gd name="connsiteY42" fmla="*/ 1772594 h 2434639"/>
              <a:gd name="connsiteX43" fmla="*/ 3926282 w 3935184"/>
              <a:gd name="connsiteY43" fmla="*/ 1777093 h 2434639"/>
              <a:gd name="connsiteX44" fmla="*/ 3926156 w 3935184"/>
              <a:gd name="connsiteY44" fmla="*/ 1777648 h 2434639"/>
              <a:gd name="connsiteX45" fmla="*/ 3924141 w 3935184"/>
              <a:gd name="connsiteY45" fmla="*/ 1776049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8861 w 3935184"/>
              <a:gd name="connsiteY48" fmla="*/ 1770151 h 2434639"/>
              <a:gd name="connsiteX49" fmla="*/ 3928836 w 3935184"/>
              <a:gd name="connsiteY49" fmla="*/ 1770224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9829 w 3935184"/>
              <a:gd name="connsiteY52" fmla="*/ 1767246 h 2434639"/>
              <a:gd name="connsiteX53" fmla="*/ 3930531 w 3935184"/>
              <a:gd name="connsiteY53" fmla="*/ 1768122 h 2434639"/>
              <a:gd name="connsiteX54" fmla="*/ 3928877 w 3935184"/>
              <a:gd name="connsiteY54" fmla="*/ 1770174 h 2434639"/>
              <a:gd name="connsiteX55" fmla="*/ 3928861 w 3935184"/>
              <a:gd name="connsiteY55" fmla="*/ 1770151 h 2434639"/>
              <a:gd name="connsiteX56" fmla="*/ 3929829 w 3935184"/>
              <a:gd name="connsiteY56" fmla="*/ 1767246 h 2434639"/>
              <a:gd name="connsiteX57" fmla="*/ 3905645 w 3935184"/>
              <a:gd name="connsiteY57" fmla="*/ 1765187 h 2434639"/>
              <a:gd name="connsiteX58" fmla="*/ 3908337 w 3935184"/>
              <a:gd name="connsiteY58" fmla="*/ 1779693 h 2434639"/>
              <a:gd name="connsiteX59" fmla="*/ 3909083 w 3935184"/>
              <a:gd name="connsiteY59" fmla="*/ 1786089 h 2434639"/>
              <a:gd name="connsiteX60" fmla="*/ 3908957 w 3935184"/>
              <a:gd name="connsiteY60" fmla="*/ 1786127 h 2434639"/>
              <a:gd name="connsiteX61" fmla="*/ 3906984 w 3935184"/>
              <a:gd name="connsiteY61" fmla="*/ 1782154 h 2434639"/>
              <a:gd name="connsiteX62" fmla="*/ 3905076 w 3935184"/>
              <a:gd name="connsiteY62" fmla="*/ 1777278 h 2434639"/>
              <a:gd name="connsiteX63" fmla="*/ 3904182 w 3935184"/>
              <a:gd name="connsiteY63" fmla="*/ 1769899 h 2434639"/>
              <a:gd name="connsiteX64" fmla="*/ 3905645 w 3935184"/>
              <a:gd name="connsiteY64" fmla="*/ 1765187 h 2434639"/>
              <a:gd name="connsiteX65" fmla="*/ 0 w 3935184"/>
              <a:gd name="connsiteY65" fmla="*/ 0 h 2434639"/>
              <a:gd name="connsiteX66" fmla="*/ 3935184 w 3935184"/>
              <a:gd name="connsiteY66" fmla="*/ 0 h 2434639"/>
              <a:gd name="connsiteX67" fmla="*/ 3935184 w 3935184"/>
              <a:gd name="connsiteY67" fmla="*/ 1778087 h 2434639"/>
              <a:gd name="connsiteX68" fmla="*/ 3929070 w 3935184"/>
              <a:gd name="connsiteY68" fmla="*/ 1779961 h 2434639"/>
              <a:gd name="connsiteX69" fmla="*/ 3926319 w 3935184"/>
              <a:gd name="connsiteY69" fmla="*/ 1777777 h 2434639"/>
              <a:gd name="connsiteX70" fmla="*/ 3928836 w 3935184"/>
              <a:gd name="connsiteY70" fmla="*/ 1770224 h 2434639"/>
              <a:gd name="connsiteX71" fmla="*/ 3928877 w 3935184"/>
              <a:gd name="connsiteY71" fmla="*/ 1770174 h 2434639"/>
              <a:gd name="connsiteX72" fmla="*/ 3930350 w 3935184"/>
              <a:gd name="connsiteY72" fmla="*/ 1772182 h 2434639"/>
              <a:gd name="connsiteX73" fmla="*/ 3932632 w 3935184"/>
              <a:gd name="connsiteY73" fmla="*/ 1770743 h 2434639"/>
              <a:gd name="connsiteX74" fmla="*/ 3930531 w 3935184"/>
              <a:gd name="connsiteY74" fmla="*/ 1768122 h 2434639"/>
              <a:gd name="connsiteX75" fmla="*/ 3930797 w 3935184"/>
              <a:gd name="connsiteY75" fmla="*/ 1767792 h 2434639"/>
              <a:gd name="connsiteX76" fmla="*/ 3925374 w 3935184"/>
              <a:gd name="connsiteY76" fmla="*/ 1747157 h 2434639"/>
              <a:gd name="connsiteX77" fmla="*/ 3848637 w 3935184"/>
              <a:gd name="connsiteY77" fmla="*/ 1791565 h 2434639"/>
              <a:gd name="connsiteX78" fmla="*/ 3808302 w 3935184"/>
              <a:gd name="connsiteY78" fmla="*/ 1816983 h 2434639"/>
              <a:gd name="connsiteX79" fmla="*/ 3763541 w 3935184"/>
              <a:gd name="connsiteY79" fmla="*/ 1830704 h 2434639"/>
              <a:gd name="connsiteX80" fmla="*/ 3249385 w 3935184"/>
              <a:gd name="connsiteY80" fmla="*/ 2218188 h 2434639"/>
              <a:gd name="connsiteX81" fmla="*/ 2060665 w 3935184"/>
              <a:gd name="connsiteY81" fmla="*/ 2434639 h 2434639"/>
              <a:gd name="connsiteX82" fmla="*/ 1135380 w 3935184"/>
              <a:gd name="connsiteY82" fmla="*/ 2418311 h 2434639"/>
              <a:gd name="connsiteX83" fmla="*/ 424508 w 3935184"/>
              <a:gd name="connsiteY83" fmla="*/ 2155581 h 2434639"/>
              <a:gd name="connsiteX84" fmla="*/ 0 w 3935184"/>
              <a:gd name="connsiteY84" fmla="*/ 1790782 h 2434639"/>
              <a:gd name="connsiteX85" fmla="*/ 0 w 3935184"/>
              <a:gd name="connsiteY85" fmla="*/ 0 h 2434639"/>
              <a:gd name="connsiteX0" fmla="*/ 3643787 w 3935184"/>
              <a:gd name="connsiteY0" fmla="*/ 2044544 h 2434639"/>
              <a:gd name="connsiteX1" fmla="*/ 3573879 w 3935184"/>
              <a:gd name="connsiteY1" fmla="*/ 2042834 h 2434639"/>
              <a:gd name="connsiteX2" fmla="*/ 3643787 w 3935184"/>
              <a:gd name="connsiteY2" fmla="*/ 2044544 h 2434639"/>
              <a:gd name="connsiteX3" fmla="*/ 3894954 w 3935184"/>
              <a:gd name="connsiteY3" fmla="*/ 1788429 h 2434639"/>
              <a:gd name="connsiteX4" fmla="*/ 3895972 w 3935184"/>
              <a:gd name="connsiteY4" fmla="*/ 1790108 h 2434639"/>
              <a:gd name="connsiteX5" fmla="*/ 3895109 w 3935184"/>
              <a:gd name="connsiteY5" fmla="*/ 1790372 h 2434639"/>
              <a:gd name="connsiteX6" fmla="*/ 3894954 w 3935184"/>
              <a:gd name="connsiteY6" fmla="*/ 1788429 h 2434639"/>
              <a:gd name="connsiteX7" fmla="*/ 3897186 w 3935184"/>
              <a:gd name="connsiteY7" fmla="*/ 1783741 h 2434639"/>
              <a:gd name="connsiteX8" fmla="*/ 3899119 w 3935184"/>
              <a:gd name="connsiteY8" fmla="*/ 1789143 h 2434639"/>
              <a:gd name="connsiteX9" fmla="*/ 3897689 w 3935184"/>
              <a:gd name="connsiteY9" fmla="*/ 1789581 h 2434639"/>
              <a:gd name="connsiteX10" fmla="*/ 3897186 w 3935184"/>
              <a:gd name="connsiteY10" fmla="*/ 1783741 h 2434639"/>
              <a:gd name="connsiteX11" fmla="*/ 3925612 w 3935184"/>
              <a:gd name="connsiteY11" fmla="*/ 1780052 h 2434639"/>
              <a:gd name="connsiteX12" fmla="*/ 3925376 w 3935184"/>
              <a:gd name="connsiteY12" fmla="*/ 1781094 h 2434639"/>
              <a:gd name="connsiteX13" fmla="*/ 3925291 w 3935184"/>
              <a:gd name="connsiteY13" fmla="*/ 1781120 h 2434639"/>
              <a:gd name="connsiteX14" fmla="*/ 3925612 w 3935184"/>
              <a:gd name="connsiteY14" fmla="*/ 1780052 h 2434639"/>
              <a:gd name="connsiteX15" fmla="*/ 3910296 w 3935184"/>
              <a:gd name="connsiteY15" fmla="*/ 1778805 h 2434639"/>
              <a:gd name="connsiteX16" fmla="*/ 3911021 w 3935184"/>
              <a:gd name="connsiteY16" fmla="*/ 1785494 h 2434639"/>
              <a:gd name="connsiteX17" fmla="*/ 3909936 w 3935184"/>
              <a:gd name="connsiteY17" fmla="*/ 1785827 h 2434639"/>
              <a:gd name="connsiteX18" fmla="*/ 3910407 w 3935184"/>
              <a:gd name="connsiteY18" fmla="*/ 1781856 h 2434639"/>
              <a:gd name="connsiteX19" fmla="*/ 3910296 w 3935184"/>
              <a:gd name="connsiteY19" fmla="*/ 1778805 h 2434639"/>
              <a:gd name="connsiteX20" fmla="*/ 3926156 w 3935184"/>
              <a:gd name="connsiteY20" fmla="*/ 1777648 h 2434639"/>
              <a:gd name="connsiteX21" fmla="*/ 3926319 w 3935184"/>
              <a:gd name="connsiteY21" fmla="*/ 1777777 h 2434639"/>
              <a:gd name="connsiteX22" fmla="*/ 3926084 w 3935184"/>
              <a:gd name="connsiteY22" fmla="*/ 1778483 h 2434639"/>
              <a:gd name="connsiteX23" fmla="*/ 3925612 w 3935184"/>
              <a:gd name="connsiteY23" fmla="*/ 1780052 h 2434639"/>
              <a:gd name="connsiteX24" fmla="*/ 3926156 w 3935184"/>
              <a:gd name="connsiteY24" fmla="*/ 1777648 h 2434639"/>
              <a:gd name="connsiteX25" fmla="*/ 3904770 w 3935184"/>
              <a:gd name="connsiteY25" fmla="*/ 1776498 h 2434639"/>
              <a:gd name="connsiteX26" fmla="*/ 3905076 w 3935184"/>
              <a:gd name="connsiteY26" fmla="*/ 1777278 h 2434639"/>
              <a:gd name="connsiteX27" fmla="*/ 3905436 w 3935184"/>
              <a:gd name="connsiteY27" fmla="*/ 1780256 h 2434639"/>
              <a:gd name="connsiteX28" fmla="*/ 3906711 w 3935184"/>
              <a:gd name="connsiteY28" fmla="*/ 1786816 h 2434639"/>
              <a:gd name="connsiteX29" fmla="*/ 3906703 w 3935184"/>
              <a:gd name="connsiteY29" fmla="*/ 1786818 h 2434639"/>
              <a:gd name="connsiteX30" fmla="*/ 3905645 w 3935184"/>
              <a:gd name="connsiteY30" fmla="*/ 1781856 h 2434639"/>
              <a:gd name="connsiteX31" fmla="*/ 3904770 w 3935184"/>
              <a:gd name="connsiteY31" fmla="*/ 1776498 h 2434639"/>
              <a:gd name="connsiteX32" fmla="*/ 3923082 w 3935184"/>
              <a:gd name="connsiteY32" fmla="*/ 1775208 h 2434639"/>
              <a:gd name="connsiteX33" fmla="*/ 3924141 w 3935184"/>
              <a:gd name="connsiteY33" fmla="*/ 1776049 h 2434639"/>
              <a:gd name="connsiteX34" fmla="*/ 3918335 w 3935184"/>
              <a:gd name="connsiteY34" fmla="*/ 1783252 h 2434639"/>
              <a:gd name="connsiteX35" fmla="*/ 3915438 w 3935184"/>
              <a:gd name="connsiteY35" fmla="*/ 1784140 h 2434639"/>
              <a:gd name="connsiteX36" fmla="*/ 3914376 w 3935184"/>
              <a:gd name="connsiteY36" fmla="*/ 1783828 h 2434639"/>
              <a:gd name="connsiteX37" fmla="*/ 3914268 w 3935184"/>
              <a:gd name="connsiteY37" fmla="*/ 1784499 h 2434639"/>
              <a:gd name="connsiteX38" fmla="*/ 3913188 w 3935184"/>
              <a:gd name="connsiteY38" fmla="*/ 1784830 h 2434639"/>
              <a:gd name="connsiteX39" fmla="*/ 3913383 w 3935184"/>
              <a:gd name="connsiteY39" fmla="*/ 1784634 h 2434639"/>
              <a:gd name="connsiteX40" fmla="*/ 3923082 w 3935184"/>
              <a:gd name="connsiteY40" fmla="*/ 1775208 h 2434639"/>
              <a:gd name="connsiteX41" fmla="*/ 3926926 w 3935184"/>
              <a:gd name="connsiteY41" fmla="*/ 1772594 h 2434639"/>
              <a:gd name="connsiteX42" fmla="*/ 3926282 w 3935184"/>
              <a:gd name="connsiteY42" fmla="*/ 1777093 h 2434639"/>
              <a:gd name="connsiteX43" fmla="*/ 3926156 w 3935184"/>
              <a:gd name="connsiteY43" fmla="*/ 1777648 h 2434639"/>
              <a:gd name="connsiteX44" fmla="*/ 3924141 w 3935184"/>
              <a:gd name="connsiteY44" fmla="*/ 1776049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8861 w 3935184"/>
              <a:gd name="connsiteY47" fmla="*/ 1770151 h 2434639"/>
              <a:gd name="connsiteX48" fmla="*/ 3928836 w 3935184"/>
              <a:gd name="connsiteY48" fmla="*/ 1770224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9829 w 3935184"/>
              <a:gd name="connsiteY51" fmla="*/ 1767246 h 2434639"/>
              <a:gd name="connsiteX52" fmla="*/ 3930531 w 3935184"/>
              <a:gd name="connsiteY52" fmla="*/ 1768122 h 2434639"/>
              <a:gd name="connsiteX53" fmla="*/ 3928877 w 3935184"/>
              <a:gd name="connsiteY53" fmla="*/ 1770174 h 2434639"/>
              <a:gd name="connsiteX54" fmla="*/ 3928861 w 3935184"/>
              <a:gd name="connsiteY54" fmla="*/ 1770151 h 2434639"/>
              <a:gd name="connsiteX55" fmla="*/ 3929829 w 3935184"/>
              <a:gd name="connsiteY55" fmla="*/ 1767246 h 2434639"/>
              <a:gd name="connsiteX56" fmla="*/ 3905645 w 3935184"/>
              <a:gd name="connsiteY56" fmla="*/ 1765187 h 2434639"/>
              <a:gd name="connsiteX57" fmla="*/ 3908337 w 3935184"/>
              <a:gd name="connsiteY57" fmla="*/ 1779693 h 2434639"/>
              <a:gd name="connsiteX58" fmla="*/ 3909083 w 3935184"/>
              <a:gd name="connsiteY58" fmla="*/ 1786089 h 2434639"/>
              <a:gd name="connsiteX59" fmla="*/ 3908957 w 3935184"/>
              <a:gd name="connsiteY59" fmla="*/ 1786127 h 2434639"/>
              <a:gd name="connsiteX60" fmla="*/ 3906984 w 3935184"/>
              <a:gd name="connsiteY60" fmla="*/ 1782154 h 2434639"/>
              <a:gd name="connsiteX61" fmla="*/ 3905076 w 3935184"/>
              <a:gd name="connsiteY61" fmla="*/ 1777278 h 2434639"/>
              <a:gd name="connsiteX62" fmla="*/ 3904182 w 3935184"/>
              <a:gd name="connsiteY62" fmla="*/ 1769899 h 2434639"/>
              <a:gd name="connsiteX63" fmla="*/ 3905645 w 3935184"/>
              <a:gd name="connsiteY63" fmla="*/ 1765187 h 2434639"/>
              <a:gd name="connsiteX64" fmla="*/ 0 w 3935184"/>
              <a:gd name="connsiteY64" fmla="*/ 0 h 2434639"/>
              <a:gd name="connsiteX65" fmla="*/ 3935184 w 3935184"/>
              <a:gd name="connsiteY65" fmla="*/ 0 h 2434639"/>
              <a:gd name="connsiteX66" fmla="*/ 3935184 w 3935184"/>
              <a:gd name="connsiteY66" fmla="*/ 1778087 h 2434639"/>
              <a:gd name="connsiteX67" fmla="*/ 3929070 w 3935184"/>
              <a:gd name="connsiteY67" fmla="*/ 1779961 h 2434639"/>
              <a:gd name="connsiteX68" fmla="*/ 3926319 w 3935184"/>
              <a:gd name="connsiteY68" fmla="*/ 1777777 h 2434639"/>
              <a:gd name="connsiteX69" fmla="*/ 3928836 w 3935184"/>
              <a:gd name="connsiteY69" fmla="*/ 1770224 h 2434639"/>
              <a:gd name="connsiteX70" fmla="*/ 3928877 w 3935184"/>
              <a:gd name="connsiteY70" fmla="*/ 1770174 h 2434639"/>
              <a:gd name="connsiteX71" fmla="*/ 3930350 w 3935184"/>
              <a:gd name="connsiteY71" fmla="*/ 1772182 h 2434639"/>
              <a:gd name="connsiteX72" fmla="*/ 3932632 w 3935184"/>
              <a:gd name="connsiteY72" fmla="*/ 1770743 h 2434639"/>
              <a:gd name="connsiteX73" fmla="*/ 3930531 w 3935184"/>
              <a:gd name="connsiteY73" fmla="*/ 1768122 h 2434639"/>
              <a:gd name="connsiteX74" fmla="*/ 3930797 w 3935184"/>
              <a:gd name="connsiteY74" fmla="*/ 1767792 h 2434639"/>
              <a:gd name="connsiteX75" fmla="*/ 3925374 w 3935184"/>
              <a:gd name="connsiteY75" fmla="*/ 1747157 h 2434639"/>
              <a:gd name="connsiteX76" fmla="*/ 3848637 w 3935184"/>
              <a:gd name="connsiteY76" fmla="*/ 1791565 h 2434639"/>
              <a:gd name="connsiteX77" fmla="*/ 3808302 w 3935184"/>
              <a:gd name="connsiteY77" fmla="*/ 1816983 h 2434639"/>
              <a:gd name="connsiteX78" fmla="*/ 3763541 w 3935184"/>
              <a:gd name="connsiteY78" fmla="*/ 1830704 h 2434639"/>
              <a:gd name="connsiteX79" fmla="*/ 3249385 w 3935184"/>
              <a:gd name="connsiteY79" fmla="*/ 2218188 h 2434639"/>
              <a:gd name="connsiteX80" fmla="*/ 2060665 w 3935184"/>
              <a:gd name="connsiteY80" fmla="*/ 2434639 h 2434639"/>
              <a:gd name="connsiteX81" fmla="*/ 1135380 w 3935184"/>
              <a:gd name="connsiteY81" fmla="*/ 2418311 h 2434639"/>
              <a:gd name="connsiteX82" fmla="*/ 424508 w 3935184"/>
              <a:gd name="connsiteY82" fmla="*/ 2155581 h 2434639"/>
              <a:gd name="connsiteX83" fmla="*/ 0 w 3935184"/>
              <a:gd name="connsiteY83" fmla="*/ 1790782 h 2434639"/>
              <a:gd name="connsiteX84" fmla="*/ 0 w 3935184"/>
              <a:gd name="connsiteY84" fmla="*/ 0 h 2434639"/>
              <a:gd name="connsiteX0" fmla="*/ 3643787 w 3935184"/>
              <a:gd name="connsiteY0" fmla="*/ 2044544 h 2434639"/>
              <a:gd name="connsiteX1" fmla="*/ 3573879 w 3935184"/>
              <a:gd name="connsiteY1" fmla="*/ 2042834 h 2434639"/>
              <a:gd name="connsiteX2" fmla="*/ 3643787 w 3935184"/>
              <a:gd name="connsiteY2" fmla="*/ 2044544 h 2434639"/>
              <a:gd name="connsiteX3" fmla="*/ 3894954 w 3935184"/>
              <a:gd name="connsiteY3" fmla="*/ 1788429 h 2434639"/>
              <a:gd name="connsiteX4" fmla="*/ 3895972 w 3935184"/>
              <a:gd name="connsiteY4" fmla="*/ 1790108 h 2434639"/>
              <a:gd name="connsiteX5" fmla="*/ 3895109 w 3935184"/>
              <a:gd name="connsiteY5" fmla="*/ 1790372 h 2434639"/>
              <a:gd name="connsiteX6" fmla="*/ 3894954 w 3935184"/>
              <a:gd name="connsiteY6" fmla="*/ 1788429 h 2434639"/>
              <a:gd name="connsiteX7" fmla="*/ 3897186 w 3935184"/>
              <a:gd name="connsiteY7" fmla="*/ 1783741 h 2434639"/>
              <a:gd name="connsiteX8" fmla="*/ 3899119 w 3935184"/>
              <a:gd name="connsiteY8" fmla="*/ 1789143 h 2434639"/>
              <a:gd name="connsiteX9" fmla="*/ 3897689 w 3935184"/>
              <a:gd name="connsiteY9" fmla="*/ 1789581 h 2434639"/>
              <a:gd name="connsiteX10" fmla="*/ 3897186 w 3935184"/>
              <a:gd name="connsiteY10" fmla="*/ 1783741 h 2434639"/>
              <a:gd name="connsiteX11" fmla="*/ 3925612 w 3935184"/>
              <a:gd name="connsiteY11" fmla="*/ 1780052 h 2434639"/>
              <a:gd name="connsiteX12" fmla="*/ 3925376 w 3935184"/>
              <a:gd name="connsiteY12" fmla="*/ 1781094 h 2434639"/>
              <a:gd name="connsiteX13" fmla="*/ 3925291 w 3935184"/>
              <a:gd name="connsiteY13" fmla="*/ 1781120 h 2434639"/>
              <a:gd name="connsiteX14" fmla="*/ 3925612 w 3935184"/>
              <a:gd name="connsiteY14" fmla="*/ 1780052 h 2434639"/>
              <a:gd name="connsiteX15" fmla="*/ 3910296 w 3935184"/>
              <a:gd name="connsiteY15" fmla="*/ 1778805 h 2434639"/>
              <a:gd name="connsiteX16" fmla="*/ 3911021 w 3935184"/>
              <a:gd name="connsiteY16" fmla="*/ 1785494 h 2434639"/>
              <a:gd name="connsiteX17" fmla="*/ 3909936 w 3935184"/>
              <a:gd name="connsiteY17" fmla="*/ 1785827 h 2434639"/>
              <a:gd name="connsiteX18" fmla="*/ 3910407 w 3935184"/>
              <a:gd name="connsiteY18" fmla="*/ 1781856 h 2434639"/>
              <a:gd name="connsiteX19" fmla="*/ 3910296 w 3935184"/>
              <a:gd name="connsiteY19" fmla="*/ 1778805 h 2434639"/>
              <a:gd name="connsiteX20" fmla="*/ 3926156 w 3935184"/>
              <a:gd name="connsiteY20" fmla="*/ 1777648 h 2434639"/>
              <a:gd name="connsiteX21" fmla="*/ 3926319 w 3935184"/>
              <a:gd name="connsiteY21" fmla="*/ 1777777 h 2434639"/>
              <a:gd name="connsiteX22" fmla="*/ 3926084 w 3935184"/>
              <a:gd name="connsiteY22" fmla="*/ 1778483 h 2434639"/>
              <a:gd name="connsiteX23" fmla="*/ 3925612 w 3935184"/>
              <a:gd name="connsiteY23" fmla="*/ 1780052 h 2434639"/>
              <a:gd name="connsiteX24" fmla="*/ 3926156 w 3935184"/>
              <a:gd name="connsiteY24" fmla="*/ 1777648 h 2434639"/>
              <a:gd name="connsiteX25" fmla="*/ 3904770 w 3935184"/>
              <a:gd name="connsiteY25" fmla="*/ 1776498 h 2434639"/>
              <a:gd name="connsiteX26" fmla="*/ 3905076 w 3935184"/>
              <a:gd name="connsiteY26" fmla="*/ 1777278 h 2434639"/>
              <a:gd name="connsiteX27" fmla="*/ 3905436 w 3935184"/>
              <a:gd name="connsiteY27" fmla="*/ 1780256 h 2434639"/>
              <a:gd name="connsiteX28" fmla="*/ 3906711 w 3935184"/>
              <a:gd name="connsiteY28" fmla="*/ 1786816 h 2434639"/>
              <a:gd name="connsiteX29" fmla="*/ 3906703 w 3935184"/>
              <a:gd name="connsiteY29" fmla="*/ 1786818 h 2434639"/>
              <a:gd name="connsiteX30" fmla="*/ 3905645 w 3935184"/>
              <a:gd name="connsiteY30" fmla="*/ 1781856 h 2434639"/>
              <a:gd name="connsiteX31" fmla="*/ 3904770 w 3935184"/>
              <a:gd name="connsiteY31" fmla="*/ 1776498 h 2434639"/>
              <a:gd name="connsiteX32" fmla="*/ 3923082 w 3935184"/>
              <a:gd name="connsiteY32" fmla="*/ 1775208 h 2434639"/>
              <a:gd name="connsiteX33" fmla="*/ 3924141 w 3935184"/>
              <a:gd name="connsiteY33" fmla="*/ 1776049 h 2434639"/>
              <a:gd name="connsiteX34" fmla="*/ 3918335 w 3935184"/>
              <a:gd name="connsiteY34" fmla="*/ 1783252 h 2434639"/>
              <a:gd name="connsiteX35" fmla="*/ 3915438 w 3935184"/>
              <a:gd name="connsiteY35" fmla="*/ 1784140 h 2434639"/>
              <a:gd name="connsiteX36" fmla="*/ 3914376 w 3935184"/>
              <a:gd name="connsiteY36" fmla="*/ 1783828 h 2434639"/>
              <a:gd name="connsiteX37" fmla="*/ 3914268 w 3935184"/>
              <a:gd name="connsiteY37" fmla="*/ 1784499 h 2434639"/>
              <a:gd name="connsiteX38" fmla="*/ 3913188 w 3935184"/>
              <a:gd name="connsiteY38" fmla="*/ 1784830 h 2434639"/>
              <a:gd name="connsiteX39" fmla="*/ 3913383 w 3935184"/>
              <a:gd name="connsiteY39" fmla="*/ 1784634 h 2434639"/>
              <a:gd name="connsiteX40" fmla="*/ 3923082 w 3935184"/>
              <a:gd name="connsiteY40" fmla="*/ 1775208 h 2434639"/>
              <a:gd name="connsiteX41" fmla="*/ 3926926 w 3935184"/>
              <a:gd name="connsiteY41" fmla="*/ 1772594 h 2434639"/>
              <a:gd name="connsiteX42" fmla="*/ 3926282 w 3935184"/>
              <a:gd name="connsiteY42" fmla="*/ 1777093 h 2434639"/>
              <a:gd name="connsiteX43" fmla="*/ 3926156 w 3935184"/>
              <a:gd name="connsiteY43" fmla="*/ 1777648 h 2434639"/>
              <a:gd name="connsiteX44" fmla="*/ 3924141 w 3935184"/>
              <a:gd name="connsiteY44" fmla="*/ 1776049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8861 w 3935184"/>
              <a:gd name="connsiteY47" fmla="*/ 1770151 h 2434639"/>
              <a:gd name="connsiteX48" fmla="*/ 3928836 w 3935184"/>
              <a:gd name="connsiteY48" fmla="*/ 1770224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9829 w 3935184"/>
              <a:gd name="connsiteY51" fmla="*/ 1767246 h 2434639"/>
              <a:gd name="connsiteX52" fmla="*/ 3930531 w 3935184"/>
              <a:gd name="connsiteY52" fmla="*/ 1768122 h 2434639"/>
              <a:gd name="connsiteX53" fmla="*/ 3928877 w 3935184"/>
              <a:gd name="connsiteY53" fmla="*/ 1770174 h 2434639"/>
              <a:gd name="connsiteX54" fmla="*/ 3928861 w 3935184"/>
              <a:gd name="connsiteY54" fmla="*/ 1770151 h 2434639"/>
              <a:gd name="connsiteX55" fmla="*/ 3929829 w 3935184"/>
              <a:gd name="connsiteY55" fmla="*/ 1767246 h 2434639"/>
              <a:gd name="connsiteX56" fmla="*/ 3905645 w 3935184"/>
              <a:gd name="connsiteY56" fmla="*/ 1765187 h 2434639"/>
              <a:gd name="connsiteX57" fmla="*/ 3908337 w 3935184"/>
              <a:gd name="connsiteY57" fmla="*/ 1779693 h 2434639"/>
              <a:gd name="connsiteX58" fmla="*/ 3909083 w 3935184"/>
              <a:gd name="connsiteY58" fmla="*/ 1786089 h 2434639"/>
              <a:gd name="connsiteX59" fmla="*/ 3908957 w 3935184"/>
              <a:gd name="connsiteY59" fmla="*/ 1786127 h 2434639"/>
              <a:gd name="connsiteX60" fmla="*/ 3906984 w 3935184"/>
              <a:gd name="connsiteY60" fmla="*/ 1782154 h 2434639"/>
              <a:gd name="connsiteX61" fmla="*/ 3905076 w 3935184"/>
              <a:gd name="connsiteY61" fmla="*/ 1777278 h 2434639"/>
              <a:gd name="connsiteX62" fmla="*/ 3904182 w 3935184"/>
              <a:gd name="connsiteY62" fmla="*/ 1769899 h 2434639"/>
              <a:gd name="connsiteX63" fmla="*/ 3905645 w 3935184"/>
              <a:gd name="connsiteY63" fmla="*/ 1765187 h 2434639"/>
              <a:gd name="connsiteX64" fmla="*/ 0 w 3935184"/>
              <a:gd name="connsiteY64" fmla="*/ 0 h 2434639"/>
              <a:gd name="connsiteX65" fmla="*/ 3935184 w 3935184"/>
              <a:gd name="connsiteY65" fmla="*/ 0 h 2434639"/>
              <a:gd name="connsiteX66" fmla="*/ 3935184 w 3935184"/>
              <a:gd name="connsiteY66" fmla="*/ 1778087 h 2434639"/>
              <a:gd name="connsiteX67" fmla="*/ 3929070 w 3935184"/>
              <a:gd name="connsiteY67" fmla="*/ 1779961 h 2434639"/>
              <a:gd name="connsiteX68" fmla="*/ 3926319 w 3935184"/>
              <a:gd name="connsiteY68" fmla="*/ 1777777 h 2434639"/>
              <a:gd name="connsiteX69" fmla="*/ 3928836 w 3935184"/>
              <a:gd name="connsiteY69" fmla="*/ 1770224 h 2434639"/>
              <a:gd name="connsiteX70" fmla="*/ 3928877 w 3935184"/>
              <a:gd name="connsiteY70" fmla="*/ 1770174 h 2434639"/>
              <a:gd name="connsiteX71" fmla="*/ 3930350 w 3935184"/>
              <a:gd name="connsiteY71" fmla="*/ 1772182 h 2434639"/>
              <a:gd name="connsiteX72" fmla="*/ 3932632 w 3935184"/>
              <a:gd name="connsiteY72" fmla="*/ 1770743 h 2434639"/>
              <a:gd name="connsiteX73" fmla="*/ 3930531 w 3935184"/>
              <a:gd name="connsiteY73" fmla="*/ 1768122 h 2434639"/>
              <a:gd name="connsiteX74" fmla="*/ 3930797 w 3935184"/>
              <a:gd name="connsiteY74" fmla="*/ 1767792 h 2434639"/>
              <a:gd name="connsiteX75" fmla="*/ 3925374 w 3935184"/>
              <a:gd name="connsiteY75" fmla="*/ 1747157 h 2434639"/>
              <a:gd name="connsiteX76" fmla="*/ 3848637 w 3935184"/>
              <a:gd name="connsiteY76" fmla="*/ 1791565 h 2434639"/>
              <a:gd name="connsiteX77" fmla="*/ 3808302 w 3935184"/>
              <a:gd name="connsiteY77" fmla="*/ 1816983 h 2434639"/>
              <a:gd name="connsiteX78" fmla="*/ 3763541 w 3935184"/>
              <a:gd name="connsiteY78" fmla="*/ 1830704 h 2434639"/>
              <a:gd name="connsiteX79" fmla="*/ 3249385 w 3935184"/>
              <a:gd name="connsiteY79" fmla="*/ 2218188 h 2434639"/>
              <a:gd name="connsiteX80" fmla="*/ 2060665 w 3935184"/>
              <a:gd name="connsiteY80" fmla="*/ 2434639 h 2434639"/>
              <a:gd name="connsiteX81" fmla="*/ 1135380 w 3935184"/>
              <a:gd name="connsiteY81" fmla="*/ 2418311 h 2434639"/>
              <a:gd name="connsiteX82" fmla="*/ 424508 w 3935184"/>
              <a:gd name="connsiteY82" fmla="*/ 2155581 h 2434639"/>
              <a:gd name="connsiteX83" fmla="*/ 0 w 3935184"/>
              <a:gd name="connsiteY83" fmla="*/ 1790782 h 2434639"/>
              <a:gd name="connsiteX84" fmla="*/ 0 w 3935184"/>
              <a:gd name="connsiteY84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5645 w 3935184"/>
              <a:gd name="connsiteY53" fmla="*/ 1765187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3904182 w 3935184"/>
              <a:gd name="connsiteY59" fmla="*/ 1769899 h 2434639"/>
              <a:gd name="connsiteX60" fmla="*/ 3905645 w 3935184"/>
              <a:gd name="connsiteY60" fmla="*/ 1765187 h 2434639"/>
              <a:gd name="connsiteX61" fmla="*/ 0 w 3935184"/>
              <a:gd name="connsiteY61" fmla="*/ 0 h 2434639"/>
              <a:gd name="connsiteX62" fmla="*/ 3935184 w 3935184"/>
              <a:gd name="connsiteY62" fmla="*/ 0 h 2434639"/>
              <a:gd name="connsiteX63" fmla="*/ 3935184 w 3935184"/>
              <a:gd name="connsiteY63" fmla="*/ 1778087 h 2434639"/>
              <a:gd name="connsiteX64" fmla="*/ 3929070 w 3935184"/>
              <a:gd name="connsiteY64" fmla="*/ 1779961 h 2434639"/>
              <a:gd name="connsiteX65" fmla="*/ 3926319 w 3935184"/>
              <a:gd name="connsiteY65" fmla="*/ 1777777 h 2434639"/>
              <a:gd name="connsiteX66" fmla="*/ 3928836 w 3935184"/>
              <a:gd name="connsiteY66" fmla="*/ 1770224 h 2434639"/>
              <a:gd name="connsiteX67" fmla="*/ 3928877 w 3935184"/>
              <a:gd name="connsiteY67" fmla="*/ 1770174 h 2434639"/>
              <a:gd name="connsiteX68" fmla="*/ 3930350 w 3935184"/>
              <a:gd name="connsiteY68" fmla="*/ 1772182 h 2434639"/>
              <a:gd name="connsiteX69" fmla="*/ 3932632 w 3935184"/>
              <a:gd name="connsiteY69" fmla="*/ 1770743 h 2434639"/>
              <a:gd name="connsiteX70" fmla="*/ 3930531 w 3935184"/>
              <a:gd name="connsiteY70" fmla="*/ 1768122 h 2434639"/>
              <a:gd name="connsiteX71" fmla="*/ 3930797 w 3935184"/>
              <a:gd name="connsiteY71" fmla="*/ 1767792 h 2434639"/>
              <a:gd name="connsiteX72" fmla="*/ 3925374 w 3935184"/>
              <a:gd name="connsiteY72" fmla="*/ 1747157 h 2434639"/>
              <a:gd name="connsiteX73" fmla="*/ 3848637 w 3935184"/>
              <a:gd name="connsiteY73" fmla="*/ 1791565 h 2434639"/>
              <a:gd name="connsiteX74" fmla="*/ 3808302 w 3935184"/>
              <a:gd name="connsiteY74" fmla="*/ 1816983 h 2434639"/>
              <a:gd name="connsiteX75" fmla="*/ 3763541 w 3935184"/>
              <a:gd name="connsiteY75" fmla="*/ 1830704 h 2434639"/>
              <a:gd name="connsiteX76" fmla="*/ 3249385 w 3935184"/>
              <a:gd name="connsiteY76" fmla="*/ 2218188 h 2434639"/>
              <a:gd name="connsiteX77" fmla="*/ 2060665 w 3935184"/>
              <a:gd name="connsiteY77" fmla="*/ 2434639 h 2434639"/>
              <a:gd name="connsiteX78" fmla="*/ 1135380 w 3935184"/>
              <a:gd name="connsiteY78" fmla="*/ 2418311 h 2434639"/>
              <a:gd name="connsiteX79" fmla="*/ 424508 w 3935184"/>
              <a:gd name="connsiteY79" fmla="*/ 2155581 h 2434639"/>
              <a:gd name="connsiteX80" fmla="*/ 0 w 3935184"/>
              <a:gd name="connsiteY80" fmla="*/ 1790782 h 2434639"/>
              <a:gd name="connsiteX81" fmla="*/ 0 w 3935184"/>
              <a:gd name="connsiteY81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4182 w 3935184"/>
              <a:gd name="connsiteY53" fmla="*/ 1769899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3904182 w 3935184"/>
              <a:gd name="connsiteY59" fmla="*/ 1769899 h 2434639"/>
              <a:gd name="connsiteX60" fmla="*/ 0 w 3935184"/>
              <a:gd name="connsiteY60" fmla="*/ 0 h 2434639"/>
              <a:gd name="connsiteX61" fmla="*/ 3935184 w 3935184"/>
              <a:gd name="connsiteY61" fmla="*/ 0 h 2434639"/>
              <a:gd name="connsiteX62" fmla="*/ 3935184 w 3935184"/>
              <a:gd name="connsiteY62" fmla="*/ 1778087 h 2434639"/>
              <a:gd name="connsiteX63" fmla="*/ 3929070 w 3935184"/>
              <a:gd name="connsiteY63" fmla="*/ 1779961 h 2434639"/>
              <a:gd name="connsiteX64" fmla="*/ 3926319 w 3935184"/>
              <a:gd name="connsiteY64" fmla="*/ 1777777 h 2434639"/>
              <a:gd name="connsiteX65" fmla="*/ 3928836 w 3935184"/>
              <a:gd name="connsiteY65" fmla="*/ 1770224 h 2434639"/>
              <a:gd name="connsiteX66" fmla="*/ 3928877 w 3935184"/>
              <a:gd name="connsiteY66" fmla="*/ 1770174 h 2434639"/>
              <a:gd name="connsiteX67" fmla="*/ 3930350 w 3935184"/>
              <a:gd name="connsiteY67" fmla="*/ 1772182 h 2434639"/>
              <a:gd name="connsiteX68" fmla="*/ 3932632 w 3935184"/>
              <a:gd name="connsiteY68" fmla="*/ 1770743 h 2434639"/>
              <a:gd name="connsiteX69" fmla="*/ 3930531 w 3935184"/>
              <a:gd name="connsiteY69" fmla="*/ 1768122 h 2434639"/>
              <a:gd name="connsiteX70" fmla="*/ 3930797 w 3935184"/>
              <a:gd name="connsiteY70" fmla="*/ 1767792 h 2434639"/>
              <a:gd name="connsiteX71" fmla="*/ 3925374 w 3935184"/>
              <a:gd name="connsiteY71" fmla="*/ 1747157 h 2434639"/>
              <a:gd name="connsiteX72" fmla="*/ 3848637 w 3935184"/>
              <a:gd name="connsiteY72" fmla="*/ 1791565 h 2434639"/>
              <a:gd name="connsiteX73" fmla="*/ 3808302 w 3935184"/>
              <a:gd name="connsiteY73" fmla="*/ 1816983 h 2434639"/>
              <a:gd name="connsiteX74" fmla="*/ 3763541 w 3935184"/>
              <a:gd name="connsiteY74" fmla="*/ 1830704 h 2434639"/>
              <a:gd name="connsiteX75" fmla="*/ 3249385 w 3935184"/>
              <a:gd name="connsiteY75" fmla="*/ 2218188 h 2434639"/>
              <a:gd name="connsiteX76" fmla="*/ 2060665 w 3935184"/>
              <a:gd name="connsiteY76" fmla="*/ 2434639 h 2434639"/>
              <a:gd name="connsiteX77" fmla="*/ 1135380 w 3935184"/>
              <a:gd name="connsiteY77" fmla="*/ 2418311 h 2434639"/>
              <a:gd name="connsiteX78" fmla="*/ 424508 w 3935184"/>
              <a:gd name="connsiteY78" fmla="*/ 2155581 h 2434639"/>
              <a:gd name="connsiteX79" fmla="*/ 0 w 3935184"/>
              <a:gd name="connsiteY79" fmla="*/ 1790782 h 2434639"/>
              <a:gd name="connsiteX80" fmla="*/ 0 w 3935184"/>
              <a:gd name="connsiteY80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5076 w 3935184"/>
              <a:gd name="connsiteY53" fmla="*/ 1777278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0 w 3935184"/>
              <a:gd name="connsiteY59" fmla="*/ 0 h 2434639"/>
              <a:gd name="connsiteX60" fmla="*/ 3935184 w 3935184"/>
              <a:gd name="connsiteY60" fmla="*/ 0 h 2434639"/>
              <a:gd name="connsiteX61" fmla="*/ 3935184 w 3935184"/>
              <a:gd name="connsiteY61" fmla="*/ 1778087 h 2434639"/>
              <a:gd name="connsiteX62" fmla="*/ 3929070 w 3935184"/>
              <a:gd name="connsiteY62" fmla="*/ 1779961 h 2434639"/>
              <a:gd name="connsiteX63" fmla="*/ 3926319 w 3935184"/>
              <a:gd name="connsiteY63" fmla="*/ 1777777 h 2434639"/>
              <a:gd name="connsiteX64" fmla="*/ 3928836 w 3935184"/>
              <a:gd name="connsiteY64" fmla="*/ 1770224 h 2434639"/>
              <a:gd name="connsiteX65" fmla="*/ 3928877 w 3935184"/>
              <a:gd name="connsiteY65" fmla="*/ 1770174 h 2434639"/>
              <a:gd name="connsiteX66" fmla="*/ 3930350 w 3935184"/>
              <a:gd name="connsiteY66" fmla="*/ 1772182 h 2434639"/>
              <a:gd name="connsiteX67" fmla="*/ 3932632 w 3935184"/>
              <a:gd name="connsiteY67" fmla="*/ 1770743 h 2434639"/>
              <a:gd name="connsiteX68" fmla="*/ 3930531 w 3935184"/>
              <a:gd name="connsiteY68" fmla="*/ 1768122 h 2434639"/>
              <a:gd name="connsiteX69" fmla="*/ 3930797 w 3935184"/>
              <a:gd name="connsiteY69" fmla="*/ 1767792 h 2434639"/>
              <a:gd name="connsiteX70" fmla="*/ 3925374 w 3935184"/>
              <a:gd name="connsiteY70" fmla="*/ 1747157 h 2434639"/>
              <a:gd name="connsiteX71" fmla="*/ 3848637 w 3935184"/>
              <a:gd name="connsiteY71" fmla="*/ 1791565 h 2434639"/>
              <a:gd name="connsiteX72" fmla="*/ 3808302 w 3935184"/>
              <a:gd name="connsiteY72" fmla="*/ 1816983 h 2434639"/>
              <a:gd name="connsiteX73" fmla="*/ 3763541 w 3935184"/>
              <a:gd name="connsiteY73" fmla="*/ 1830704 h 2434639"/>
              <a:gd name="connsiteX74" fmla="*/ 3249385 w 3935184"/>
              <a:gd name="connsiteY74" fmla="*/ 2218188 h 2434639"/>
              <a:gd name="connsiteX75" fmla="*/ 2060665 w 3935184"/>
              <a:gd name="connsiteY75" fmla="*/ 2434639 h 2434639"/>
              <a:gd name="connsiteX76" fmla="*/ 1135380 w 3935184"/>
              <a:gd name="connsiteY76" fmla="*/ 2418311 h 2434639"/>
              <a:gd name="connsiteX77" fmla="*/ 424508 w 3935184"/>
              <a:gd name="connsiteY77" fmla="*/ 2155581 h 2434639"/>
              <a:gd name="connsiteX78" fmla="*/ 0 w 3935184"/>
              <a:gd name="connsiteY78" fmla="*/ 1790782 h 2434639"/>
              <a:gd name="connsiteX79" fmla="*/ 0 w 3935184"/>
              <a:gd name="connsiteY79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6984 w 3935184"/>
              <a:gd name="connsiteY53" fmla="*/ 1782154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0 w 3935184"/>
              <a:gd name="connsiteY58" fmla="*/ 0 h 2434639"/>
              <a:gd name="connsiteX59" fmla="*/ 3935184 w 3935184"/>
              <a:gd name="connsiteY59" fmla="*/ 0 h 2434639"/>
              <a:gd name="connsiteX60" fmla="*/ 3935184 w 3935184"/>
              <a:gd name="connsiteY60" fmla="*/ 1778087 h 2434639"/>
              <a:gd name="connsiteX61" fmla="*/ 3929070 w 3935184"/>
              <a:gd name="connsiteY61" fmla="*/ 1779961 h 2434639"/>
              <a:gd name="connsiteX62" fmla="*/ 3926319 w 3935184"/>
              <a:gd name="connsiteY62" fmla="*/ 1777777 h 2434639"/>
              <a:gd name="connsiteX63" fmla="*/ 3928836 w 3935184"/>
              <a:gd name="connsiteY63" fmla="*/ 1770224 h 2434639"/>
              <a:gd name="connsiteX64" fmla="*/ 3928877 w 3935184"/>
              <a:gd name="connsiteY64" fmla="*/ 1770174 h 2434639"/>
              <a:gd name="connsiteX65" fmla="*/ 3930350 w 3935184"/>
              <a:gd name="connsiteY65" fmla="*/ 1772182 h 2434639"/>
              <a:gd name="connsiteX66" fmla="*/ 3932632 w 3935184"/>
              <a:gd name="connsiteY66" fmla="*/ 1770743 h 2434639"/>
              <a:gd name="connsiteX67" fmla="*/ 3930531 w 3935184"/>
              <a:gd name="connsiteY67" fmla="*/ 1768122 h 2434639"/>
              <a:gd name="connsiteX68" fmla="*/ 3930797 w 3935184"/>
              <a:gd name="connsiteY68" fmla="*/ 1767792 h 2434639"/>
              <a:gd name="connsiteX69" fmla="*/ 3925374 w 3935184"/>
              <a:gd name="connsiteY69" fmla="*/ 1747157 h 2434639"/>
              <a:gd name="connsiteX70" fmla="*/ 3848637 w 3935184"/>
              <a:gd name="connsiteY70" fmla="*/ 1791565 h 2434639"/>
              <a:gd name="connsiteX71" fmla="*/ 3808302 w 3935184"/>
              <a:gd name="connsiteY71" fmla="*/ 1816983 h 2434639"/>
              <a:gd name="connsiteX72" fmla="*/ 3763541 w 3935184"/>
              <a:gd name="connsiteY72" fmla="*/ 1830704 h 2434639"/>
              <a:gd name="connsiteX73" fmla="*/ 3249385 w 3935184"/>
              <a:gd name="connsiteY73" fmla="*/ 2218188 h 2434639"/>
              <a:gd name="connsiteX74" fmla="*/ 2060665 w 3935184"/>
              <a:gd name="connsiteY74" fmla="*/ 2434639 h 2434639"/>
              <a:gd name="connsiteX75" fmla="*/ 1135380 w 3935184"/>
              <a:gd name="connsiteY75" fmla="*/ 2418311 h 2434639"/>
              <a:gd name="connsiteX76" fmla="*/ 424508 w 3935184"/>
              <a:gd name="connsiteY76" fmla="*/ 2155581 h 2434639"/>
              <a:gd name="connsiteX77" fmla="*/ 0 w 3935184"/>
              <a:gd name="connsiteY77" fmla="*/ 1790782 h 2434639"/>
              <a:gd name="connsiteX78" fmla="*/ 0 w 3935184"/>
              <a:gd name="connsiteY78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8957 w 3935184"/>
              <a:gd name="connsiteY53" fmla="*/ 1786127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0 w 3935184"/>
              <a:gd name="connsiteY57" fmla="*/ 0 h 2434639"/>
              <a:gd name="connsiteX58" fmla="*/ 3935184 w 3935184"/>
              <a:gd name="connsiteY58" fmla="*/ 0 h 2434639"/>
              <a:gd name="connsiteX59" fmla="*/ 3935184 w 3935184"/>
              <a:gd name="connsiteY59" fmla="*/ 1778087 h 2434639"/>
              <a:gd name="connsiteX60" fmla="*/ 3929070 w 3935184"/>
              <a:gd name="connsiteY60" fmla="*/ 1779961 h 2434639"/>
              <a:gd name="connsiteX61" fmla="*/ 3926319 w 3935184"/>
              <a:gd name="connsiteY61" fmla="*/ 1777777 h 2434639"/>
              <a:gd name="connsiteX62" fmla="*/ 3928836 w 3935184"/>
              <a:gd name="connsiteY62" fmla="*/ 1770224 h 2434639"/>
              <a:gd name="connsiteX63" fmla="*/ 3928877 w 3935184"/>
              <a:gd name="connsiteY63" fmla="*/ 1770174 h 2434639"/>
              <a:gd name="connsiteX64" fmla="*/ 3930350 w 3935184"/>
              <a:gd name="connsiteY64" fmla="*/ 1772182 h 2434639"/>
              <a:gd name="connsiteX65" fmla="*/ 3932632 w 3935184"/>
              <a:gd name="connsiteY65" fmla="*/ 1770743 h 2434639"/>
              <a:gd name="connsiteX66" fmla="*/ 3930531 w 3935184"/>
              <a:gd name="connsiteY66" fmla="*/ 1768122 h 2434639"/>
              <a:gd name="connsiteX67" fmla="*/ 3930797 w 3935184"/>
              <a:gd name="connsiteY67" fmla="*/ 1767792 h 2434639"/>
              <a:gd name="connsiteX68" fmla="*/ 3925374 w 3935184"/>
              <a:gd name="connsiteY68" fmla="*/ 1747157 h 2434639"/>
              <a:gd name="connsiteX69" fmla="*/ 3848637 w 3935184"/>
              <a:gd name="connsiteY69" fmla="*/ 1791565 h 2434639"/>
              <a:gd name="connsiteX70" fmla="*/ 3808302 w 3935184"/>
              <a:gd name="connsiteY70" fmla="*/ 1816983 h 2434639"/>
              <a:gd name="connsiteX71" fmla="*/ 3763541 w 3935184"/>
              <a:gd name="connsiteY71" fmla="*/ 1830704 h 2434639"/>
              <a:gd name="connsiteX72" fmla="*/ 3249385 w 3935184"/>
              <a:gd name="connsiteY72" fmla="*/ 2218188 h 2434639"/>
              <a:gd name="connsiteX73" fmla="*/ 2060665 w 3935184"/>
              <a:gd name="connsiteY73" fmla="*/ 2434639 h 2434639"/>
              <a:gd name="connsiteX74" fmla="*/ 1135380 w 3935184"/>
              <a:gd name="connsiteY74" fmla="*/ 2418311 h 2434639"/>
              <a:gd name="connsiteX75" fmla="*/ 424508 w 3935184"/>
              <a:gd name="connsiteY75" fmla="*/ 2155581 h 2434639"/>
              <a:gd name="connsiteX76" fmla="*/ 0 w 3935184"/>
              <a:gd name="connsiteY76" fmla="*/ 1790782 h 2434639"/>
              <a:gd name="connsiteX77" fmla="*/ 0 w 3935184"/>
              <a:gd name="connsiteY77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9083 w 3935184"/>
              <a:gd name="connsiteY53" fmla="*/ 1786089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0 w 3935184"/>
              <a:gd name="connsiteY56" fmla="*/ 0 h 2434639"/>
              <a:gd name="connsiteX57" fmla="*/ 3935184 w 3935184"/>
              <a:gd name="connsiteY57" fmla="*/ 0 h 2434639"/>
              <a:gd name="connsiteX58" fmla="*/ 3935184 w 3935184"/>
              <a:gd name="connsiteY58" fmla="*/ 1778087 h 2434639"/>
              <a:gd name="connsiteX59" fmla="*/ 3929070 w 3935184"/>
              <a:gd name="connsiteY59" fmla="*/ 1779961 h 2434639"/>
              <a:gd name="connsiteX60" fmla="*/ 3926319 w 3935184"/>
              <a:gd name="connsiteY60" fmla="*/ 1777777 h 2434639"/>
              <a:gd name="connsiteX61" fmla="*/ 3928836 w 3935184"/>
              <a:gd name="connsiteY61" fmla="*/ 1770224 h 2434639"/>
              <a:gd name="connsiteX62" fmla="*/ 3928877 w 3935184"/>
              <a:gd name="connsiteY62" fmla="*/ 1770174 h 2434639"/>
              <a:gd name="connsiteX63" fmla="*/ 3930350 w 3935184"/>
              <a:gd name="connsiteY63" fmla="*/ 1772182 h 2434639"/>
              <a:gd name="connsiteX64" fmla="*/ 3932632 w 3935184"/>
              <a:gd name="connsiteY64" fmla="*/ 1770743 h 2434639"/>
              <a:gd name="connsiteX65" fmla="*/ 3930531 w 3935184"/>
              <a:gd name="connsiteY65" fmla="*/ 1768122 h 2434639"/>
              <a:gd name="connsiteX66" fmla="*/ 3930797 w 3935184"/>
              <a:gd name="connsiteY66" fmla="*/ 1767792 h 2434639"/>
              <a:gd name="connsiteX67" fmla="*/ 3925374 w 3935184"/>
              <a:gd name="connsiteY67" fmla="*/ 1747157 h 2434639"/>
              <a:gd name="connsiteX68" fmla="*/ 3848637 w 3935184"/>
              <a:gd name="connsiteY68" fmla="*/ 1791565 h 2434639"/>
              <a:gd name="connsiteX69" fmla="*/ 3808302 w 3935184"/>
              <a:gd name="connsiteY69" fmla="*/ 1816983 h 2434639"/>
              <a:gd name="connsiteX70" fmla="*/ 3763541 w 3935184"/>
              <a:gd name="connsiteY70" fmla="*/ 1830704 h 2434639"/>
              <a:gd name="connsiteX71" fmla="*/ 3249385 w 3935184"/>
              <a:gd name="connsiteY71" fmla="*/ 2218188 h 2434639"/>
              <a:gd name="connsiteX72" fmla="*/ 2060665 w 3935184"/>
              <a:gd name="connsiteY72" fmla="*/ 2434639 h 2434639"/>
              <a:gd name="connsiteX73" fmla="*/ 1135380 w 3935184"/>
              <a:gd name="connsiteY73" fmla="*/ 2418311 h 2434639"/>
              <a:gd name="connsiteX74" fmla="*/ 424508 w 3935184"/>
              <a:gd name="connsiteY74" fmla="*/ 2155581 h 2434639"/>
              <a:gd name="connsiteX75" fmla="*/ 0 w 3935184"/>
              <a:gd name="connsiteY75" fmla="*/ 1790782 h 2434639"/>
              <a:gd name="connsiteX76" fmla="*/ 0 w 3935184"/>
              <a:gd name="connsiteY76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689 w 3935184"/>
              <a:gd name="connsiteY4" fmla="*/ 178958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925612 w 3935184"/>
              <a:gd name="connsiteY7" fmla="*/ 1780052 h 2434639"/>
              <a:gd name="connsiteX8" fmla="*/ 3925376 w 3935184"/>
              <a:gd name="connsiteY8" fmla="*/ 1781094 h 2434639"/>
              <a:gd name="connsiteX9" fmla="*/ 3925291 w 3935184"/>
              <a:gd name="connsiteY9" fmla="*/ 1781120 h 2434639"/>
              <a:gd name="connsiteX10" fmla="*/ 3925612 w 3935184"/>
              <a:gd name="connsiteY10" fmla="*/ 1780052 h 2434639"/>
              <a:gd name="connsiteX11" fmla="*/ 3910296 w 3935184"/>
              <a:gd name="connsiteY11" fmla="*/ 1778805 h 2434639"/>
              <a:gd name="connsiteX12" fmla="*/ 3911021 w 3935184"/>
              <a:gd name="connsiteY12" fmla="*/ 1785494 h 2434639"/>
              <a:gd name="connsiteX13" fmla="*/ 3909936 w 3935184"/>
              <a:gd name="connsiteY13" fmla="*/ 1785827 h 2434639"/>
              <a:gd name="connsiteX14" fmla="*/ 3910407 w 3935184"/>
              <a:gd name="connsiteY14" fmla="*/ 1781856 h 2434639"/>
              <a:gd name="connsiteX15" fmla="*/ 3910296 w 3935184"/>
              <a:gd name="connsiteY15" fmla="*/ 1778805 h 2434639"/>
              <a:gd name="connsiteX16" fmla="*/ 3926156 w 3935184"/>
              <a:gd name="connsiteY16" fmla="*/ 1777648 h 2434639"/>
              <a:gd name="connsiteX17" fmla="*/ 3926319 w 3935184"/>
              <a:gd name="connsiteY17" fmla="*/ 1777777 h 2434639"/>
              <a:gd name="connsiteX18" fmla="*/ 3926084 w 3935184"/>
              <a:gd name="connsiteY18" fmla="*/ 1778483 h 2434639"/>
              <a:gd name="connsiteX19" fmla="*/ 3925612 w 3935184"/>
              <a:gd name="connsiteY19" fmla="*/ 1780052 h 2434639"/>
              <a:gd name="connsiteX20" fmla="*/ 3926156 w 3935184"/>
              <a:gd name="connsiteY20" fmla="*/ 1777648 h 2434639"/>
              <a:gd name="connsiteX21" fmla="*/ 3904770 w 3935184"/>
              <a:gd name="connsiteY21" fmla="*/ 1776498 h 2434639"/>
              <a:gd name="connsiteX22" fmla="*/ 3905076 w 3935184"/>
              <a:gd name="connsiteY22" fmla="*/ 1777278 h 2434639"/>
              <a:gd name="connsiteX23" fmla="*/ 3905436 w 3935184"/>
              <a:gd name="connsiteY23" fmla="*/ 1780256 h 2434639"/>
              <a:gd name="connsiteX24" fmla="*/ 3906711 w 3935184"/>
              <a:gd name="connsiteY24" fmla="*/ 1786816 h 2434639"/>
              <a:gd name="connsiteX25" fmla="*/ 3906703 w 3935184"/>
              <a:gd name="connsiteY25" fmla="*/ 1786818 h 2434639"/>
              <a:gd name="connsiteX26" fmla="*/ 3905645 w 3935184"/>
              <a:gd name="connsiteY26" fmla="*/ 1781856 h 2434639"/>
              <a:gd name="connsiteX27" fmla="*/ 3904770 w 3935184"/>
              <a:gd name="connsiteY27" fmla="*/ 1776498 h 2434639"/>
              <a:gd name="connsiteX28" fmla="*/ 3923082 w 3935184"/>
              <a:gd name="connsiteY28" fmla="*/ 1775208 h 2434639"/>
              <a:gd name="connsiteX29" fmla="*/ 3924141 w 3935184"/>
              <a:gd name="connsiteY29" fmla="*/ 1776049 h 2434639"/>
              <a:gd name="connsiteX30" fmla="*/ 3918335 w 3935184"/>
              <a:gd name="connsiteY30" fmla="*/ 1783252 h 2434639"/>
              <a:gd name="connsiteX31" fmla="*/ 3915438 w 3935184"/>
              <a:gd name="connsiteY31" fmla="*/ 1784140 h 2434639"/>
              <a:gd name="connsiteX32" fmla="*/ 3914376 w 3935184"/>
              <a:gd name="connsiteY32" fmla="*/ 1783828 h 2434639"/>
              <a:gd name="connsiteX33" fmla="*/ 3914268 w 3935184"/>
              <a:gd name="connsiteY33" fmla="*/ 1784499 h 2434639"/>
              <a:gd name="connsiteX34" fmla="*/ 3913188 w 3935184"/>
              <a:gd name="connsiteY34" fmla="*/ 1784830 h 2434639"/>
              <a:gd name="connsiteX35" fmla="*/ 3913383 w 3935184"/>
              <a:gd name="connsiteY35" fmla="*/ 1784634 h 2434639"/>
              <a:gd name="connsiteX36" fmla="*/ 3923082 w 3935184"/>
              <a:gd name="connsiteY36" fmla="*/ 1775208 h 2434639"/>
              <a:gd name="connsiteX37" fmla="*/ 3926926 w 3935184"/>
              <a:gd name="connsiteY37" fmla="*/ 1772594 h 2434639"/>
              <a:gd name="connsiteX38" fmla="*/ 3926282 w 3935184"/>
              <a:gd name="connsiteY38" fmla="*/ 1777093 h 2434639"/>
              <a:gd name="connsiteX39" fmla="*/ 3926156 w 3935184"/>
              <a:gd name="connsiteY39" fmla="*/ 1777648 h 2434639"/>
              <a:gd name="connsiteX40" fmla="*/ 3924141 w 3935184"/>
              <a:gd name="connsiteY40" fmla="*/ 1776049 h 2434639"/>
              <a:gd name="connsiteX41" fmla="*/ 3926926 w 3935184"/>
              <a:gd name="connsiteY41" fmla="*/ 1772594 h 2434639"/>
              <a:gd name="connsiteX42" fmla="*/ 3927534 w 3935184"/>
              <a:gd name="connsiteY42" fmla="*/ 1768343 h 2434639"/>
              <a:gd name="connsiteX43" fmla="*/ 3928861 w 3935184"/>
              <a:gd name="connsiteY43" fmla="*/ 1770151 h 2434639"/>
              <a:gd name="connsiteX44" fmla="*/ 3928836 w 3935184"/>
              <a:gd name="connsiteY44" fmla="*/ 1770224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9829 w 3935184"/>
              <a:gd name="connsiteY47" fmla="*/ 1767246 h 2434639"/>
              <a:gd name="connsiteX48" fmla="*/ 3930531 w 3935184"/>
              <a:gd name="connsiteY48" fmla="*/ 1768122 h 2434639"/>
              <a:gd name="connsiteX49" fmla="*/ 3928877 w 3935184"/>
              <a:gd name="connsiteY49" fmla="*/ 1770174 h 2434639"/>
              <a:gd name="connsiteX50" fmla="*/ 3928861 w 3935184"/>
              <a:gd name="connsiteY50" fmla="*/ 1770151 h 2434639"/>
              <a:gd name="connsiteX51" fmla="*/ 3929829 w 3935184"/>
              <a:gd name="connsiteY51" fmla="*/ 1767246 h 2434639"/>
              <a:gd name="connsiteX52" fmla="*/ 3909083 w 3935184"/>
              <a:gd name="connsiteY52" fmla="*/ 1786089 h 2434639"/>
              <a:gd name="connsiteX53" fmla="*/ 3908337 w 3935184"/>
              <a:gd name="connsiteY53" fmla="*/ 1779693 h 2434639"/>
              <a:gd name="connsiteX54" fmla="*/ 3909083 w 3935184"/>
              <a:gd name="connsiteY54" fmla="*/ 1786089 h 2434639"/>
              <a:gd name="connsiteX55" fmla="*/ 0 w 3935184"/>
              <a:gd name="connsiteY55" fmla="*/ 0 h 2434639"/>
              <a:gd name="connsiteX56" fmla="*/ 3935184 w 3935184"/>
              <a:gd name="connsiteY56" fmla="*/ 0 h 2434639"/>
              <a:gd name="connsiteX57" fmla="*/ 3935184 w 3935184"/>
              <a:gd name="connsiteY57" fmla="*/ 1778087 h 2434639"/>
              <a:gd name="connsiteX58" fmla="*/ 3929070 w 3935184"/>
              <a:gd name="connsiteY58" fmla="*/ 1779961 h 2434639"/>
              <a:gd name="connsiteX59" fmla="*/ 3926319 w 3935184"/>
              <a:gd name="connsiteY59" fmla="*/ 1777777 h 2434639"/>
              <a:gd name="connsiteX60" fmla="*/ 3928836 w 3935184"/>
              <a:gd name="connsiteY60" fmla="*/ 1770224 h 2434639"/>
              <a:gd name="connsiteX61" fmla="*/ 3928877 w 3935184"/>
              <a:gd name="connsiteY61" fmla="*/ 1770174 h 2434639"/>
              <a:gd name="connsiteX62" fmla="*/ 3930350 w 3935184"/>
              <a:gd name="connsiteY62" fmla="*/ 1772182 h 2434639"/>
              <a:gd name="connsiteX63" fmla="*/ 3932632 w 3935184"/>
              <a:gd name="connsiteY63" fmla="*/ 1770743 h 2434639"/>
              <a:gd name="connsiteX64" fmla="*/ 3930531 w 3935184"/>
              <a:gd name="connsiteY64" fmla="*/ 1768122 h 2434639"/>
              <a:gd name="connsiteX65" fmla="*/ 3930797 w 3935184"/>
              <a:gd name="connsiteY65" fmla="*/ 1767792 h 2434639"/>
              <a:gd name="connsiteX66" fmla="*/ 3925374 w 3935184"/>
              <a:gd name="connsiteY66" fmla="*/ 1747157 h 2434639"/>
              <a:gd name="connsiteX67" fmla="*/ 3848637 w 3935184"/>
              <a:gd name="connsiteY67" fmla="*/ 1791565 h 2434639"/>
              <a:gd name="connsiteX68" fmla="*/ 3808302 w 3935184"/>
              <a:gd name="connsiteY68" fmla="*/ 1816983 h 2434639"/>
              <a:gd name="connsiteX69" fmla="*/ 3763541 w 3935184"/>
              <a:gd name="connsiteY69" fmla="*/ 1830704 h 2434639"/>
              <a:gd name="connsiteX70" fmla="*/ 3249385 w 3935184"/>
              <a:gd name="connsiteY70" fmla="*/ 2218188 h 2434639"/>
              <a:gd name="connsiteX71" fmla="*/ 2060665 w 3935184"/>
              <a:gd name="connsiteY71" fmla="*/ 2434639 h 2434639"/>
              <a:gd name="connsiteX72" fmla="*/ 1135380 w 3935184"/>
              <a:gd name="connsiteY72" fmla="*/ 2418311 h 2434639"/>
              <a:gd name="connsiteX73" fmla="*/ 424508 w 3935184"/>
              <a:gd name="connsiteY73" fmla="*/ 2155581 h 2434639"/>
              <a:gd name="connsiteX74" fmla="*/ 0 w 3935184"/>
              <a:gd name="connsiteY74" fmla="*/ 1790782 h 2434639"/>
              <a:gd name="connsiteX75" fmla="*/ 0 w 3935184"/>
              <a:gd name="connsiteY75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689 w 3935184"/>
              <a:gd name="connsiteY4" fmla="*/ 178958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925612 w 3935184"/>
              <a:gd name="connsiteY7" fmla="*/ 1780052 h 2434639"/>
              <a:gd name="connsiteX8" fmla="*/ 3925376 w 3935184"/>
              <a:gd name="connsiteY8" fmla="*/ 1781094 h 2434639"/>
              <a:gd name="connsiteX9" fmla="*/ 3925291 w 3935184"/>
              <a:gd name="connsiteY9" fmla="*/ 1781120 h 2434639"/>
              <a:gd name="connsiteX10" fmla="*/ 3925612 w 3935184"/>
              <a:gd name="connsiteY10" fmla="*/ 1780052 h 2434639"/>
              <a:gd name="connsiteX11" fmla="*/ 3910296 w 3935184"/>
              <a:gd name="connsiteY11" fmla="*/ 1778805 h 2434639"/>
              <a:gd name="connsiteX12" fmla="*/ 3911021 w 3935184"/>
              <a:gd name="connsiteY12" fmla="*/ 1785494 h 2434639"/>
              <a:gd name="connsiteX13" fmla="*/ 3909936 w 3935184"/>
              <a:gd name="connsiteY13" fmla="*/ 1785827 h 2434639"/>
              <a:gd name="connsiteX14" fmla="*/ 3910407 w 3935184"/>
              <a:gd name="connsiteY14" fmla="*/ 1781856 h 2434639"/>
              <a:gd name="connsiteX15" fmla="*/ 3910296 w 3935184"/>
              <a:gd name="connsiteY15" fmla="*/ 1778805 h 2434639"/>
              <a:gd name="connsiteX16" fmla="*/ 3926156 w 3935184"/>
              <a:gd name="connsiteY16" fmla="*/ 1777648 h 2434639"/>
              <a:gd name="connsiteX17" fmla="*/ 3926319 w 3935184"/>
              <a:gd name="connsiteY17" fmla="*/ 1777777 h 2434639"/>
              <a:gd name="connsiteX18" fmla="*/ 3926084 w 3935184"/>
              <a:gd name="connsiteY18" fmla="*/ 1778483 h 2434639"/>
              <a:gd name="connsiteX19" fmla="*/ 3925612 w 3935184"/>
              <a:gd name="connsiteY19" fmla="*/ 1780052 h 2434639"/>
              <a:gd name="connsiteX20" fmla="*/ 3926156 w 3935184"/>
              <a:gd name="connsiteY20" fmla="*/ 1777648 h 2434639"/>
              <a:gd name="connsiteX21" fmla="*/ 3904770 w 3935184"/>
              <a:gd name="connsiteY21" fmla="*/ 1776498 h 2434639"/>
              <a:gd name="connsiteX22" fmla="*/ 3905076 w 3935184"/>
              <a:gd name="connsiteY22" fmla="*/ 1777278 h 2434639"/>
              <a:gd name="connsiteX23" fmla="*/ 3905436 w 3935184"/>
              <a:gd name="connsiteY23" fmla="*/ 1780256 h 2434639"/>
              <a:gd name="connsiteX24" fmla="*/ 3906711 w 3935184"/>
              <a:gd name="connsiteY24" fmla="*/ 1786816 h 2434639"/>
              <a:gd name="connsiteX25" fmla="*/ 3906703 w 3935184"/>
              <a:gd name="connsiteY25" fmla="*/ 1786818 h 2434639"/>
              <a:gd name="connsiteX26" fmla="*/ 3905645 w 3935184"/>
              <a:gd name="connsiteY26" fmla="*/ 1781856 h 2434639"/>
              <a:gd name="connsiteX27" fmla="*/ 3904770 w 3935184"/>
              <a:gd name="connsiteY27" fmla="*/ 1776498 h 2434639"/>
              <a:gd name="connsiteX28" fmla="*/ 3923082 w 3935184"/>
              <a:gd name="connsiteY28" fmla="*/ 1775208 h 2434639"/>
              <a:gd name="connsiteX29" fmla="*/ 3924141 w 3935184"/>
              <a:gd name="connsiteY29" fmla="*/ 1776049 h 2434639"/>
              <a:gd name="connsiteX30" fmla="*/ 3918335 w 3935184"/>
              <a:gd name="connsiteY30" fmla="*/ 1783252 h 2434639"/>
              <a:gd name="connsiteX31" fmla="*/ 3915438 w 3935184"/>
              <a:gd name="connsiteY31" fmla="*/ 1784140 h 2434639"/>
              <a:gd name="connsiteX32" fmla="*/ 3914376 w 3935184"/>
              <a:gd name="connsiteY32" fmla="*/ 1783828 h 2434639"/>
              <a:gd name="connsiteX33" fmla="*/ 3914268 w 3935184"/>
              <a:gd name="connsiteY33" fmla="*/ 1784499 h 2434639"/>
              <a:gd name="connsiteX34" fmla="*/ 3913188 w 3935184"/>
              <a:gd name="connsiteY34" fmla="*/ 1784830 h 2434639"/>
              <a:gd name="connsiteX35" fmla="*/ 3913383 w 3935184"/>
              <a:gd name="connsiteY35" fmla="*/ 1784634 h 2434639"/>
              <a:gd name="connsiteX36" fmla="*/ 3923082 w 3935184"/>
              <a:gd name="connsiteY36" fmla="*/ 1775208 h 2434639"/>
              <a:gd name="connsiteX37" fmla="*/ 3926926 w 3935184"/>
              <a:gd name="connsiteY37" fmla="*/ 1772594 h 2434639"/>
              <a:gd name="connsiteX38" fmla="*/ 3926282 w 3935184"/>
              <a:gd name="connsiteY38" fmla="*/ 1777093 h 2434639"/>
              <a:gd name="connsiteX39" fmla="*/ 3926156 w 3935184"/>
              <a:gd name="connsiteY39" fmla="*/ 1777648 h 2434639"/>
              <a:gd name="connsiteX40" fmla="*/ 3924141 w 3935184"/>
              <a:gd name="connsiteY40" fmla="*/ 1776049 h 2434639"/>
              <a:gd name="connsiteX41" fmla="*/ 3926926 w 3935184"/>
              <a:gd name="connsiteY41" fmla="*/ 1772594 h 2434639"/>
              <a:gd name="connsiteX42" fmla="*/ 3927534 w 3935184"/>
              <a:gd name="connsiteY42" fmla="*/ 1768343 h 2434639"/>
              <a:gd name="connsiteX43" fmla="*/ 3928861 w 3935184"/>
              <a:gd name="connsiteY43" fmla="*/ 1770151 h 2434639"/>
              <a:gd name="connsiteX44" fmla="*/ 3928836 w 3935184"/>
              <a:gd name="connsiteY44" fmla="*/ 1770224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9829 w 3935184"/>
              <a:gd name="connsiteY47" fmla="*/ 1767246 h 2434639"/>
              <a:gd name="connsiteX48" fmla="*/ 3930531 w 3935184"/>
              <a:gd name="connsiteY48" fmla="*/ 1768122 h 2434639"/>
              <a:gd name="connsiteX49" fmla="*/ 3928877 w 3935184"/>
              <a:gd name="connsiteY49" fmla="*/ 1770174 h 2434639"/>
              <a:gd name="connsiteX50" fmla="*/ 3928861 w 3935184"/>
              <a:gd name="connsiteY50" fmla="*/ 1770151 h 2434639"/>
              <a:gd name="connsiteX51" fmla="*/ 3929829 w 3935184"/>
              <a:gd name="connsiteY51" fmla="*/ 1767246 h 2434639"/>
              <a:gd name="connsiteX52" fmla="*/ 0 w 3935184"/>
              <a:gd name="connsiteY52" fmla="*/ 0 h 2434639"/>
              <a:gd name="connsiteX53" fmla="*/ 3935184 w 3935184"/>
              <a:gd name="connsiteY53" fmla="*/ 0 h 2434639"/>
              <a:gd name="connsiteX54" fmla="*/ 3935184 w 3935184"/>
              <a:gd name="connsiteY54" fmla="*/ 1778087 h 2434639"/>
              <a:gd name="connsiteX55" fmla="*/ 3929070 w 3935184"/>
              <a:gd name="connsiteY55" fmla="*/ 1779961 h 2434639"/>
              <a:gd name="connsiteX56" fmla="*/ 3926319 w 3935184"/>
              <a:gd name="connsiteY56" fmla="*/ 1777777 h 2434639"/>
              <a:gd name="connsiteX57" fmla="*/ 3928836 w 3935184"/>
              <a:gd name="connsiteY57" fmla="*/ 1770224 h 2434639"/>
              <a:gd name="connsiteX58" fmla="*/ 3928877 w 3935184"/>
              <a:gd name="connsiteY58" fmla="*/ 1770174 h 2434639"/>
              <a:gd name="connsiteX59" fmla="*/ 3930350 w 3935184"/>
              <a:gd name="connsiteY59" fmla="*/ 1772182 h 2434639"/>
              <a:gd name="connsiteX60" fmla="*/ 3932632 w 3935184"/>
              <a:gd name="connsiteY60" fmla="*/ 1770743 h 2434639"/>
              <a:gd name="connsiteX61" fmla="*/ 3930531 w 3935184"/>
              <a:gd name="connsiteY61" fmla="*/ 1768122 h 2434639"/>
              <a:gd name="connsiteX62" fmla="*/ 3930797 w 3935184"/>
              <a:gd name="connsiteY62" fmla="*/ 1767792 h 2434639"/>
              <a:gd name="connsiteX63" fmla="*/ 3925374 w 3935184"/>
              <a:gd name="connsiteY63" fmla="*/ 1747157 h 2434639"/>
              <a:gd name="connsiteX64" fmla="*/ 3848637 w 3935184"/>
              <a:gd name="connsiteY64" fmla="*/ 1791565 h 2434639"/>
              <a:gd name="connsiteX65" fmla="*/ 3808302 w 3935184"/>
              <a:gd name="connsiteY65" fmla="*/ 1816983 h 2434639"/>
              <a:gd name="connsiteX66" fmla="*/ 3763541 w 3935184"/>
              <a:gd name="connsiteY66" fmla="*/ 1830704 h 2434639"/>
              <a:gd name="connsiteX67" fmla="*/ 3249385 w 3935184"/>
              <a:gd name="connsiteY67" fmla="*/ 2218188 h 2434639"/>
              <a:gd name="connsiteX68" fmla="*/ 2060665 w 3935184"/>
              <a:gd name="connsiteY68" fmla="*/ 2434639 h 2434639"/>
              <a:gd name="connsiteX69" fmla="*/ 1135380 w 3935184"/>
              <a:gd name="connsiteY69" fmla="*/ 2418311 h 2434639"/>
              <a:gd name="connsiteX70" fmla="*/ 424508 w 3935184"/>
              <a:gd name="connsiteY70" fmla="*/ 2155581 h 2434639"/>
              <a:gd name="connsiteX71" fmla="*/ 0 w 3935184"/>
              <a:gd name="connsiteY71" fmla="*/ 1790782 h 2434639"/>
              <a:gd name="connsiteX72" fmla="*/ 0 w 3935184"/>
              <a:gd name="connsiteY72" fmla="*/ 0 h 2434639"/>
              <a:gd name="connsiteX0" fmla="*/ 3894954 w 3937831"/>
              <a:gd name="connsiteY0" fmla="*/ 1788429 h 2434639"/>
              <a:gd name="connsiteX1" fmla="*/ 3895972 w 3937831"/>
              <a:gd name="connsiteY1" fmla="*/ 1790108 h 2434639"/>
              <a:gd name="connsiteX2" fmla="*/ 3895109 w 3937831"/>
              <a:gd name="connsiteY2" fmla="*/ 1790372 h 2434639"/>
              <a:gd name="connsiteX3" fmla="*/ 3894954 w 3937831"/>
              <a:gd name="connsiteY3" fmla="*/ 1788429 h 2434639"/>
              <a:gd name="connsiteX4" fmla="*/ 3897689 w 3937831"/>
              <a:gd name="connsiteY4" fmla="*/ 1789581 h 2434639"/>
              <a:gd name="connsiteX5" fmla="*/ 3899119 w 3937831"/>
              <a:gd name="connsiteY5" fmla="*/ 1789143 h 2434639"/>
              <a:gd name="connsiteX6" fmla="*/ 3897689 w 3937831"/>
              <a:gd name="connsiteY6" fmla="*/ 1789581 h 2434639"/>
              <a:gd name="connsiteX7" fmla="*/ 3925612 w 3937831"/>
              <a:gd name="connsiteY7" fmla="*/ 1780052 h 2434639"/>
              <a:gd name="connsiteX8" fmla="*/ 3925376 w 3937831"/>
              <a:gd name="connsiteY8" fmla="*/ 1781094 h 2434639"/>
              <a:gd name="connsiteX9" fmla="*/ 3925291 w 3937831"/>
              <a:gd name="connsiteY9" fmla="*/ 1781120 h 2434639"/>
              <a:gd name="connsiteX10" fmla="*/ 3925612 w 3937831"/>
              <a:gd name="connsiteY10" fmla="*/ 1780052 h 2434639"/>
              <a:gd name="connsiteX11" fmla="*/ 3910296 w 3937831"/>
              <a:gd name="connsiteY11" fmla="*/ 1778805 h 2434639"/>
              <a:gd name="connsiteX12" fmla="*/ 3911021 w 3937831"/>
              <a:gd name="connsiteY12" fmla="*/ 1785494 h 2434639"/>
              <a:gd name="connsiteX13" fmla="*/ 3909936 w 3937831"/>
              <a:gd name="connsiteY13" fmla="*/ 1785827 h 2434639"/>
              <a:gd name="connsiteX14" fmla="*/ 3910407 w 3937831"/>
              <a:gd name="connsiteY14" fmla="*/ 1781856 h 2434639"/>
              <a:gd name="connsiteX15" fmla="*/ 3910296 w 3937831"/>
              <a:gd name="connsiteY15" fmla="*/ 1778805 h 2434639"/>
              <a:gd name="connsiteX16" fmla="*/ 3926156 w 3937831"/>
              <a:gd name="connsiteY16" fmla="*/ 1777648 h 2434639"/>
              <a:gd name="connsiteX17" fmla="*/ 3926319 w 3937831"/>
              <a:gd name="connsiteY17" fmla="*/ 1777777 h 2434639"/>
              <a:gd name="connsiteX18" fmla="*/ 3926084 w 3937831"/>
              <a:gd name="connsiteY18" fmla="*/ 1778483 h 2434639"/>
              <a:gd name="connsiteX19" fmla="*/ 3925612 w 3937831"/>
              <a:gd name="connsiteY19" fmla="*/ 1780052 h 2434639"/>
              <a:gd name="connsiteX20" fmla="*/ 3926156 w 3937831"/>
              <a:gd name="connsiteY20" fmla="*/ 1777648 h 2434639"/>
              <a:gd name="connsiteX21" fmla="*/ 3904770 w 3937831"/>
              <a:gd name="connsiteY21" fmla="*/ 1776498 h 2434639"/>
              <a:gd name="connsiteX22" fmla="*/ 3905076 w 3937831"/>
              <a:gd name="connsiteY22" fmla="*/ 1777278 h 2434639"/>
              <a:gd name="connsiteX23" fmla="*/ 3905436 w 3937831"/>
              <a:gd name="connsiteY23" fmla="*/ 1780256 h 2434639"/>
              <a:gd name="connsiteX24" fmla="*/ 3906711 w 3937831"/>
              <a:gd name="connsiteY24" fmla="*/ 1786816 h 2434639"/>
              <a:gd name="connsiteX25" fmla="*/ 3906703 w 3937831"/>
              <a:gd name="connsiteY25" fmla="*/ 1786818 h 2434639"/>
              <a:gd name="connsiteX26" fmla="*/ 3905645 w 3937831"/>
              <a:gd name="connsiteY26" fmla="*/ 1781856 h 2434639"/>
              <a:gd name="connsiteX27" fmla="*/ 3904770 w 3937831"/>
              <a:gd name="connsiteY27" fmla="*/ 1776498 h 2434639"/>
              <a:gd name="connsiteX28" fmla="*/ 3923082 w 3937831"/>
              <a:gd name="connsiteY28" fmla="*/ 1775208 h 2434639"/>
              <a:gd name="connsiteX29" fmla="*/ 3924141 w 3937831"/>
              <a:gd name="connsiteY29" fmla="*/ 1776049 h 2434639"/>
              <a:gd name="connsiteX30" fmla="*/ 3918335 w 3937831"/>
              <a:gd name="connsiteY30" fmla="*/ 1783252 h 2434639"/>
              <a:gd name="connsiteX31" fmla="*/ 3915438 w 3937831"/>
              <a:gd name="connsiteY31" fmla="*/ 1784140 h 2434639"/>
              <a:gd name="connsiteX32" fmla="*/ 3914376 w 3937831"/>
              <a:gd name="connsiteY32" fmla="*/ 1783828 h 2434639"/>
              <a:gd name="connsiteX33" fmla="*/ 3914268 w 3937831"/>
              <a:gd name="connsiteY33" fmla="*/ 1784499 h 2434639"/>
              <a:gd name="connsiteX34" fmla="*/ 3913188 w 3937831"/>
              <a:gd name="connsiteY34" fmla="*/ 1784830 h 2434639"/>
              <a:gd name="connsiteX35" fmla="*/ 3913383 w 3937831"/>
              <a:gd name="connsiteY35" fmla="*/ 1784634 h 2434639"/>
              <a:gd name="connsiteX36" fmla="*/ 3923082 w 3937831"/>
              <a:gd name="connsiteY36" fmla="*/ 1775208 h 2434639"/>
              <a:gd name="connsiteX37" fmla="*/ 3926926 w 3937831"/>
              <a:gd name="connsiteY37" fmla="*/ 1772594 h 2434639"/>
              <a:gd name="connsiteX38" fmla="*/ 3926282 w 3937831"/>
              <a:gd name="connsiteY38" fmla="*/ 1777093 h 2434639"/>
              <a:gd name="connsiteX39" fmla="*/ 3926156 w 3937831"/>
              <a:gd name="connsiteY39" fmla="*/ 1777648 h 2434639"/>
              <a:gd name="connsiteX40" fmla="*/ 3924141 w 3937831"/>
              <a:gd name="connsiteY40" fmla="*/ 1776049 h 2434639"/>
              <a:gd name="connsiteX41" fmla="*/ 3926926 w 3937831"/>
              <a:gd name="connsiteY41" fmla="*/ 1772594 h 2434639"/>
              <a:gd name="connsiteX42" fmla="*/ 3927534 w 3937831"/>
              <a:gd name="connsiteY42" fmla="*/ 1768343 h 2434639"/>
              <a:gd name="connsiteX43" fmla="*/ 3928861 w 3937831"/>
              <a:gd name="connsiteY43" fmla="*/ 1770151 h 2434639"/>
              <a:gd name="connsiteX44" fmla="*/ 3928836 w 3937831"/>
              <a:gd name="connsiteY44" fmla="*/ 1770224 h 2434639"/>
              <a:gd name="connsiteX45" fmla="*/ 3926926 w 3937831"/>
              <a:gd name="connsiteY45" fmla="*/ 1772594 h 2434639"/>
              <a:gd name="connsiteX46" fmla="*/ 3927534 w 3937831"/>
              <a:gd name="connsiteY46" fmla="*/ 1768343 h 2434639"/>
              <a:gd name="connsiteX47" fmla="*/ 3929829 w 3937831"/>
              <a:gd name="connsiteY47" fmla="*/ 1767246 h 2434639"/>
              <a:gd name="connsiteX48" fmla="*/ 3930531 w 3937831"/>
              <a:gd name="connsiteY48" fmla="*/ 1768122 h 2434639"/>
              <a:gd name="connsiteX49" fmla="*/ 3928877 w 3937831"/>
              <a:gd name="connsiteY49" fmla="*/ 1770174 h 2434639"/>
              <a:gd name="connsiteX50" fmla="*/ 3928861 w 3937831"/>
              <a:gd name="connsiteY50" fmla="*/ 1770151 h 2434639"/>
              <a:gd name="connsiteX51" fmla="*/ 3929829 w 3937831"/>
              <a:gd name="connsiteY51" fmla="*/ 1767246 h 2434639"/>
              <a:gd name="connsiteX52" fmla="*/ 0 w 3937831"/>
              <a:gd name="connsiteY52" fmla="*/ 0 h 2434639"/>
              <a:gd name="connsiteX53" fmla="*/ 3935184 w 3937831"/>
              <a:gd name="connsiteY53" fmla="*/ 0 h 2434639"/>
              <a:gd name="connsiteX54" fmla="*/ 3935184 w 3937831"/>
              <a:gd name="connsiteY54" fmla="*/ 1778087 h 2434639"/>
              <a:gd name="connsiteX55" fmla="*/ 3929070 w 3937831"/>
              <a:gd name="connsiteY55" fmla="*/ 1779961 h 2434639"/>
              <a:gd name="connsiteX56" fmla="*/ 3926319 w 3937831"/>
              <a:gd name="connsiteY56" fmla="*/ 1777777 h 2434639"/>
              <a:gd name="connsiteX57" fmla="*/ 3928836 w 3937831"/>
              <a:gd name="connsiteY57" fmla="*/ 1770224 h 2434639"/>
              <a:gd name="connsiteX58" fmla="*/ 3928877 w 3937831"/>
              <a:gd name="connsiteY58" fmla="*/ 1770174 h 2434639"/>
              <a:gd name="connsiteX59" fmla="*/ 3930350 w 3937831"/>
              <a:gd name="connsiteY59" fmla="*/ 1772182 h 2434639"/>
              <a:gd name="connsiteX60" fmla="*/ 3932632 w 3937831"/>
              <a:gd name="connsiteY60" fmla="*/ 1770743 h 2434639"/>
              <a:gd name="connsiteX61" fmla="*/ 3930531 w 3937831"/>
              <a:gd name="connsiteY61" fmla="*/ 1768122 h 2434639"/>
              <a:gd name="connsiteX62" fmla="*/ 3930797 w 3937831"/>
              <a:gd name="connsiteY62" fmla="*/ 1767792 h 2434639"/>
              <a:gd name="connsiteX63" fmla="*/ 3925374 w 3937831"/>
              <a:gd name="connsiteY63" fmla="*/ 1747157 h 2434639"/>
              <a:gd name="connsiteX64" fmla="*/ 3808302 w 3937831"/>
              <a:gd name="connsiteY64" fmla="*/ 1816983 h 2434639"/>
              <a:gd name="connsiteX65" fmla="*/ 3763541 w 3937831"/>
              <a:gd name="connsiteY65" fmla="*/ 1830704 h 2434639"/>
              <a:gd name="connsiteX66" fmla="*/ 3249385 w 3937831"/>
              <a:gd name="connsiteY66" fmla="*/ 2218188 h 2434639"/>
              <a:gd name="connsiteX67" fmla="*/ 2060665 w 3937831"/>
              <a:gd name="connsiteY67" fmla="*/ 2434639 h 2434639"/>
              <a:gd name="connsiteX68" fmla="*/ 1135380 w 3937831"/>
              <a:gd name="connsiteY68" fmla="*/ 2418311 h 2434639"/>
              <a:gd name="connsiteX69" fmla="*/ 424508 w 3937831"/>
              <a:gd name="connsiteY69" fmla="*/ 2155581 h 2434639"/>
              <a:gd name="connsiteX70" fmla="*/ 0 w 3937831"/>
              <a:gd name="connsiteY70" fmla="*/ 1790782 h 2434639"/>
              <a:gd name="connsiteX71" fmla="*/ 0 w 3937831"/>
              <a:gd name="connsiteY71" fmla="*/ 0 h 2434639"/>
              <a:gd name="connsiteX0" fmla="*/ 3894954 w 3940917"/>
              <a:gd name="connsiteY0" fmla="*/ 1788429 h 2434639"/>
              <a:gd name="connsiteX1" fmla="*/ 3895972 w 3940917"/>
              <a:gd name="connsiteY1" fmla="*/ 1790108 h 2434639"/>
              <a:gd name="connsiteX2" fmla="*/ 3895109 w 3940917"/>
              <a:gd name="connsiteY2" fmla="*/ 1790372 h 2434639"/>
              <a:gd name="connsiteX3" fmla="*/ 3894954 w 3940917"/>
              <a:gd name="connsiteY3" fmla="*/ 1788429 h 2434639"/>
              <a:gd name="connsiteX4" fmla="*/ 3897689 w 3940917"/>
              <a:gd name="connsiteY4" fmla="*/ 1789581 h 2434639"/>
              <a:gd name="connsiteX5" fmla="*/ 3899119 w 3940917"/>
              <a:gd name="connsiteY5" fmla="*/ 1789143 h 2434639"/>
              <a:gd name="connsiteX6" fmla="*/ 3897689 w 3940917"/>
              <a:gd name="connsiteY6" fmla="*/ 1789581 h 2434639"/>
              <a:gd name="connsiteX7" fmla="*/ 3925612 w 3940917"/>
              <a:gd name="connsiteY7" fmla="*/ 1780052 h 2434639"/>
              <a:gd name="connsiteX8" fmla="*/ 3925376 w 3940917"/>
              <a:gd name="connsiteY8" fmla="*/ 1781094 h 2434639"/>
              <a:gd name="connsiteX9" fmla="*/ 3925291 w 3940917"/>
              <a:gd name="connsiteY9" fmla="*/ 1781120 h 2434639"/>
              <a:gd name="connsiteX10" fmla="*/ 3925612 w 3940917"/>
              <a:gd name="connsiteY10" fmla="*/ 1780052 h 2434639"/>
              <a:gd name="connsiteX11" fmla="*/ 3910296 w 3940917"/>
              <a:gd name="connsiteY11" fmla="*/ 1778805 h 2434639"/>
              <a:gd name="connsiteX12" fmla="*/ 3911021 w 3940917"/>
              <a:gd name="connsiteY12" fmla="*/ 1785494 h 2434639"/>
              <a:gd name="connsiteX13" fmla="*/ 3909936 w 3940917"/>
              <a:gd name="connsiteY13" fmla="*/ 1785827 h 2434639"/>
              <a:gd name="connsiteX14" fmla="*/ 3910407 w 3940917"/>
              <a:gd name="connsiteY14" fmla="*/ 1781856 h 2434639"/>
              <a:gd name="connsiteX15" fmla="*/ 3910296 w 3940917"/>
              <a:gd name="connsiteY15" fmla="*/ 1778805 h 2434639"/>
              <a:gd name="connsiteX16" fmla="*/ 3926156 w 3940917"/>
              <a:gd name="connsiteY16" fmla="*/ 1777648 h 2434639"/>
              <a:gd name="connsiteX17" fmla="*/ 3926319 w 3940917"/>
              <a:gd name="connsiteY17" fmla="*/ 1777777 h 2434639"/>
              <a:gd name="connsiteX18" fmla="*/ 3926084 w 3940917"/>
              <a:gd name="connsiteY18" fmla="*/ 1778483 h 2434639"/>
              <a:gd name="connsiteX19" fmla="*/ 3925612 w 3940917"/>
              <a:gd name="connsiteY19" fmla="*/ 1780052 h 2434639"/>
              <a:gd name="connsiteX20" fmla="*/ 3926156 w 3940917"/>
              <a:gd name="connsiteY20" fmla="*/ 1777648 h 2434639"/>
              <a:gd name="connsiteX21" fmla="*/ 3904770 w 3940917"/>
              <a:gd name="connsiteY21" fmla="*/ 1776498 h 2434639"/>
              <a:gd name="connsiteX22" fmla="*/ 3905076 w 3940917"/>
              <a:gd name="connsiteY22" fmla="*/ 1777278 h 2434639"/>
              <a:gd name="connsiteX23" fmla="*/ 3905436 w 3940917"/>
              <a:gd name="connsiteY23" fmla="*/ 1780256 h 2434639"/>
              <a:gd name="connsiteX24" fmla="*/ 3906711 w 3940917"/>
              <a:gd name="connsiteY24" fmla="*/ 1786816 h 2434639"/>
              <a:gd name="connsiteX25" fmla="*/ 3906703 w 3940917"/>
              <a:gd name="connsiteY25" fmla="*/ 1786818 h 2434639"/>
              <a:gd name="connsiteX26" fmla="*/ 3905645 w 3940917"/>
              <a:gd name="connsiteY26" fmla="*/ 1781856 h 2434639"/>
              <a:gd name="connsiteX27" fmla="*/ 3904770 w 3940917"/>
              <a:gd name="connsiteY27" fmla="*/ 1776498 h 2434639"/>
              <a:gd name="connsiteX28" fmla="*/ 3923082 w 3940917"/>
              <a:gd name="connsiteY28" fmla="*/ 1775208 h 2434639"/>
              <a:gd name="connsiteX29" fmla="*/ 3924141 w 3940917"/>
              <a:gd name="connsiteY29" fmla="*/ 1776049 h 2434639"/>
              <a:gd name="connsiteX30" fmla="*/ 3918335 w 3940917"/>
              <a:gd name="connsiteY30" fmla="*/ 1783252 h 2434639"/>
              <a:gd name="connsiteX31" fmla="*/ 3915438 w 3940917"/>
              <a:gd name="connsiteY31" fmla="*/ 1784140 h 2434639"/>
              <a:gd name="connsiteX32" fmla="*/ 3914376 w 3940917"/>
              <a:gd name="connsiteY32" fmla="*/ 1783828 h 2434639"/>
              <a:gd name="connsiteX33" fmla="*/ 3914268 w 3940917"/>
              <a:gd name="connsiteY33" fmla="*/ 1784499 h 2434639"/>
              <a:gd name="connsiteX34" fmla="*/ 3913188 w 3940917"/>
              <a:gd name="connsiteY34" fmla="*/ 1784830 h 2434639"/>
              <a:gd name="connsiteX35" fmla="*/ 3913383 w 3940917"/>
              <a:gd name="connsiteY35" fmla="*/ 1784634 h 2434639"/>
              <a:gd name="connsiteX36" fmla="*/ 3923082 w 3940917"/>
              <a:gd name="connsiteY36" fmla="*/ 1775208 h 2434639"/>
              <a:gd name="connsiteX37" fmla="*/ 3926926 w 3940917"/>
              <a:gd name="connsiteY37" fmla="*/ 1772594 h 2434639"/>
              <a:gd name="connsiteX38" fmla="*/ 3926282 w 3940917"/>
              <a:gd name="connsiteY38" fmla="*/ 1777093 h 2434639"/>
              <a:gd name="connsiteX39" fmla="*/ 3926156 w 3940917"/>
              <a:gd name="connsiteY39" fmla="*/ 1777648 h 2434639"/>
              <a:gd name="connsiteX40" fmla="*/ 3924141 w 3940917"/>
              <a:gd name="connsiteY40" fmla="*/ 1776049 h 2434639"/>
              <a:gd name="connsiteX41" fmla="*/ 3926926 w 3940917"/>
              <a:gd name="connsiteY41" fmla="*/ 1772594 h 2434639"/>
              <a:gd name="connsiteX42" fmla="*/ 3927534 w 3940917"/>
              <a:gd name="connsiteY42" fmla="*/ 1768343 h 2434639"/>
              <a:gd name="connsiteX43" fmla="*/ 3928861 w 3940917"/>
              <a:gd name="connsiteY43" fmla="*/ 1770151 h 2434639"/>
              <a:gd name="connsiteX44" fmla="*/ 3928836 w 3940917"/>
              <a:gd name="connsiteY44" fmla="*/ 1770224 h 2434639"/>
              <a:gd name="connsiteX45" fmla="*/ 3926926 w 3940917"/>
              <a:gd name="connsiteY45" fmla="*/ 1772594 h 2434639"/>
              <a:gd name="connsiteX46" fmla="*/ 3927534 w 3940917"/>
              <a:gd name="connsiteY46" fmla="*/ 1768343 h 2434639"/>
              <a:gd name="connsiteX47" fmla="*/ 3929829 w 3940917"/>
              <a:gd name="connsiteY47" fmla="*/ 1767246 h 2434639"/>
              <a:gd name="connsiteX48" fmla="*/ 3930531 w 3940917"/>
              <a:gd name="connsiteY48" fmla="*/ 1768122 h 2434639"/>
              <a:gd name="connsiteX49" fmla="*/ 3928877 w 3940917"/>
              <a:gd name="connsiteY49" fmla="*/ 1770174 h 2434639"/>
              <a:gd name="connsiteX50" fmla="*/ 3928861 w 3940917"/>
              <a:gd name="connsiteY50" fmla="*/ 1770151 h 2434639"/>
              <a:gd name="connsiteX51" fmla="*/ 3929829 w 3940917"/>
              <a:gd name="connsiteY51" fmla="*/ 1767246 h 2434639"/>
              <a:gd name="connsiteX52" fmla="*/ 0 w 3940917"/>
              <a:gd name="connsiteY52" fmla="*/ 0 h 2434639"/>
              <a:gd name="connsiteX53" fmla="*/ 3935184 w 3940917"/>
              <a:gd name="connsiteY53" fmla="*/ 0 h 2434639"/>
              <a:gd name="connsiteX54" fmla="*/ 3935184 w 3940917"/>
              <a:gd name="connsiteY54" fmla="*/ 1778087 h 2434639"/>
              <a:gd name="connsiteX55" fmla="*/ 3929070 w 3940917"/>
              <a:gd name="connsiteY55" fmla="*/ 1779961 h 2434639"/>
              <a:gd name="connsiteX56" fmla="*/ 3926319 w 3940917"/>
              <a:gd name="connsiteY56" fmla="*/ 1777777 h 2434639"/>
              <a:gd name="connsiteX57" fmla="*/ 3928836 w 3940917"/>
              <a:gd name="connsiteY57" fmla="*/ 1770224 h 2434639"/>
              <a:gd name="connsiteX58" fmla="*/ 3928877 w 3940917"/>
              <a:gd name="connsiteY58" fmla="*/ 1770174 h 2434639"/>
              <a:gd name="connsiteX59" fmla="*/ 3930350 w 3940917"/>
              <a:gd name="connsiteY59" fmla="*/ 1772182 h 2434639"/>
              <a:gd name="connsiteX60" fmla="*/ 3932632 w 3940917"/>
              <a:gd name="connsiteY60" fmla="*/ 1770743 h 2434639"/>
              <a:gd name="connsiteX61" fmla="*/ 3930531 w 3940917"/>
              <a:gd name="connsiteY61" fmla="*/ 1768122 h 2434639"/>
              <a:gd name="connsiteX62" fmla="*/ 3930797 w 3940917"/>
              <a:gd name="connsiteY62" fmla="*/ 1767792 h 2434639"/>
              <a:gd name="connsiteX63" fmla="*/ 3925374 w 3940917"/>
              <a:gd name="connsiteY63" fmla="*/ 1747157 h 2434639"/>
              <a:gd name="connsiteX64" fmla="*/ 3763541 w 3940917"/>
              <a:gd name="connsiteY64" fmla="*/ 1830704 h 2434639"/>
              <a:gd name="connsiteX65" fmla="*/ 3249385 w 3940917"/>
              <a:gd name="connsiteY65" fmla="*/ 2218188 h 2434639"/>
              <a:gd name="connsiteX66" fmla="*/ 2060665 w 3940917"/>
              <a:gd name="connsiteY66" fmla="*/ 2434639 h 2434639"/>
              <a:gd name="connsiteX67" fmla="*/ 1135380 w 3940917"/>
              <a:gd name="connsiteY67" fmla="*/ 2418311 h 2434639"/>
              <a:gd name="connsiteX68" fmla="*/ 424508 w 3940917"/>
              <a:gd name="connsiteY68" fmla="*/ 2155581 h 2434639"/>
              <a:gd name="connsiteX69" fmla="*/ 0 w 3940917"/>
              <a:gd name="connsiteY69" fmla="*/ 1790782 h 2434639"/>
              <a:gd name="connsiteX70" fmla="*/ 0 w 3940917"/>
              <a:gd name="connsiteY70" fmla="*/ 0 h 2434639"/>
              <a:gd name="connsiteX0" fmla="*/ 3894954 w 3939916"/>
              <a:gd name="connsiteY0" fmla="*/ 1788429 h 2434639"/>
              <a:gd name="connsiteX1" fmla="*/ 3895972 w 3939916"/>
              <a:gd name="connsiteY1" fmla="*/ 1790108 h 2434639"/>
              <a:gd name="connsiteX2" fmla="*/ 3895109 w 3939916"/>
              <a:gd name="connsiteY2" fmla="*/ 1790372 h 2434639"/>
              <a:gd name="connsiteX3" fmla="*/ 3894954 w 3939916"/>
              <a:gd name="connsiteY3" fmla="*/ 1788429 h 2434639"/>
              <a:gd name="connsiteX4" fmla="*/ 3897689 w 3939916"/>
              <a:gd name="connsiteY4" fmla="*/ 1789581 h 2434639"/>
              <a:gd name="connsiteX5" fmla="*/ 3899119 w 3939916"/>
              <a:gd name="connsiteY5" fmla="*/ 1789143 h 2434639"/>
              <a:gd name="connsiteX6" fmla="*/ 3897689 w 3939916"/>
              <a:gd name="connsiteY6" fmla="*/ 1789581 h 2434639"/>
              <a:gd name="connsiteX7" fmla="*/ 3925612 w 3939916"/>
              <a:gd name="connsiteY7" fmla="*/ 1780052 h 2434639"/>
              <a:gd name="connsiteX8" fmla="*/ 3925376 w 3939916"/>
              <a:gd name="connsiteY8" fmla="*/ 1781094 h 2434639"/>
              <a:gd name="connsiteX9" fmla="*/ 3925291 w 3939916"/>
              <a:gd name="connsiteY9" fmla="*/ 1781120 h 2434639"/>
              <a:gd name="connsiteX10" fmla="*/ 3925612 w 3939916"/>
              <a:gd name="connsiteY10" fmla="*/ 1780052 h 2434639"/>
              <a:gd name="connsiteX11" fmla="*/ 3910296 w 3939916"/>
              <a:gd name="connsiteY11" fmla="*/ 1778805 h 2434639"/>
              <a:gd name="connsiteX12" fmla="*/ 3911021 w 3939916"/>
              <a:gd name="connsiteY12" fmla="*/ 1785494 h 2434639"/>
              <a:gd name="connsiteX13" fmla="*/ 3909936 w 3939916"/>
              <a:gd name="connsiteY13" fmla="*/ 1785827 h 2434639"/>
              <a:gd name="connsiteX14" fmla="*/ 3910407 w 3939916"/>
              <a:gd name="connsiteY14" fmla="*/ 1781856 h 2434639"/>
              <a:gd name="connsiteX15" fmla="*/ 3910296 w 3939916"/>
              <a:gd name="connsiteY15" fmla="*/ 1778805 h 2434639"/>
              <a:gd name="connsiteX16" fmla="*/ 3926156 w 3939916"/>
              <a:gd name="connsiteY16" fmla="*/ 1777648 h 2434639"/>
              <a:gd name="connsiteX17" fmla="*/ 3926319 w 3939916"/>
              <a:gd name="connsiteY17" fmla="*/ 1777777 h 2434639"/>
              <a:gd name="connsiteX18" fmla="*/ 3926084 w 3939916"/>
              <a:gd name="connsiteY18" fmla="*/ 1778483 h 2434639"/>
              <a:gd name="connsiteX19" fmla="*/ 3925612 w 3939916"/>
              <a:gd name="connsiteY19" fmla="*/ 1780052 h 2434639"/>
              <a:gd name="connsiteX20" fmla="*/ 3926156 w 3939916"/>
              <a:gd name="connsiteY20" fmla="*/ 1777648 h 2434639"/>
              <a:gd name="connsiteX21" fmla="*/ 3904770 w 3939916"/>
              <a:gd name="connsiteY21" fmla="*/ 1776498 h 2434639"/>
              <a:gd name="connsiteX22" fmla="*/ 3905076 w 3939916"/>
              <a:gd name="connsiteY22" fmla="*/ 1777278 h 2434639"/>
              <a:gd name="connsiteX23" fmla="*/ 3905436 w 3939916"/>
              <a:gd name="connsiteY23" fmla="*/ 1780256 h 2434639"/>
              <a:gd name="connsiteX24" fmla="*/ 3906711 w 3939916"/>
              <a:gd name="connsiteY24" fmla="*/ 1786816 h 2434639"/>
              <a:gd name="connsiteX25" fmla="*/ 3906703 w 3939916"/>
              <a:gd name="connsiteY25" fmla="*/ 1786818 h 2434639"/>
              <a:gd name="connsiteX26" fmla="*/ 3905645 w 3939916"/>
              <a:gd name="connsiteY26" fmla="*/ 1781856 h 2434639"/>
              <a:gd name="connsiteX27" fmla="*/ 3904770 w 3939916"/>
              <a:gd name="connsiteY27" fmla="*/ 1776498 h 2434639"/>
              <a:gd name="connsiteX28" fmla="*/ 3923082 w 3939916"/>
              <a:gd name="connsiteY28" fmla="*/ 1775208 h 2434639"/>
              <a:gd name="connsiteX29" fmla="*/ 3924141 w 3939916"/>
              <a:gd name="connsiteY29" fmla="*/ 1776049 h 2434639"/>
              <a:gd name="connsiteX30" fmla="*/ 3918335 w 3939916"/>
              <a:gd name="connsiteY30" fmla="*/ 1783252 h 2434639"/>
              <a:gd name="connsiteX31" fmla="*/ 3915438 w 3939916"/>
              <a:gd name="connsiteY31" fmla="*/ 1784140 h 2434639"/>
              <a:gd name="connsiteX32" fmla="*/ 3914376 w 3939916"/>
              <a:gd name="connsiteY32" fmla="*/ 1783828 h 2434639"/>
              <a:gd name="connsiteX33" fmla="*/ 3914268 w 3939916"/>
              <a:gd name="connsiteY33" fmla="*/ 1784499 h 2434639"/>
              <a:gd name="connsiteX34" fmla="*/ 3913188 w 3939916"/>
              <a:gd name="connsiteY34" fmla="*/ 1784830 h 2434639"/>
              <a:gd name="connsiteX35" fmla="*/ 3913383 w 3939916"/>
              <a:gd name="connsiteY35" fmla="*/ 1784634 h 2434639"/>
              <a:gd name="connsiteX36" fmla="*/ 3923082 w 3939916"/>
              <a:gd name="connsiteY36" fmla="*/ 1775208 h 2434639"/>
              <a:gd name="connsiteX37" fmla="*/ 3926926 w 3939916"/>
              <a:gd name="connsiteY37" fmla="*/ 1772594 h 2434639"/>
              <a:gd name="connsiteX38" fmla="*/ 3926282 w 3939916"/>
              <a:gd name="connsiteY38" fmla="*/ 1777093 h 2434639"/>
              <a:gd name="connsiteX39" fmla="*/ 3926156 w 3939916"/>
              <a:gd name="connsiteY39" fmla="*/ 1777648 h 2434639"/>
              <a:gd name="connsiteX40" fmla="*/ 3924141 w 3939916"/>
              <a:gd name="connsiteY40" fmla="*/ 1776049 h 2434639"/>
              <a:gd name="connsiteX41" fmla="*/ 3926926 w 3939916"/>
              <a:gd name="connsiteY41" fmla="*/ 1772594 h 2434639"/>
              <a:gd name="connsiteX42" fmla="*/ 3927534 w 3939916"/>
              <a:gd name="connsiteY42" fmla="*/ 1768343 h 2434639"/>
              <a:gd name="connsiteX43" fmla="*/ 3928861 w 3939916"/>
              <a:gd name="connsiteY43" fmla="*/ 1770151 h 2434639"/>
              <a:gd name="connsiteX44" fmla="*/ 3928836 w 3939916"/>
              <a:gd name="connsiteY44" fmla="*/ 1770224 h 2434639"/>
              <a:gd name="connsiteX45" fmla="*/ 3926926 w 3939916"/>
              <a:gd name="connsiteY45" fmla="*/ 1772594 h 2434639"/>
              <a:gd name="connsiteX46" fmla="*/ 3927534 w 3939916"/>
              <a:gd name="connsiteY46" fmla="*/ 1768343 h 2434639"/>
              <a:gd name="connsiteX47" fmla="*/ 3929829 w 3939916"/>
              <a:gd name="connsiteY47" fmla="*/ 1767246 h 2434639"/>
              <a:gd name="connsiteX48" fmla="*/ 3930531 w 3939916"/>
              <a:gd name="connsiteY48" fmla="*/ 1768122 h 2434639"/>
              <a:gd name="connsiteX49" fmla="*/ 3928877 w 3939916"/>
              <a:gd name="connsiteY49" fmla="*/ 1770174 h 2434639"/>
              <a:gd name="connsiteX50" fmla="*/ 3928861 w 3939916"/>
              <a:gd name="connsiteY50" fmla="*/ 1770151 h 2434639"/>
              <a:gd name="connsiteX51" fmla="*/ 3929829 w 3939916"/>
              <a:gd name="connsiteY51" fmla="*/ 1767246 h 2434639"/>
              <a:gd name="connsiteX52" fmla="*/ 0 w 3939916"/>
              <a:gd name="connsiteY52" fmla="*/ 0 h 2434639"/>
              <a:gd name="connsiteX53" fmla="*/ 3935184 w 3939916"/>
              <a:gd name="connsiteY53" fmla="*/ 0 h 2434639"/>
              <a:gd name="connsiteX54" fmla="*/ 3935184 w 3939916"/>
              <a:gd name="connsiteY54" fmla="*/ 1778087 h 2434639"/>
              <a:gd name="connsiteX55" fmla="*/ 3929070 w 3939916"/>
              <a:gd name="connsiteY55" fmla="*/ 1779961 h 2434639"/>
              <a:gd name="connsiteX56" fmla="*/ 3926319 w 3939916"/>
              <a:gd name="connsiteY56" fmla="*/ 1777777 h 2434639"/>
              <a:gd name="connsiteX57" fmla="*/ 3928836 w 3939916"/>
              <a:gd name="connsiteY57" fmla="*/ 1770224 h 2434639"/>
              <a:gd name="connsiteX58" fmla="*/ 3928877 w 3939916"/>
              <a:gd name="connsiteY58" fmla="*/ 1770174 h 2434639"/>
              <a:gd name="connsiteX59" fmla="*/ 3930350 w 3939916"/>
              <a:gd name="connsiteY59" fmla="*/ 1772182 h 2434639"/>
              <a:gd name="connsiteX60" fmla="*/ 3932632 w 3939916"/>
              <a:gd name="connsiteY60" fmla="*/ 1770743 h 2434639"/>
              <a:gd name="connsiteX61" fmla="*/ 3930531 w 3939916"/>
              <a:gd name="connsiteY61" fmla="*/ 1768122 h 2434639"/>
              <a:gd name="connsiteX62" fmla="*/ 3930797 w 3939916"/>
              <a:gd name="connsiteY62" fmla="*/ 1767792 h 2434639"/>
              <a:gd name="connsiteX63" fmla="*/ 3925374 w 3939916"/>
              <a:gd name="connsiteY63" fmla="*/ 1747157 h 2434639"/>
              <a:gd name="connsiteX64" fmla="*/ 3777828 w 3939916"/>
              <a:gd name="connsiteY64" fmla="*/ 1936670 h 2434639"/>
              <a:gd name="connsiteX65" fmla="*/ 3249385 w 3939916"/>
              <a:gd name="connsiteY65" fmla="*/ 2218188 h 2434639"/>
              <a:gd name="connsiteX66" fmla="*/ 2060665 w 3939916"/>
              <a:gd name="connsiteY66" fmla="*/ 2434639 h 2434639"/>
              <a:gd name="connsiteX67" fmla="*/ 1135380 w 3939916"/>
              <a:gd name="connsiteY67" fmla="*/ 2418311 h 2434639"/>
              <a:gd name="connsiteX68" fmla="*/ 424508 w 3939916"/>
              <a:gd name="connsiteY68" fmla="*/ 2155581 h 2434639"/>
              <a:gd name="connsiteX69" fmla="*/ 0 w 3939916"/>
              <a:gd name="connsiteY69" fmla="*/ 1790782 h 2434639"/>
              <a:gd name="connsiteX70" fmla="*/ 0 w 3939916"/>
              <a:gd name="connsiteY70" fmla="*/ 0 h 2434639"/>
              <a:gd name="connsiteX0" fmla="*/ 3894954 w 3939916"/>
              <a:gd name="connsiteY0" fmla="*/ 1788429 h 2434639"/>
              <a:gd name="connsiteX1" fmla="*/ 3895972 w 3939916"/>
              <a:gd name="connsiteY1" fmla="*/ 1790108 h 2434639"/>
              <a:gd name="connsiteX2" fmla="*/ 3895109 w 3939916"/>
              <a:gd name="connsiteY2" fmla="*/ 1790372 h 2434639"/>
              <a:gd name="connsiteX3" fmla="*/ 3894954 w 3939916"/>
              <a:gd name="connsiteY3" fmla="*/ 1788429 h 2434639"/>
              <a:gd name="connsiteX4" fmla="*/ 3897689 w 3939916"/>
              <a:gd name="connsiteY4" fmla="*/ 1789581 h 2434639"/>
              <a:gd name="connsiteX5" fmla="*/ 3899119 w 3939916"/>
              <a:gd name="connsiteY5" fmla="*/ 1789143 h 2434639"/>
              <a:gd name="connsiteX6" fmla="*/ 3897689 w 3939916"/>
              <a:gd name="connsiteY6" fmla="*/ 1789581 h 2434639"/>
              <a:gd name="connsiteX7" fmla="*/ 3925612 w 3939916"/>
              <a:gd name="connsiteY7" fmla="*/ 1780052 h 2434639"/>
              <a:gd name="connsiteX8" fmla="*/ 3925376 w 3939916"/>
              <a:gd name="connsiteY8" fmla="*/ 1781094 h 2434639"/>
              <a:gd name="connsiteX9" fmla="*/ 3925291 w 3939916"/>
              <a:gd name="connsiteY9" fmla="*/ 1781120 h 2434639"/>
              <a:gd name="connsiteX10" fmla="*/ 3925612 w 3939916"/>
              <a:gd name="connsiteY10" fmla="*/ 1780052 h 2434639"/>
              <a:gd name="connsiteX11" fmla="*/ 3910296 w 3939916"/>
              <a:gd name="connsiteY11" fmla="*/ 1778805 h 2434639"/>
              <a:gd name="connsiteX12" fmla="*/ 3911021 w 3939916"/>
              <a:gd name="connsiteY12" fmla="*/ 1785494 h 2434639"/>
              <a:gd name="connsiteX13" fmla="*/ 3909936 w 3939916"/>
              <a:gd name="connsiteY13" fmla="*/ 1785827 h 2434639"/>
              <a:gd name="connsiteX14" fmla="*/ 3910407 w 3939916"/>
              <a:gd name="connsiteY14" fmla="*/ 1781856 h 2434639"/>
              <a:gd name="connsiteX15" fmla="*/ 3910296 w 3939916"/>
              <a:gd name="connsiteY15" fmla="*/ 1778805 h 2434639"/>
              <a:gd name="connsiteX16" fmla="*/ 3926156 w 3939916"/>
              <a:gd name="connsiteY16" fmla="*/ 1777648 h 2434639"/>
              <a:gd name="connsiteX17" fmla="*/ 3926319 w 3939916"/>
              <a:gd name="connsiteY17" fmla="*/ 1777777 h 2434639"/>
              <a:gd name="connsiteX18" fmla="*/ 3926084 w 3939916"/>
              <a:gd name="connsiteY18" fmla="*/ 1778483 h 2434639"/>
              <a:gd name="connsiteX19" fmla="*/ 3925612 w 3939916"/>
              <a:gd name="connsiteY19" fmla="*/ 1780052 h 2434639"/>
              <a:gd name="connsiteX20" fmla="*/ 3926156 w 3939916"/>
              <a:gd name="connsiteY20" fmla="*/ 1777648 h 2434639"/>
              <a:gd name="connsiteX21" fmla="*/ 3904770 w 3939916"/>
              <a:gd name="connsiteY21" fmla="*/ 1776498 h 2434639"/>
              <a:gd name="connsiteX22" fmla="*/ 3905076 w 3939916"/>
              <a:gd name="connsiteY22" fmla="*/ 1777278 h 2434639"/>
              <a:gd name="connsiteX23" fmla="*/ 3905436 w 3939916"/>
              <a:gd name="connsiteY23" fmla="*/ 1780256 h 2434639"/>
              <a:gd name="connsiteX24" fmla="*/ 3906711 w 3939916"/>
              <a:gd name="connsiteY24" fmla="*/ 1786816 h 2434639"/>
              <a:gd name="connsiteX25" fmla="*/ 3906703 w 3939916"/>
              <a:gd name="connsiteY25" fmla="*/ 1786818 h 2434639"/>
              <a:gd name="connsiteX26" fmla="*/ 3905645 w 3939916"/>
              <a:gd name="connsiteY26" fmla="*/ 1781856 h 2434639"/>
              <a:gd name="connsiteX27" fmla="*/ 3904770 w 3939916"/>
              <a:gd name="connsiteY27" fmla="*/ 1776498 h 2434639"/>
              <a:gd name="connsiteX28" fmla="*/ 3923082 w 3939916"/>
              <a:gd name="connsiteY28" fmla="*/ 1775208 h 2434639"/>
              <a:gd name="connsiteX29" fmla="*/ 3924141 w 3939916"/>
              <a:gd name="connsiteY29" fmla="*/ 1776049 h 2434639"/>
              <a:gd name="connsiteX30" fmla="*/ 3918335 w 3939916"/>
              <a:gd name="connsiteY30" fmla="*/ 1783252 h 2434639"/>
              <a:gd name="connsiteX31" fmla="*/ 3915438 w 3939916"/>
              <a:gd name="connsiteY31" fmla="*/ 1784140 h 2434639"/>
              <a:gd name="connsiteX32" fmla="*/ 3914376 w 3939916"/>
              <a:gd name="connsiteY32" fmla="*/ 1783828 h 2434639"/>
              <a:gd name="connsiteX33" fmla="*/ 3914268 w 3939916"/>
              <a:gd name="connsiteY33" fmla="*/ 1784499 h 2434639"/>
              <a:gd name="connsiteX34" fmla="*/ 3913188 w 3939916"/>
              <a:gd name="connsiteY34" fmla="*/ 1784830 h 2434639"/>
              <a:gd name="connsiteX35" fmla="*/ 3913383 w 3939916"/>
              <a:gd name="connsiteY35" fmla="*/ 1784634 h 2434639"/>
              <a:gd name="connsiteX36" fmla="*/ 3923082 w 3939916"/>
              <a:gd name="connsiteY36" fmla="*/ 1775208 h 2434639"/>
              <a:gd name="connsiteX37" fmla="*/ 3926926 w 3939916"/>
              <a:gd name="connsiteY37" fmla="*/ 1772594 h 2434639"/>
              <a:gd name="connsiteX38" fmla="*/ 3926282 w 3939916"/>
              <a:gd name="connsiteY38" fmla="*/ 1777093 h 2434639"/>
              <a:gd name="connsiteX39" fmla="*/ 3926156 w 3939916"/>
              <a:gd name="connsiteY39" fmla="*/ 1777648 h 2434639"/>
              <a:gd name="connsiteX40" fmla="*/ 3924141 w 3939916"/>
              <a:gd name="connsiteY40" fmla="*/ 1776049 h 2434639"/>
              <a:gd name="connsiteX41" fmla="*/ 3926926 w 3939916"/>
              <a:gd name="connsiteY41" fmla="*/ 1772594 h 2434639"/>
              <a:gd name="connsiteX42" fmla="*/ 3927534 w 3939916"/>
              <a:gd name="connsiteY42" fmla="*/ 1768343 h 2434639"/>
              <a:gd name="connsiteX43" fmla="*/ 3928861 w 3939916"/>
              <a:gd name="connsiteY43" fmla="*/ 1770151 h 2434639"/>
              <a:gd name="connsiteX44" fmla="*/ 3928836 w 3939916"/>
              <a:gd name="connsiteY44" fmla="*/ 1770224 h 2434639"/>
              <a:gd name="connsiteX45" fmla="*/ 3926926 w 3939916"/>
              <a:gd name="connsiteY45" fmla="*/ 1772594 h 2434639"/>
              <a:gd name="connsiteX46" fmla="*/ 3927534 w 3939916"/>
              <a:gd name="connsiteY46" fmla="*/ 1768343 h 2434639"/>
              <a:gd name="connsiteX47" fmla="*/ 3929829 w 3939916"/>
              <a:gd name="connsiteY47" fmla="*/ 1767246 h 2434639"/>
              <a:gd name="connsiteX48" fmla="*/ 3930531 w 3939916"/>
              <a:gd name="connsiteY48" fmla="*/ 1768122 h 2434639"/>
              <a:gd name="connsiteX49" fmla="*/ 3928877 w 3939916"/>
              <a:gd name="connsiteY49" fmla="*/ 1770174 h 2434639"/>
              <a:gd name="connsiteX50" fmla="*/ 3928861 w 3939916"/>
              <a:gd name="connsiteY50" fmla="*/ 1770151 h 2434639"/>
              <a:gd name="connsiteX51" fmla="*/ 3929829 w 3939916"/>
              <a:gd name="connsiteY51" fmla="*/ 1767246 h 2434639"/>
              <a:gd name="connsiteX52" fmla="*/ 0 w 3939916"/>
              <a:gd name="connsiteY52" fmla="*/ 0 h 2434639"/>
              <a:gd name="connsiteX53" fmla="*/ 3935184 w 3939916"/>
              <a:gd name="connsiteY53" fmla="*/ 0 h 2434639"/>
              <a:gd name="connsiteX54" fmla="*/ 3935184 w 3939916"/>
              <a:gd name="connsiteY54" fmla="*/ 1778087 h 2434639"/>
              <a:gd name="connsiteX55" fmla="*/ 3929070 w 3939916"/>
              <a:gd name="connsiteY55" fmla="*/ 1779961 h 2434639"/>
              <a:gd name="connsiteX56" fmla="*/ 3926319 w 3939916"/>
              <a:gd name="connsiteY56" fmla="*/ 1777777 h 2434639"/>
              <a:gd name="connsiteX57" fmla="*/ 3928836 w 3939916"/>
              <a:gd name="connsiteY57" fmla="*/ 1770224 h 2434639"/>
              <a:gd name="connsiteX58" fmla="*/ 3928877 w 3939916"/>
              <a:gd name="connsiteY58" fmla="*/ 1770174 h 2434639"/>
              <a:gd name="connsiteX59" fmla="*/ 3930350 w 3939916"/>
              <a:gd name="connsiteY59" fmla="*/ 1772182 h 2434639"/>
              <a:gd name="connsiteX60" fmla="*/ 3932632 w 3939916"/>
              <a:gd name="connsiteY60" fmla="*/ 1770743 h 2434639"/>
              <a:gd name="connsiteX61" fmla="*/ 3930531 w 3939916"/>
              <a:gd name="connsiteY61" fmla="*/ 1768122 h 2434639"/>
              <a:gd name="connsiteX62" fmla="*/ 3930797 w 3939916"/>
              <a:gd name="connsiteY62" fmla="*/ 1767792 h 2434639"/>
              <a:gd name="connsiteX63" fmla="*/ 3925374 w 3939916"/>
              <a:gd name="connsiteY63" fmla="*/ 1747157 h 2434639"/>
              <a:gd name="connsiteX64" fmla="*/ 3777828 w 3939916"/>
              <a:gd name="connsiteY64" fmla="*/ 1936670 h 2434639"/>
              <a:gd name="connsiteX65" fmla="*/ 3249385 w 3939916"/>
              <a:gd name="connsiteY65" fmla="*/ 2218188 h 2434639"/>
              <a:gd name="connsiteX66" fmla="*/ 2718604 w 3939916"/>
              <a:gd name="connsiteY66" fmla="*/ 2381129 h 2434639"/>
              <a:gd name="connsiteX67" fmla="*/ 2060665 w 3939916"/>
              <a:gd name="connsiteY67" fmla="*/ 2434639 h 2434639"/>
              <a:gd name="connsiteX68" fmla="*/ 1135380 w 3939916"/>
              <a:gd name="connsiteY68" fmla="*/ 2418311 h 2434639"/>
              <a:gd name="connsiteX69" fmla="*/ 424508 w 3939916"/>
              <a:gd name="connsiteY69" fmla="*/ 2155581 h 2434639"/>
              <a:gd name="connsiteX70" fmla="*/ 0 w 3939916"/>
              <a:gd name="connsiteY70" fmla="*/ 1790782 h 2434639"/>
              <a:gd name="connsiteX71" fmla="*/ 0 w 3939916"/>
              <a:gd name="connsiteY71" fmla="*/ 0 h 243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39916" h="2434639"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ubicBezTo>
                  <a:pt x="3895057" y="1789724"/>
                  <a:pt x="3895006" y="1789077"/>
                  <a:pt x="3894954" y="1788429"/>
                </a:cubicBezTo>
                <a:close/>
                <a:moveTo>
                  <a:pt x="3897689" y="178958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cubicBezTo>
                  <a:pt x="3925533" y="1780399"/>
                  <a:pt x="3925455" y="1780747"/>
                  <a:pt x="3925376" y="1781094"/>
                </a:cubicBezTo>
                <a:cubicBezTo>
                  <a:pt x="3925348" y="1781103"/>
                  <a:pt x="3925319" y="1781111"/>
                  <a:pt x="3925291" y="1781120"/>
                </a:cubicBezTo>
                <a:lnTo>
                  <a:pt x="3925612" y="1780052"/>
                </a:lnTo>
                <a:close/>
                <a:moveTo>
                  <a:pt x="3910296" y="1778805"/>
                </a:moveTo>
                <a:cubicBezTo>
                  <a:pt x="3910538" y="1781035"/>
                  <a:pt x="3910779" y="1783264"/>
                  <a:pt x="3911021" y="1785494"/>
                </a:cubicBez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lnTo>
                  <a:pt x="3926156" y="1777648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cubicBezTo>
                  <a:pt x="3906708" y="1786817"/>
                  <a:pt x="3906706" y="1786817"/>
                  <a:pt x="3906703" y="1786818"/>
                </a:cubicBez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lnTo>
                  <a:pt x="3926926" y="1772594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cubicBezTo>
                  <a:pt x="3928853" y="1770175"/>
                  <a:pt x="3928844" y="1770200"/>
                  <a:pt x="3928836" y="1770224"/>
                </a:cubicBezTo>
                <a:lnTo>
                  <a:pt x="3926926" y="1772594"/>
                </a:lnTo>
                <a:cubicBezTo>
                  <a:pt x="3927129" y="1771177"/>
                  <a:pt x="3927331" y="1769760"/>
                  <a:pt x="3927534" y="1768343"/>
                </a:cubicBez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cubicBezTo>
                  <a:pt x="3928872" y="1770166"/>
                  <a:pt x="3928866" y="1770159"/>
                  <a:pt x="3928861" y="1770151"/>
                </a:cubicBezTo>
                <a:lnTo>
                  <a:pt x="3929829" y="1767246"/>
                </a:ln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50869" y="1719011"/>
                  <a:pt x="3925374" y="1747157"/>
                </a:cubicBezTo>
                <a:cubicBezTo>
                  <a:pt x="3899879" y="1775303"/>
                  <a:pt x="3890493" y="1858165"/>
                  <a:pt x="3777828" y="1936670"/>
                </a:cubicBezTo>
                <a:cubicBezTo>
                  <a:pt x="3601680" y="2030509"/>
                  <a:pt x="3425922" y="2144112"/>
                  <a:pt x="3249385" y="2218188"/>
                </a:cubicBezTo>
                <a:cubicBezTo>
                  <a:pt x="3072848" y="2292264"/>
                  <a:pt x="2916724" y="2345054"/>
                  <a:pt x="2718604" y="2381129"/>
                </a:cubicBezTo>
                <a:cubicBezTo>
                  <a:pt x="2520484" y="2417204"/>
                  <a:pt x="2323742" y="2420874"/>
                  <a:pt x="2060665" y="2434639"/>
                </a:cubicBezTo>
                <a:cubicBezTo>
                  <a:pt x="1777637" y="2412868"/>
                  <a:pt x="1418408" y="2440082"/>
                  <a:pt x="1135380" y="2418311"/>
                </a:cubicBezTo>
                <a:cubicBezTo>
                  <a:pt x="898423" y="2274221"/>
                  <a:pt x="661465" y="2299671"/>
                  <a:pt x="424508" y="2155581"/>
                </a:cubicBezTo>
                <a:lnTo>
                  <a:pt x="0" y="179078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FEF3CC3-367D-4677-9388-0EEB187696E6}"/>
              </a:ext>
            </a:extLst>
          </p:cNvPr>
          <p:cNvSpPr/>
          <p:nvPr/>
        </p:nvSpPr>
        <p:spPr>
          <a:xfrm flipV="1">
            <a:off x="7748903" y="4742929"/>
            <a:ext cx="3935184" cy="701561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35184" h="1974459">
                <a:moveTo>
                  <a:pt x="3581022" y="1868753"/>
                </a:moveTo>
                <a:lnTo>
                  <a:pt x="3519882" y="1886879"/>
                </a:lnTo>
                <a:cubicBezTo>
                  <a:pt x="3500667" y="1891889"/>
                  <a:pt x="3489323" y="1893378"/>
                  <a:pt x="3491307" y="1888218"/>
                </a:cubicBezTo>
                <a:cubicBezTo>
                  <a:pt x="3493292" y="1883059"/>
                  <a:pt x="3518890" y="1877635"/>
                  <a:pt x="3556171" y="1872071"/>
                </a:cubicBezTo>
                <a:close/>
                <a:moveTo>
                  <a:pt x="3742611" y="1837120"/>
                </a:moveTo>
                <a:lnTo>
                  <a:pt x="3679502" y="1856466"/>
                </a:lnTo>
                <a:lnTo>
                  <a:pt x="3619365" y="1863634"/>
                </a:lnTo>
                <a:lnTo>
                  <a:pt x="3581022" y="1868753"/>
                </a:lnTo>
                <a:lnTo>
                  <a:pt x="3595685" y="1864406"/>
                </a:lnTo>
                <a:cubicBezTo>
                  <a:pt x="3625186" y="1855476"/>
                  <a:pt x="3657102" y="1846149"/>
                  <a:pt x="3685974" y="1839551"/>
                </a:cubicBezTo>
                <a:lnTo>
                  <a:pt x="3693956" y="1838075"/>
                </a:lnTo>
                <a:lnTo>
                  <a:pt x="3722914" y="1838014"/>
                </a:lnTo>
                <a:close/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lose/>
                <a:moveTo>
                  <a:pt x="3897186" y="178374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lnTo>
                  <a:pt x="3925376" y="1781094"/>
                </a:lnTo>
                <a:lnTo>
                  <a:pt x="3925291" y="1781120"/>
                </a:lnTo>
                <a:close/>
                <a:moveTo>
                  <a:pt x="3910296" y="1778805"/>
                </a:moveTo>
                <a:lnTo>
                  <a:pt x="3911021" y="1785494"/>
                </a:ln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lnTo>
                  <a:pt x="3906703" y="1786818"/>
                </a:ln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lnTo>
                  <a:pt x="3928836" y="1770224"/>
                </a:lnTo>
                <a:lnTo>
                  <a:pt x="3926926" y="1772594"/>
                </a:ln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lnTo>
                  <a:pt x="3928861" y="1770151"/>
                </a:lnTo>
                <a:close/>
                <a:moveTo>
                  <a:pt x="3905645" y="1765187"/>
                </a:moveTo>
                <a:cubicBezTo>
                  <a:pt x="3906260" y="1765373"/>
                  <a:pt x="3907187" y="1770857"/>
                  <a:pt x="3908337" y="1779693"/>
                </a:cubicBezTo>
                <a:lnTo>
                  <a:pt x="3909083" y="1786089"/>
                </a:lnTo>
                <a:lnTo>
                  <a:pt x="3908957" y="1786127"/>
                </a:lnTo>
                <a:lnTo>
                  <a:pt x="3906984" y="1782154"/>
                </a:lnTo>
                <a:lnTo>
                  <a:pt x="3905076" y="1777278"/>
                </a:lnTo>
                <a:lnTo>
                  <a:pt x="3904182" y="1769899"/>
                </a:lnTo>
                <a:cubicBezTo>
                  <a:pt x="3904072" y="1766886"/>
                  <a:pt x="3904414" y="1764815"/>
                  <a:pt x="3905645" y="1765187"/>
                </a:cubicBez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35851" y="1750175"/>
                  <a:pt x="3925374" y="1747157"/>
                </a:cubicBezTo>
                <a:cubicBezTo>
                  <a:pt x="3904420" y="1741122"/>
                  <a:pt x="3880610" y="1766174"/>
                  <a:pt x="3848637" y="1791565"/>
                </a:cubicBezTo>
                <a:lnTo>
                  <a:pt x="3808302" y="1816983"/>
                </a:lnTo>
                <a:lnTo>
                  <a:pt x="3763541" y="1830704"/>
                </a:lnTo>
                <a:lnTo>
                  <a:pt x="3758007" y="1831068"/>
                </a:lnTo>
                <a:cubicBezTo>
                  <a:pt x="3749342" y="1830076"/>
                  <a:pt x="3738552" y="1830547"/>
                  <a:pt x="3726319" y="1832091"/>
                </a:cubicBezTo>
                <a:lnTo>
                  <a:pt x="3693956" y="1838075"/>
                </a:lnTo>
                <a:lnTo>
                  <a:pt x="3683949" y="1838097"/>
                </a:lnTo>
                <a:cubicBezTo>
                  <a:pt x="3594728" y="1845952"/>
                  <a:pt x="3508942" y="1902481"/>
                  <a:pt x="3249385" y="1903329"/>
                </a:cubicBezTo>
                <a:cubicBezTo>
                  <a:pt x="2952749" y="1904298"/>
                  <a:pt x="2343149" y="1951718"/>
                  <a:pt x="1992085" y="1974459"/>
                </a:cubicBezTo>
                <a:cubicBezTo>
                  <a:pt x="1709057" y="1952688"/>
                  <a:pt x="1426028" y="1979902"/>
                  <a:pt x="1143000" y="1958131"/>
                </a:cubicBezTo>
                <a:lnTo>
                  <a:pt x="0" y="1790782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D17A976-E913-46CA-9995-4D043F69A520}"/>
              </a:ext>
            </a:extLst>
          </p:cNvPr>
          <p:cNvSpPr/>
          <p:nvPr/>
        </p:nvSpPr>
        <p:spPr>
          <a:xfrm flipV="1">
            <a:off x="7734304" y="4211110"/>
            <a:ext cx="3935184" cy="701561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35184" h="1974459">
                <a:moveTo>
                  <a:pt x="3581022" y="1868753"/>
                </a:moveTo>
                <a:lnTo>
                  <a:pt x="3519882" y="1886879"/>
                </a:lnTo>
                <a:cubicBezTo>
                  <a:pt x="3500667" y="1891889"/>
                  <a:pt x="3489323" y="1893378"/>
                  <a:pt x="3491307" y="1888218"/>
                </a:cubicBezTo>
                <a:cubicBezTo>
                  <a:pt x="3493292" y="1883059"/>
                  <a:pt x="3518890" y="1877635"/>
                  <a:pt x="3556171" y="1872071"/>
                </a:cubicBezTo>
                <a:close/>
                <a:moveTo>
                  <a:pt x="3742611" y="1837120"/>
                </a:moveTo>
                <a:lnTo>
                  <a:pt x="3679502" y="1856466"/>
                </a:lnTo>
                <a:lnTo>
                  <a:pt x="3619365" y="1863634"/>
                </a:lnTo>
                <a:lnTo>
                  <a:pt x="3581022" y="1868753"/>
                </a:lnTo>
                <a:lnTo>
                  <a:pt x="3595685" y="1864406"/>
                </a:lnTo>
                <a:cubicBezTo>
                  <a:pt x="3625186" y="1855476"/>
                  <a:pt x="3657102" y="1846149"/>
                  <a:pt x="3685974" y="1839551"/>
                </a:cubicBezTo>
                <a:lnTo>
                  <a:pt x="3693956" y="1838075"/>
                </a:lnTo>
                <a:lnTo>
                  <a:pt x="3722914" y="1838014"/>
                </a:lnTo>
                <a:close/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lose/>
                <a:moveTo>
                  <a:pt x="3897186" y="178374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lnTo>
                  <a:pt x="3925376" y="1781094"/>
                </a:lnTo>
                <a:lnTo>
                  <a:pt x="3925291" y="1781120"/>
                </a:lnTo>
                <a:close/>
                <a:moveTo>
                  <a:pt x="3910296" y="1778805"/>
                </a:moveTo>
                <a:lnTo>
                  <a:pt x="3911021" y="1785494"/>
                </a:ln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lnTo>
                  <a:pt x="3906703" y="1786818"/>
                </a:ln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lnTo>
                  <a:pt x="3928836" y="1770224"/>
                </a:lnTo>
                <a:lnTo>
                  <a:pt x="3926926" y="1772594"/>
                </a:ln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lnTo>
                  <a:pt x="3928861" y="1770151"/>
                </a:lnTo>
                <a:close/>
                <a:moveTo>
                  <a:pt x="3905645" y="1765187"/>
                </a:moveTo>
                <a:cubicBezTo>
                  <a:pt x="3906260" y="1765373"/>
                  <a:pt x="3907187" y="1770857"/>
                  <a:pt x="3908337" y="1779693"/>
                </a:cubicBezTo>
                <a:lnTo>
                  <a:pt x="3909083" y="1786089"/>
                </a:lnTo>
                <a:lnTo>
                  <a:pt x="3908957" y="1786127"/>
                </a:lnTo>
                <a:lnTo>
                  <a:pt x="3906984" y="1782154"/>
                </a:lnTo>
                <a:lnTo>
                  <a:pt x="3905076" y="1777278"/>
                </a:lnTo>
                <a:lnTo>
                  <a:pt x="3904182" y="1769899"/>
                </a:lnTo>
                <a:cubicBezTo>
                  <a:pt x="3904072" y="1766886"/>
                  <a:pt x="3904414" y="1764815"/>
                  <a:pt x="3905645" y="1765187"/>
                </a:cubicBez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35851" y="1750175"/>
                  <a:pt x="3925374" y="1747157"/>
                </a:cubicBezTo>
                <a:cubicBezTo>
                  <a:pt x="3904420" y="1741122"/>
                  <a:pt x="3880610" y="1766174"/>
                  <a:pt x="3848637" y="1791565"/>
                </a:cubicBezTo>
                <a:lnTo>
                  <a:pt x="3808302" y="1816983"/>
                </a:lnTo>
                <a:lnTo>
                  <a:pt x="3763541" y="1830704"/>
                </a:lnTo>
                <a:lnTo>
                  <a:pt x="3758007" y="1831068"/>
                </a:lnTo>
                <a:cubicBezTo>
                  <a:pt x="3749342" y="1830076"/>
                  <a:pt x="3738552" y="1830547"/>
                  <a:pt x="3726319" y="1832091"/>
                </a:cubicBezTo>
                <a:lnTo>
                  <a:pt x="3693956" y="1838075"/>
                </a:lnTo>
                <a:lnTo>
                  <a:pt x="3683949" y="1838097"/>
                </a:lnTo>
                <a:cubicBezTo>
                  <a:pt x="3594728" y="1845952"/>
                  <a:pt x="3508942" y="1902481"/>
                  <a:pt x="3249385" y="1903329"/>
                </a:cubicBezTo>
                <a:cubicBezTo>
                  <a:pt x="2952749" y="1904298"/>
                  <a:pt x="2343149" y="1951718"/>
                  <a:pt x="1992085" y="1974459"/>
                </a:cubicBezTo>
                <a:cubicBezTo>
                  <a:pt x="1709057" y="1952688"/>
                  <a:pt x="1426028" y="1979902"/>
                  <a:pt x="1143000" y="1958131"/>
                </a:cubicBezTo>
                <a:lnTo>
                  <a:pt x="0" y="1790782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CB4CBE-A4C9-47C7-8E4E-E442B002FE89}"/>
              </a:ext>
            </a:extLst>
          </p:cNvPr>
          <p:cNvGrpSpPr/>
          <p:nvPr/>
        </p:nvGrpSpPr>
        <p:grpSpPr>
          <a:xfrm>
            <a:off x="3886955" y="2258281"/>
            <a:ext cx="1066801" cy="4296698"/>
            <a:chOff x="8132383" y="1232732"/>
            <a:chExt cx="1066801" cy="53808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DC1D50-AA77-4F81-8018-4A6BB9B8F2D2}"/>
                </a:ext>
              </a:extLst>
            </p:cNvPr>
            <p:cNvSpPr/>
            <p:nvPr/>
          </p:nvSpPr>
          <p:spPr>
            <a:xfrm>
              <a:off x="8132384" y="6402609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BBCC02-F306-4603-8389-42563FDC5293}"/>
                </a:ext>
              </a:extLst>
            </p:cNvPr>
            <p:cNvSpPr/>
            <p:nvPr/>
          </p:nvSpPr>
          <p:spPr>
            <a:xfrm>
              <a:off x="8132384" y="1232732"/>
              <a:ext cx="1066800" cy="5228492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A6810F-6C51-4E68-9441-4C49190F4199}"/>
                </a:ext>
              </a:extLst>
            </p:cNvPr>
            <p:cNvSpPr/>
            <p:nvPr/>
          </p:nvSpPr>
          <p:spPr>
            <a:xfrm>
              <a:off x="8132383" y="1735381"/>
              <a:ext cx="1066801" cy="4725843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E94753-17E2-4043-B77D-CBAAAD9B9030}"/>
                </a:ext>
              </a:extLst>
            </p:cNvPr>
            <p:cNvSpPr/>
            <p:nvPr/>
          </p:nvSpPr>
          <p:spPr>
            <a:xfrm flipV="1">
              <a:off x="8132384" y="1700838"/>
              <a:ext cx="1066800" cy="3454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F918A06-6DF9-4D89-8EF3-1B856B76E525}"/>
                </a:ext>
              </a:extLst>
            </p:cNvPr>
            <p:cNvCxnSpPr>
              <a:cxnSpLocks/>
            </p:cNvCxnSpPr>
            <p:nvPr/>
          </p:nvCxnSpPr>
          <p:spPr>
            <a:xfrm>
              <a:off x="8132384" y="2279207"/>
              <a:ext cx="0" cy="9816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25DBA9-292C-4C7C-B6A6-9D4864280095}"/>
              </a:ext>
            </a:extLst>
          </p:cNvPr>
          <p:cNvGrpSpPr/>
          <p:nvPr/>
        </p:nvGrpSpPr>
        <p:grpSpPr>
          <a:xfrm>
            <a:off x="2080247" y="2279085"/>
            <a:ext cx="1089738" cy="4275894"/>
            <a:chOff x="5933790" y="1232732"/>
            <a:chExt cx="1089738" cy="53808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D7F01B-21A7-484E-B48A-5047936B369E}"/>
                </a:ext>
              </a:extLst>
            </p:cNvPr>
            <p:cNvSpPr/>
            <p:nvPr/>
          </p:nvSpPr>
          <p:spPr>
            <a:xfrm>
              <a:off x="5933790" y="6402609"/>
              <a:ext cx="1066800" cy="211015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5295A-009D-493E-8F61-CEFAC10762C8}"/>
                </a:ext>
              </a:extLst>
            </p:cNvPr>
            <p:cNvSpPr/>
            <p:nvPr/>
          </p:nvSpPr>
          <p:spPr>
            <a:xfrm>
              <a:off x="5933790" y="1232732"/>
              <a:ext cx="1066800" cy="5169877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0AA2D92-B927-4C02-8D23-37ECE76B4C1F}"/>
                </a:ext>
              </a:extLst>
            </p:cNvPr>
            <p:cNvGrpSpPr/>
            <p:nvPr/>
          </p:nvGrpSpPr>
          <p:grpSpPr>
            <a:xfrm>
              <a:off x="5933790" y="3015636"/>
              <a:ext cx="1066800" cy="3386972"/>
              <a:chOff x="5791200" y="2646287"/>
              <a:chExt cx="1066800" cy="422929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748F16-1C00-4874-BE35-E3A99C4F2E3A}"/>
                  </a:ext>
                </a:extLst>
              </p:cNvPr>
              <p:cNvSpPr/>
              <p:nvPr/>
            </p:nvSpPr>
            <p:spPr>
              <a:xfrm>
                <a:off x="5791200" y="2760785"/>
                <a:ext cx="1066800" cy="4114800"/>
              </a:xfrm>
              <a:prstGeom prst="rect">
                <a:avLst/>
              </a:prstGeom>
              <a:gradFill flip="none" rotWithShape="1">
                <a:gsLst>
                  <a:gs pos="3000">
                    <a:srgbClr val="C79B00"/>
                  </a:gs>
                  <a:gs pos="28000">
                    <a:srgbClr val="FFFF00"/>
                  </a:gs>
                  <a:gs pos="90000">
                    <a:srgbClr val="FFFF00"/>
                  </a:gs>
                  <a:gs pos="100000">
                    <a:srgbClr val="C49500"/>
                  </a:gs>
                  <a:gs pos="54000">
                    <a:srgbClr val="FFFF00"/>
                  </a:gs>
                  <a:gs pos="72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2AD4DE8-DB83-4B0D-AC48-88DC25FB547A}"/>
                  </a:ext>
                </a:extLst>
              </p:cNvPr>
              <p:cNvSpPr/>
              <p:nvPr/>
            </p:nvSpPr>
            <p:spPr>
              <a:xfrm>
                <a:off x="5791200" y="2646287"/>
                <a:ext cx="1066800" cy="21101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C79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67DD88-2A19-4B7A-B51A-CAAD53E10BB5}"/>
                </a:ext>
              </a:extLst>
            </p:cNvPr>
            <p:cNvCxnSpPr>
              <a:cxnSpLocks/>
            </p:cNvCxnSpPr>
            <p:nvPr/>
          </p:nvCxnSpPr>
          <p:spPr>
            <a:xfrm>
              <a:off x="7023528" y="3547228"/>
              <a:ext cx="0" cy="6287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BD9202-9F8D-48BD-AF85-7B1B185AD9F3}"/>
              </a:ext>
            </a:extLst>
          </p:cNvPr>
          <p:cNvGrpSpPr/>
          <p:nvPr/>
        </p:nvGrpSpPr>
        <p:grpSpPr>
          <a:xfrm>
            <a:off x="496055" y="2258281"/>
            <a:ext cx="1082521" cy="4296698"/>
            <a:chOff x="496055" y="765159"/>
            <a:chExt cx="1082521" cy="429669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E0BA2C-97B2-4F84-920D-DF61E52D7DF9}"/>
                </a:ext>
              </a:extLst>
            </p:cNvPr>
            <p:cNvSpPr/>
            <p:nvPr/>
          </p:nvSpPr>
          <p:spPr>
            <a:xfrm>
              <a:off x="496055" y="4893359"/>
              <a:ext cx="1066800" cy="168498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50B931-942E-4E68-899B-CC707C11BF7B}"/>
                </a:ext>
              </a:extLst>
            </p:cNvPr>
            <p:cNvSpPr/>
            <p:nvPr/>
          </p:nvSpPr>
          <p:spPr>
            <a:xfrm>
              <a:off x="496055" y="765159"/>
              <a:ext cx="1066800" cy="4128200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9E7451-F39D-4844-A288-565D509CBCD6}"/>
                </a:ext>
              </a:extLst>
            </p:cNvPr>
            <p:cNvGrpSpPr/>
            <p:nvPr/>
          </p:nvGrpSpPr>
          <p:grpSpPr>
            <a:xfrm>
              <a:off x="496055" y="2655421"/>
              <a:ext cx="1066800" cy="2237935"/>
              <a:chOff x="2971800" y="3464960"/>
              <a:chExt cx="1066800" cy="34135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AC3138-272F-43B9-A514-178E1440B021}"/>
                  </a:ext>
                </a:extLst>
              </p:cNvPr>
              <p:cNvSpPr/>
              <p:nvPr/>
            </p:nvSpPr>
            <p:spPr>
              <a:xfrm>
                <a:off x="2971800" y="3505200"/>
                <a:ext cx="1066800" cy="3373314"/>
              </a:xfrm>
              <a:prstGeom prst="rect">
                <a:avLst/>
              </a:prstGeom>
              <a:gradFill flip="none" rotWithShape="1">
                <a:gsLst>
                  <a:gs pos="3000">
                    <a:srgbClr val="C79B00"/>
                  </a:gs>
                  <a:gs pos="28000">
                    <a:srgbClr val="FFFF00"/>
                  </a:gs>
                  <a:gs pos="90000">
                    <a:srgbClr val="FFFF00"/>
                  </a:gs>
                  <a:gs pos="100000">
                    <a:srgbClr val="C49500"/>
                  </a:gs>
                  <a:gs pos="54000">
                    <a:srgbClr val="FFFF00"/>
                  </a:gs>
                  <a:gs pos="72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3AD1224-6058-45E6-9F46-639E4586AC03}"/>
                  </a:ext>
                </a:extLst>
              </p:cNvPr>
              <p:cNvSpPr/>
              <p:nvPr/>
            </p:nvSpPr>
            <p:spPr>
              <a:xfrm flipV="1">
                <a:off x="2971800" y="3464960"/>
                <a:ext cx="1066800" cy="22860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C79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3491035-D546-42C6-8D96-DE0302B87513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76" y="2850189"/>
              <a:ext cx="0" cy="314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ylinder 57">
            <a:extLst>
              <a:ext uri="{FF2B5EF4-FFF2-40B4-BE49-F238E27FC236}">
                <a16:creationId xmlns:a16="http://schemas.microsoft.com/office/drawing/2014/main" id="{B7CB4EF9-49D4-4241-9D08-084F13C59CEC}"/>
              </a:ext>
            </a:extLst>
          </p:cNvPr>
          <p:cNvSpPr/>
          <p:nvPr/>
        </p:nvSpPr>
        <p:spPr>
          <a:xfrm>
            <a:off x="7732702" y="2833078"/>
            <a:ext cx="3935185" cy="3400055"/>
          </a:xfrm>
          <a:prstGeom prst="can">
            <a:avLst>
              <a:gd name="adj" fmla="val 16331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2D2C606-AB13-49C5-B4ED-7E9EF8DD4AB7}"/>
              </a:ext>
            </a:extLst>
          </p:cNvPr>
          <p:cNvSpPr/>
          <p:nvPr/>
        </p:nvSpPr>
        <p:spPr>
          <a:xfrm flipV="1">
            <a:off x="7732702" y="4203109"/>
            <a:ext cx="3935184" cy="121357"/>
          </a:xfrm>
          <a:prstGeom prst="ellipse">
            <a:avLst/>
          </a:prstGeom>
          <a:solidFill>
            <a:srgbClr val="FFFF00"/>
          </a:solidFill>
          <a:ln>
            <a:solidFill>
              <a:srgbClr val="C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1748E93-0520-4C53-A333-0B7840CC398E}"/>
              </a:ext>
            </a:extLst>
          </p:cNvPr>
          <p:cNvGrpSpPr/>
          <p:nvPr/>
        </p:nvGrpSpPr>
        <p:grpSpPr>
          <a:xfrm rot="5400000">
            <a:off x="6629982" y="109932"/>
            <a:ext cx="1082521" cy="4296698"/>
            <a:chOff x="496055" y="765159"/>
            <a:chExt cx="1082521" cy="42966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E61124-57C2-4981-B0E0-137DF9723BC3}"/>
                </a:ext>
              </a:extLst>
            </p:cNvPr>
            <p:cNvSpPr/>
            <p:nvPr/>
          </p:nvSpPr>
          <p:spPr>
            <a:xfrm>
              <a:off x="496055" y="4893359"/>
              <a:ext cx="1066800" cy="168498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D087F0-7DD9-47E9-A507-3FADCF0DA8FA}"/>
                </a:ext>
              </a:extLst>
            </p:cNvPr>
            <p:cNvSpPr/>
            <p:nvPr/>
          </p:nvSpPr>
          <p:spPr>
            <a:xfrm>
              <a:off x="496055" y="765159"/>
              <a:ext cx="1066800" cy="4128200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9B3E992-4CDD-49A9-B66A-6C882462752F}"/>
                </a:ext>
              </a:extLst>
            </p:cNvPr>
            <p:cNvCxnSpPr>
              <a:cxnSpLocks/>
            </p:cNvCxnSpPr>
            <p:nvPr/>
          </p:nvCxnSpPr>
          <p:spPr>
            <a:xfrm>
              <a:off x="1578576" y="2850189"/>
              <a:ext cx="0" cy="314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52AA22-B95A-4027-8FA0-8E208DF40081}"/>
              </a:ext>
            </a:extLst>
          </p:cNvPr>
          <p:cNvSpPr txBox="1"/>
          <p:nvPr/>
        </p:nvSpPr>
        <p:spPr>
          <a:xfrm>
            <a:off x="63060" y="-2630"/>
            <a:ext cx="13495288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তিনটি পাত্রের জুস একপাত্রে ঢেলে তারপর তিনটি পাত্রে সমান ভাগে ভাগ করে দিতে পারি।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C2A0AB-06FF-411E-B7FB-CE683E32F3EA}"/>
              </a:ext>
            </a:extLst>
          </p:cNvPr>
          <p:cNvSpPr txBox="1"/>
          <p:nvPr/>
        </p:nvSpPr>
        <p:spPr>
          <a:xfrm>
            <a:off x="704851" y="68178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67152E-0003-4D3B-9FE2-B44742754758}"/>
              </a:ext>
            </a:extLst>
          </p:cNvPr>
          <p:cNvSpPr txBox="1"/>
          <p:nvPr/>
        </p:nvSpPr>
        <p:spPr>
          <a:xfrm>
            <a:off x="323850" y="6553889"/>
            <a:ext cx="14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মিলি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4FFC18-55E9-489E-93C1-3B8178731D13}"/>
              </a:ext>
            </a:extLst>
          </p:cNvPr>
          <p:cNvSpPr txBox="1"/>
          <p:nvPr/>
        </p:nvSpPr>
        <p:spPr>
          <a:xfrm>
            <a:off x="1791455" y="6582425"/>
            <a:ext cx="14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১০০মিলি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1253E8C-0951-418B-8FD2-CDFE8C6CFC72}"/>
              </a:ext>
            </a:extLst>
          </p:cNvPr>
          <p:cNvSpPr txBox="1"/>
          <p:nvPr/>
        </p:nvSpPr>
        <p:spPr>
          <a:xfrm>
            <a:off x="3715127" y="6506163"/>
            <a:ext cx="1410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১৪০মিলি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E59021E-0049-4C6E-ACB4-1BF457C96FD0}"/>
              </a:ext>
            </a:extLst>
          </p:cNvPr>
          <p:cNvSpPr txBox="1"/>
          <p:nvPr/>
        </p:nvSpPr>
        <p:spPr>
          <a:xfrm>
            <a:off x="2459422" y="598355"/>
            <a:ext cx="11098926" cy="107721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আমরা তিনটি পাত্রের জুস  একপাত্রে রা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তাহলে নতুন পাত্রে জুসের পরিমাণ হবে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(৯০ + ১০০ + ১৪০) মিলি = ৩৩০ মিলি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9D0A53F-96ED-4A93-8B5A-DB273D450A86}"/>
              </a:ext>
            </a:extLst>
          </p:cNvPr>
          <p:cNvSpPr txBox="1"/>
          <p:nvPr/>
        </p:nvSpPr>
        <p:spPr>
          <a:xfrm>
            <a:off x="2172455" y="68178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16DCD4A-D128-4311-891F-0F3AEEBFA184}"/>
              </a:ext>
            </a:extLst>
          </p:cNvPr>
          <p:cNvSpPr txBox="1"/>
          <p:nvPr/>
        </p:nvSpPr>
        <p:spPr>
          <a:xfrm>
            <a:off x="4192132" y="691241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CC67336-9956-483B-9588-1D23DB16008E}"/>
              </a:ext>
            </a:extLst>
          </p:cNvPr>
          <p:cNvSpPr txBox="1"/>
          <p:nvPr/>
        </p:nvSpPr>
        <p:spPr>
          <a:xfrm>
            <a:off x="8972739" y="6368216"/>
            <a:ext cx="156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৩৩০মিলি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3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63E-6 -3.46405E-6 L 0.16886 -0.20098 L 0.35173 -0.27083 L 0.4228 -0.25919 " pathEditMode="relative" rAng="0" ptsTypes="AAAA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575E-6 L 0.12442 -0.20343 L 0.25961 -0.27349 L 0.31204 -0.26226 " pathEditMode="relative" rAng="0" ptsTypes="AA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2" y="-13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6405E-6 L 0.07049 -0.19056 L 0.14792 -0.25653 L 0.17778 -0.24571 " pathEditMode="relative" rAng="0" ptsTypes="AAAA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2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0" grpId="0" animBg="1"/>
      <p:bldP spid="63" grpId="0" animBg="1"/>
      <p:bldP spid="61" grpId="0" animBg="1"/>
      <p:bldP spid="24" grpId="0" animBg="1"/>
      <p:bldP spid="25" grpId="0"/>
      <p:bldP spid="91" grpId="0"/>
      <p:bldP spid="92" grpId="0"/>
      <p:bldP spid="93" grpId="0"/>
      <p:bldP spid="94" grpId="0" animBg="1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9D44463-AE10-4CD4-B646-8BD6942E135A}"/>
              </a:ext>
            </a:extLst>
          </p:cNvPr>
          <p:cNvSpPr/>
          <p:nvPr/>
        </p:nvSpPr>
        <p:spPr>
          <a:xfrm>
            <a:off x="401858" y="3100021"/>
            <a:ext cx="4797724" cy="14838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FEF3CC3-367D-4677-9388-0EEB187696E6}"/>
              </a:ext>
            </a:extLst>
          </p:cNvPr>
          <p:cNvSpPr/>
          <p:nvPr/>
        </p:nvSpPr>
        <p:spPr>
          <a:xfrm flipV="1">
            <a:off x="884979" y="2398461"/>
            <a:ext cx="3935184" cy="701561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35184" h="1974459">
                <a:moveTo>
                  <a:pt x="3581022" y="1868753"/>
                </a:moveTo>
                <a:lnTo>
                  <a:pt x="3519882" y="1886879"/>
                </a:lnTo>
                <a:cubicBezTo>
                  <a:pt x="3500667" y="1891889"/>
                  <a:pt x="3489323" y="1893378"/>
                  <a:pt x="3491307" y="1888218"/>
                </a:cubicBezTo>
                <a:cubicBezTo>
                  <a:pt x="3493292" y="1883059"/>
                  <a:pt x="3518890" y="1877635"/>
                  <a:pt x="3556171" y="1872071"/>
                </a:cubicBezTo>
                <a:close/>
                <a:moveTo>
                  <a:pt x="3742611" y="1837120"/>
                </a:moveTo>
                <a:lnTo>
                  <a:pt x="3679502" y="1856466"/>
                </a:lnTo>
                <a:lnTo>
                  <a:pt x="3619365" y="1863634"/>
                </a:lnTo>
                <a:lnTo>
                  <a:pt x="3581022" y="1868753"/>
                </a:lnTo>
                <a:lnTo>
                  <a:pt x="3595685" y="1864406"/>
                </a:lnTo>
                <a:cubicBezTo>
                  <a:pt x="3625186" y="1855476"/>
                  <a:pt x="3657102" y="1846149"/>
                  <a:pt x="3685974" y="1839551"/>
                </a:cubicBezTo>
                <a:lnTo>
                  <a:pt x="3693956" y="1838075"/>
                </a:lnTo>
                <a:lnTo>
                  <a:pt x="3722914" y="1838014"/>
                </a:lnTo>
                <a:close/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lose/>
                <a:moveTo>
                  <a:pt x="3897186" y="178374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lnTo>
                  <a:pt x="3925376" y="1781094"/>
                </a:lnTo>
                <a:lnTo>
                  <a:pt x="3925291" y="1781120"/>
                </a:lnTo>
                <a:close/>
                <a:moveTo>
                  <a:pt x="3910296" y="1778805"/>
                </a:moveTo>
                <a:lnTo>
                  <a:pt x="3911021" y="1785494"/>
                </a:ln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lnTo>
                  <a:pt x="3906703" y="1786818"/>
                </a:ln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lnTo>
                  <a:pt x="3928836" y="1770224"/>
                </a:lnTo>
                <a:lnTo>
                  <a:pt x="3926926" y="1772594"/>
                </a:ln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lnTo>
                  <a:pt x="3928861" y="1770151"/>
                </a:lnTo>
                <a:close/>
                <a:moveTo>
                  <a:pt x="3905645" y="1765187"/>
                </a:moveTo>
                <a:cubicBezTo>
                  <a:pt x="3906260" y="1765373"/>
                  <a:pt x="3907187" y="1770857"/>
                  <a:pt x="3908337" y="1779693"/>
                </a:cubicBezTo>
                <a:lnTo>
                  <a:pt x="3909083" y="1786089"/>
                </a:lnTo>
                <a:lnTo>
                  <a:pt x="3908957" y="1786127"/>
                </a:lnTo>
                <a:lnTo>
                  <a:pt x="3906984" y="1782154"/>
                </a:lnTo>
                <a:lnTo>
                  <a:pt x="3905076" y="1777278"/>
                </a:lnTo>
                <a:lnTo>
                  <a:pt x="3904182" y="1769899"/>
                </a:lnTo>
                <a:cubicBezTo>
                  <a:pt x="3904072" y="1766886"/>
                  <a:pt x="3904414" y="1764815"/>
                  <a:pt x="3905645" y="1765187"/>
                </a:cubicBez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35851" y="1750175"/>
                  <a:pt x="3925374" y="1747157"/>
                </a:cubicBezTo>
                <a:cubicBezTo>
                  <a:pt x="3904420" y="1741122"/>
                  <a:pt x="3880610" y="1766174"/>
                  <a:pt x="3848637" y="1791565"/>
                </a:cubicBezTo>
                <a:lnTo>
                  <a:pt x="3808302" y="1816983"/>
                </a:lnTo>
                <a:lnTo>
                  <a:pt x="3763541" y="1830704"/>
                </a:lnTo>
                <a:lnTo>
                  <a:pt x="3758007" y="1831068"/>
                </a:lnTo>
                <a:cubicBezTo>
                  <a:pt x="3749342" y="1830076"/>
                  <a:pt x="3738552" y="1830547"/>
                  <a:pt x="3726319" y="1832091"/>
                </a:cubicBezTo>
                <a:lnTo>
                  <a:pt x="3693956" y="1838075"/>
                </a:lnTo>
                <a:lnTo>
                  <a:pt x="3683949" y="1838097"/>
                </a:lnTo>
                <a:cubicBezTo>
                  <a:pt x="3594728" y="1845952"/>
                  <a:pt x="3508942" y="1902481"/>
                  <a:pt x="3249385" y="1903329"/>
                </a:cubicBezTo>
                <a:cubicBezTo>
                  <a:pt x="2952749" y="1904298"/>
                  <a:pt x="2343149" y="1951718"/>
                  <a:pt x="1992085" y="1974459"/>
                </a:cubicBezTo>
                <a:cubicBezTo>
                  <a:pt x="1709057" y="1952688"/>
                  <a:pt x="1426028" y="1979902"/>
                  <a:pt x="1143000" y="1958131"/>
                </a:cubicBezTo>
                <a:lnTo>
                  <a:pt x="0" y="1790782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D17A976-E913-46CA-9995-4D043F69A520}"/>
              </a:ext>
            </a:extLst>
          </p:cNvPr>
          <p:cNvSpPr/>
          <p:nvPr/>
        </p:nvSpPr>
        <p:spPr>
          <a:xfrm flipV="1">
            <a:off x="870380" y="1866642"/>
            <a:ext cx="3935184" cy="701561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935184" h="1974459">
                <a:moveTo>
                  <a:pt x="3581022" y="1868753"/>
                </a:moveTo>
                <a:lnTo>
                  <a:pt x="3519882" y="1886879"/>
                </a:lnTo>
                <a:cubicBezTo>
                  <a:pt x="3500667" y="1891889"/>
                  <a:pt x="3489323" y="1893378"/>
                  <a:pt x="3491307" y="1888218"/>
                </a:cubicBezTo>
                <a:cubicBezTo>
                  <a:pt x="3493292" y="1883059"/>
                  <a:pt x="3518890" y="1877635"/>
                  <a:pt x="3556171" y="1872071"/>
                </a:cubicBezTo>
                <a:close/>
                <a:moveTo>
                  <a:pt x="3742611" y="1837120"/>
                </a:moveTo>
                <a:lnTo>
                  <a:pt x="3679502" y="1856466"/>
                </a:lnTo>
                <a:lnTo>
                  <a:pt x="3619365" y="1863634"/>
                </a:lnTo>
                <a:lnTo>
                  <a:pt x="3581022" y="1868753"/>
                </a:lnTo>
                <a:lnTo>
                  <a:pt x="3595685" y="1864406"/>
                </a:lnTo>
                <a:cubicBezTo>
                  <a:pt x="3625186" y="1855476"/>
                  <a:pt x="3657102" y="1846149"/>
                  <a:pt x="3685974" y="1839551"/>
                </a:cubicBezTo>
                <a:lnTo>
                  <a:pt x="3693956" y="1838075"/>
                </a:lnTo>
                <a:lnTo>
                  <a:pt x="3722914" y="1838014"/>
                </a:lnTo>
                <a:close/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lose/>
                <a:moveTo>
                  <a:pt x="3897186" y="178374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lnTo>
                  <a:pt x="3925376" y="1781094"/>
                </a:lnTo>
                <a:lnTo>
                  <a:pt x="3925291" y="1781120"/>
                </a:lnTo>
                <a:close/>
                <a:moveTo>
                  <a:pt x="3910296" y="1778805"/>
                </a:moveTo>
                <a:lnTo>
                  <a:pt x="3911021" y="1785494"/>
                </a:ln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lnTo>
                  <a:pt x="3906703" y="1786818"/>
                </a:ln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lnTo>
                  <a:pt x="3928836" y="1770224"/>
                </a:lnTo>
                <a:lnTo>
                  <a:pt x="3926926" y="1772594"/>
                </a:ln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lnTo>
                  <a:pt x="3928861" y="1770151"/>
                </a:lnTo>
                <a:close/>
                <a:moveTo>
                  <a:pt x="3905645" y="1765187"/>
                </a:moveTo>
                <a:cubicBezTo>
                  <a:pt x="3906260" y="1765373"/>
                  <a:pt x="3907187" y="1770857"/>
                  <a:pt x="3908337" y="1779693"/>
                </a:cubicBezTo>
                <a:lnTo>
                  <a:pt x="3909083" y="1786089"/>
                </a:lnTo>
                <a:lnTo>
                  <a:pt x="3908957" y="1786127"/>
                </a:lnTo>
                <a:lnTo>
                  <a:pt x="3906984" y="1782154"/>
                </a:lnTo>
                <a:lnTo>
                  <a:pt x="3905076" y="1777278"/>
                </a:lnTo>
                <a:lnTo>
                  <a:pt x="3904182" y="1769899"/>
                </a:lnTo>
                <a:cubicBezTo>
                  <a:pt x="3904072" y="1766886"/>
                  <a:pt x="3904414" y="1764815"/>
                  <a:pt x="3905645" y="1765187"/>
                </a:cubicBez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35851" y="1750175"/>
                  <a:pt x="3925374" y="1747157"/>
                </a:cubicBezTo>
                <a:cubicBezTo>
                  <a:pt x="3904420" y="1741122"/>
                  <a:pt x="3880610" y="1766174"/>
                  <a:pt x="3848637" y="1791565"/>
                </a:cubicBezTo>
                <a:lnTo>
                  <a:pt x="3808302" y="1816983"/>
                </a:lnTo>
                <a:lnTo>
                  <a:pt x="3763541" y="1830704"/>
                </a:lnTo>
                <a:lnTo>
                  <a:pt x="3758007" y="1831068"/>
                </a:lnTo>
                <a:cubicBezTo>
                  <a:pt x="3749342" y="1830076"/>
                  <a:pt x="3738552" y="1830547"/>
                  <a:pt x="3726319" y="1832091"/>
                </a:cubicBezTo>
                <a:lnTo>
                  <a:pt x="3693956" y="1838075"/>
                </a:lnTo>
                <a:lnTo>
                  <a:pt x="3683949" y="1838097"/>
                </a:lnTo>
                <a:cubicBezTo>
                  <a:pt x="3594728" y="1845952"/>
                  <a:pt x="3508942" y="1902481"/>
                  <a:pt x="3249385" y="1903329"/>
                </a:cubicBezTo>
                <a:cubicBezTo>
                  <a:pt x="2952749" y="1904298"/>
                  <a:pt x="2343149" y="1951718"/>
                  <a:pt x="1992085" y="1974459"/>
                </a:cubicBezTo>
                <a:cubicBezTo>
                  <a:pt x="1709057" y="1952688"/>
                  <a:pt x="1426028" y="1979902"/>
                  <a:pt x="1143000" y="1958131"/>
                </a:cubicBezTo>
                <a:lnTo>
                  <a:pt x="0" y="1790782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91DE5-0011-4F05-8E25-58E740F0C2E2}"/>
              </a:ext>
            </a:extLst>
          </p:cNvPr>
          <p:cNvSpPr/>
          <p:nvPr/>
        </p:nvSpPr>
        <p:spPr>
          <a:xfrm>
            <a:off x="9112469" y="6440202"/>
            <a:ext cx="4603531" cy="13952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1887D94-614C-4CCA-A505-8640C9D90733}"/>
              </a:ext>
            </a:extLst>
          </p:cNvPr>
          <p:cNvSpPr/>
          <p:nvPr/>
        </p:nvSpPr>
        <p:spPr>
          <a:xfrm>
            <a:off x="868778" y="3100022"/>
            <a:ext cx="3939916" cy="765976"/>
          </a:xfrm>
          <a:custGeom>
            <a:avLst/>
            <a:gdLst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742611 w 3935184"/>
              <a:gd name="connsiteY4" fmla="*/ 1837120 h 1974459"/>
              <a:gd name="connsiteX5" fmla="*/ 3679502 w 3935184"/>
              <a:gd name="connsiteY5" fmla="*/ 1856466 h 1974459"/>
              <a:gd name="connsiteX6" fmla="*/ 3619365 w 3935184"/>
              <a:gd name="connsiteY6" fmla="*/ 1863634 h 1974459"/>
              <a:gd name="connsiteX7" fmla="*/ 3581022 w 3935184"/>
              <a:gd name="connsiteY7" fmla="*/ 1868753 h 1974459"/>
              <a:gd name="connsiteX8" fmla="*/ 3595685 w 3935184"/>
              <a:gd name="connsiteY8" fmla="*/ 1864406 h 1974459"/>
              <a:gd name="connsiteX9" fmla="*/ 3685974 w 3935184"/>
              <a:gd name="connsiteY9" fmla="*/ 1839551 h 1974459"/>
              <a:gd name="connsiteX10" fmla="*/ 3693956 w 3935184"/>
              <a:gd name="connsiteY10" fmla="*/ 1838075 h 1974459"/>
              <a:gd name="connsiteX11" fmla="*/ 3722914 w 3935184"/>
              <a:gd name="connsiteY11" fmla="*/ 1838014 h 1974459"/>
              <a:gd name="connsiteX12" fmla="*/ 3894954 w 3935184"/>
              <a:gd name="connsiteY12" fmla="*/ 1788429 h 1974459"/>
              <a:gd name="connsiteX13" fmla="*/ 3895972 w 3935184"/>
              <a:gd name="connsiteY13" fmla="*/ 1790108 h 1974459"/>
              <a:gd name="connsiteX14" fmla="*/ 3895109 w 3935184"/>
              <a:gd name="connsiteY14" fmla="*/ 1790372 h 1974459"/>
              <a:gd name="connsiteX15" fmla="*/ 3897186 w 3935184"/>
              <a:gd name="connsiteY15" fmla="*/ 1783741 h 1974459"/>
              <a:gd name="connsiteX16" fmla="*/ 3899119 w 3935184"/>
              <a:gd name="connsiteY16" fmla="*/ 1789143 h 1974459"/>
              <a:gd name="connsiteX17" fmla="*/ 3897689 w 3935184"/>
              <a:gd name="connsiteY17" fmla="*/ 1789581 h 1974459"/>
              <a:gd name="connsiteX18" fmla="*/ 3925612 w 3935184"/>
              <a:gd name="connsiteY18" fmla="*/ 1780052 h 1974459"/>
              <a:gd name="connsiteX19" fmla="*/ 3925376 w 3935184"/>
              <a:gd name="connsiteY19" fmla="*/ 1781094 h 1974459"/>
              <a:gd name="connsiteX20" fmla="*/ 3925291 w 3935184"/>
              <a:gd name="connsiteY20" fmla="*/ 1781120 h 1974459"/>
              <a:gd name="connsiteX21" fmla="*/ 3910296 w 3935184"/>
              <a:gd name="connsiteY21" fmla="*/ 1778805 h 1974459"/>
              <a:gd name="connsiteX22" fmla="*/ 3911021 w 3935184"/>
              <a:gd name="connsiteY22" fmla="*/ 1785494 h 1974459"/>
              <a:gd name="connsiteX23" fmla="*/ 3909936 w 3935184"/>
              <a:gd name="connsiteY23" fmla="*/ 1785827 h 1974459"/>
              <a:gd name="connsiteX24" fmla="*/ 3910407 w 3935184"/>
              <a:gd name="connsiteY24" fmla="*/ 1781856 h 1974459"/>
              <a:gd name="connsiteX25" fmla="*/ 3910296 w 3935184"/>
              <a:gd name="connsiteY25" fmla="*/ 1778805 h 1974459"/>
              <a:gd name="connsiteX26" fmla="*/ 3926156 w 3935184"/>
              <a:gd name="connsiteY26" fmla="*/ 1777648 h 1974459"/>
              <a:gd name="connsiteX27" fmla="*/ 3926319 w 3935184"/>
              <a:gd name="connsiteY27" fmla="*/ 1777777 h 1974459"/>
              <a:gd name="connsiteX28" fmla="*/ 3926084 w 3935184"/>
              <a:gd name="connsiteY28" fmla="*/ 1778483 h 1974459"/>
              <a:gd name="connsiteX29" fmla="*/ 3925612 w 3935184"/>
              <a:gd name="connsiteY29" fmla="*/ 1780052 h 1974459"/>
              <a:gd name="connsiteX30" fmla="*/ 3904770 w 3935184"/>
              <a:gd name="connsiteY30" fmla="*/ 1776498 h 1974459"/>
              <a:gd name="connsiteX31" fmla="*/ 3905076 w 3935184"/>
              <a:gd name="connsiteY31" fmla="*/ 1777278 h 1974459"/>
              <a:gd name="connsiteX32" fmla="*/ 3905436 w 3935184"/>
              <a:gd name="connsiteY32" fmla="*/ 1780256 h 1974459"/>
              <a:gd name="connsiteX33" fmla="*/ 3906711 w 3935184"/>
              <a:gd name="connsiteY33" fmla="*/ 1786816 h 1974459"/>
              <a:gd name="connsiteX34" fmla="*/ 3906703 w 3935184"/>
              <a:gd name="connsiteY34" fmla="*/ 1786818 h 1974459"/>
              <a:gd name="connsiteX35" fmla="*/ 3905645 w 3935184"/>
              <a:gd name="connsiteY35" fmla="*/ 1781856 h 1974459"/>
              <a:gd name="connsiteX36" fmla="*/ 3904770 w 3935184"/>
              <a:gd name="connsiteY36" fmla="*/ 1776498 h 1974459"/>
              <a:gd name="connsiteX37" fmla="*/ 3923082 w 3935184"/>
              <a:gd name="connsiteY37" fmla="*/ 1775208 h 1974459"/>
              <a:gd name="connsiteX38" fmla="*/ 3924141 w 3935184"/>
              <a:gd name="connsiteY38" fmla="*/ 1776049 h 1974459"/>
              <a:gd name="connsiteX39" fmla="*/ 3918335 w 3935184"/>
              <a:gd name="connsiteY39" fmla="*/ 1783252 h 1974459"/>
              <a:gd name="connsiteX40" fmla="*/ 3915438 w 3935184"/>
              <a:gd name="connsiteY40" fmla="*/ 1784140 h 1974459"/>
              <a:gd name="connsiteX41" fmla="*/ 3914376 w 3935184"/>
              <a:gd name="connsiteY41" fmla="*/ 1783828 h 1974459"/>
              <a:gd name="connsiteX42" fmla="*/ 3914268 w 3935184"/>
              <a:gd name="connsiteY42" fmla="*/ 1784499 h 1974459"/>
              <a:gd name="connsiteX43" fmla="*/ 3913188 w 3935184"/>
              <a:gd name="connsiteY43" fmla="*/ 1784830 h 1974459"/>
              <a:gd name="connsiteX44" fmla="*/ 3913383 w 3935184"/>
              <a:gd name="connsiteY44" fmla="*/ 1784634 h 1974459"/>
              <a:gd name="connsiteX45" fmla="*/ 3923082 w 3935184"/>
              <a:gd name="connsiteY45" fmla="*/ 1775208 h 1974459"/>
              <a:gd name="connsiteX46" fmla="*/ 3926926 w 3935184"/>
              <a:gd name="connsiteY46" fmla="*/ 1772594 h 1974459"/>
              <a:gd name="connsiteX47" fmla="*/ 3926282 w 3935184"/>
              <a:gd name="connsiteY47" fmla="*/ 1777093 h 1974459"/>
              <a:gd name="connsiteX48" fmla="*/ 3926156 w 3935184"/>
              <a:gd name="connsiteY48" fmla="*/ 1777648 h 1974459"/>
              <a:gd name="connsiteX49" fmla="*/ 3924141 w 3935184"/>
              <a:gd name="connsiteY49" fmla="*/ 1776049 h 1974459"/>
              <a:gd name="connsiteX50" fmla="*/ 3927534 w 3935184"/>
              <a:gd name="connsiteY50" fmla="*/ 1768343 h 1974459"/>
              <a:gd name="connsiteX51" fmla="*/ 3928861 w 3935184"/>
              <a:gd name="connsiteY51" fmla="*/ 1770151 h 1974459"/>
              <a:gd name="connsiteX52" fmla="*/ 3928836 w 3935184"/>
              <a:gd name="connsiteY52" fmla="*/ 1770224 h 1974459"/>
              <a:gd name="connsiteX53" fmla="*/ 3926926 w 3935184"/>
              <a:gd name="connsiteY53" fmla="*/ 1772594 h 1974459"/>
              <a:gd name="connsiteX54" fmla="*/ 3929829 w 3935184"/>
              <a:gd name="connsiteY54" fmla="*/ 1767246 h 1974459"/>
              <a:gd name="connsiteX55" fmla="*/ 3930531 w 3935184"/>
              <a:gd name="connsiteY55" fmla="*/ 1768122 h 1974459"/>
              <a:gd name="connsiteX56" fmla="*/ 3928877 w 3935184"/>
              <a:gd name="connsiteY56" fmla="*/ 1770174 h 1974459"/>
              <a:gd name="connsiteX57" fmla="*/ 3928861 w 3935184"/>
              <a:gd name="connsiteY57" fmla="*/ 1770151 h 1974459"/>
              <a:gd name="connsiteX58" fmla="*/ 3905645 w 3935184"/>
              <a:gd name="connsiteY58" fmla="*/ 1765187 h 1974459"/>
              <a:gd name="connsiteX59" fmla="*/ 3908337 w 3935184"/>
              <a:gd name="connsiteY59" fmla="*/ 1779693 h 1974459"/>
              <a:gd name="connsiteX60" fmla="*/ 3909083 w 3935184"/>
              <a:gd name="connsiteY60" fmla="*/ 1786089 h 1974459"/>
              <a:gd name="connsiteX61" fmla="*/ 3908957 w 3935184"/>
              <a:gd name="connsiteY61" fmla="*/ 1786127 h 1974459"/>
              <a:gd name="connsiteX62" fmla="*/ 3906984 w 3935184"/>
              <a:gd name="connsiteY62" fmla="*/ 1782154 h 1974459"/>
              <a:gd name="connsiteX63" fmla="*/ 3905076 w 3935184"/>
              <a:gd name="connsiteY63" fmla="*/ 1777278 h 1974459"/>
              <a:gd name="connsiteX64" fmla="*/ 3904182 w 3935184"/>
              <a:gd name="connsiteY64" fmla="*/ 1769899 h 1974459"/>
              <a:gd name="connsiteX65" fmla="*/ 3905645 w 3935184"/>
              <a:gd name="connsiteY65" fmla="*/ 1765187 h 1974459"/>
              <a:gd name="connsiteX66" fmla="*/ 0 w 3935184"/>
              <a:gd name="connsiteY66" fmla="*/ 0 h 1974459"/>
              <a:gd name="connsiteX67" fmla="*/ 3935184 w 3935184"/>
              <a:gd name="connsiteY67" fmla="*/ 0 h 1974459"/>
              <a:gd name="connsiteX68" fmla="*/ 3935184 w 3935184"/>
              <a:gd name="connsiteY68" fmla="*/ 1778087 h 1974459"/>
              <a:gd name="connsiteX69" fmla="*/ 3929070 w 3935184"/>
              <a:gd name="connsiteY69" fmla="*/ 1779961 h 1974459"/>
              <a:gd name="connsiteX70" fmla="*/ 3926319 w 3935184"/>
              <a:gd name="connsiteY70" fmla="*/ 1777777 h 1974459"/>
              <a:gd name="connsiteX71" fmla="*/ 3928836 w 3935184"/>
              <a:gd name="connsiteY71" fmla="*/ 1770224 h 1974459"/>
              <a:gd name="connsiteX72" fmla="*/ 3928877 w 3935184"/>
              <a:gd name="connsiteY72" fmla="*/ 1770174 h 1974459"/>
              <a:gd name="connsiteX73" fmla="*/ 3930350 w 3935184"/>
              <a:gd name="connsiteY73" fmla="*/ 1772182 h 1974459"/>
              <a:gd name="connsiteX74" fmla="*/ 3932632 w 3935184"/>
              <a:gd name="connsiteY74" fmla="*/ 1770743 h 1974459"/>
              <a:gd name="connsiteX75" fmla="*/ 3930531 w 3935184"/>
              <a:gd name="connsiteY75" fmla="*/ 1768122 h 1974459"/>
              <a:gd name="connsiteX76" fmla="*/ 3930797 w 3935184"/>
              <a:gd name="connsiteY76" fmla="*/ 1767792 h 1974459"/>
              <a:gd name="connsiteX77" fmla="*/ 3925374 w 3935184"/>
              <a:gd name="connsiteY77" fmla="*/ 1747157 h 1974459"/>
              <a:gd name="connsiteX78" fmla="*/ 3848637 w 3935184"/>
              <a:gd name="connsiteY78" fmla="*/ 1791565 h 1974459"/>
              <a:gd name="connsiteX79" fmla="*/ 3808302 w 3935184"/>
              <a:gd name="connsiteY79" fmla="*/ 1816983 h 1974459"/>
              <a:gd name="connsiteX80" fmla="*/ 3763541 w 3935184"/>
              <a:gd name="connsiteY80" fmla="*/ 1830704 h 1974459"/>
              <a:gd name="connsiteX81" fmla="*/ 3758007 w 3935184"/>
              <a:gd name="connsiteY81" fmla="*/ 1831068 h 1974459"/>
              <a:gd name="connsiteX82" fmla="*/ 3726319 w 3935184"/>
              <a:gd name="connsiteY82" fmla="*/ 1832091 h 1974459"/>
              <a:gd name="connsiteX83" fmla="*/ 3693956 w 3935184"/>
              <a:gd name="connsiteY83" fmla="*/ 1838075 h 1974459"/>
              <a:gd name="connsiteX84" fmla="*/ 3683949 w 3935184"/>
              <a:gd name="connsiteY84" fmla="*/ 1838097 h 1974459"/>
              <a:gd name="connsiteX85" fmla="*/ 3249385 w 3935184"/>
              <a:gd name="connsiteY85" fmla="*/ 1903329 h 1974459"/>
              <a:gd name="connsiteX86" fmla="*/ 1992085 w 3935184"/>
              <a:gd name="connsiteY86" fmla="*/ 1974459 h 1974459"/>
              <a:gd name="connsiteX87" fmla="*/ 1143000 w 3935184"/>
              <a:gd name="connsiteY87" fmla="*/ 1958131 h 1974459"/>
              <a:gd name="connsiteX88" fmla="*/ 0 w 3935184"/>
              <a:gd name="connsiteY88" fmla="*/ 1790782 h 1974459"/>
              <a:gd name="connsiteX0" fmla="*/ 3581022 w 3935184"/>
              <a:gd name="connsiteY0" fmla="*/ 1868753 h 1974459"/>
              <a:gd name="connsiteX1" fmla="*/ 3519882 w 3935184"/>
              <a:gd name="connsiteY1" fmla="*/ 1886879 h 1974459"/>
              <a:gd name="connsiteX2" fmla="*/ 3491307 w 3935184"/>
              <a:gd name="connsiteY2" fmla="*/ 1888218 h 1974459"/>
              <a:gd name="connsiteX3" fmla="*/ 3556171 w 3935184"/>
              <a:gd name="connsiteY3" fmla="*/ 1872071 h 1974459"/>
              <a:gd name="connsiteX4" fmla="*/ 3581022 w 3935184"/>
              <a:gd name="connsiteY4" fmla="*/ 1868753 h 1974459"/>
              <a:gd name="connsiteX5" fmla="*/ 3742611 w 3935184"/>
              <a:gd name="connsiteY5" fmla="*/ 1837120 h 1974459"/>
              <a:gd name="connsiteX6" fmla="*/ 3679502 w 3935184"/>
              <a:gd name="connsiteY6" fmla="*/ 1856466 h 1974459"/>
              <a:gd name="connsiteX7" fmla="*/ 3619365 w 3935184"/>
              <a:gd name="connsiteY7" fmla="*/ 1863634 h 1974459"/>
              <a:gd name="connsiteX8" fmla="*/ 3581022 w 3935184"/>
              <a:gd name="connsiteY8" fmla="*/ 1868753 h 1974459"/>
              <a:gd name="connsiteX9" fmla="*/ 3595685 w 3935184"/>
              <a:gd name="connsiteY9" fmla="*/ 1864406 h 1974459"/>
              <a:gd name="connsiteX10" fmla="*/ 3685974 w 3935184"/>
              <a:gd name="connsiteY10" fmla="*/ 1839551 h 1974459"/>
              <a:gd name="connsiteX11" fmla="*/ 3693956 w 3935184"/>
              <a:gd name="connsiteY11" fmla="*/ 1838075 h 1974459"/>
              <a:gd name="connsiteX12" fmla="*/ 3722914 w 3935184"/>
              <a:gd name="connsiteY12" fmla="*/ 1838014 h 1974459"/>
              <a:gd name="connsiteX13" fmla="*/ 3742611 w 3935184"/>
              <a:gd name="connsiteY13" fmla="*/ 1837120 h 1974459"/>
              <a:gd name="connsiteX14" fmla="*/ 3894954 w 3935184"/>
              <a:gd name="connsiteY14" fmla="*/ 1788429 h 1974459"/>
              <a:gd name="connsiteX15" fmla="*/ 3895972 w 3935184"/>
              <a:gd name="connsiteY15" fmla="*/ 1790108 h 1974459"/>
              <a:gd name="connsiteX16" fmla="*/ 3895109 w 3935184"/>
              <a:gd name="connsiteY16" fmla="*/ 1790372 h 1974459"/>
              <a:gd name="connsiteX17" fmla="*/ 3894954 w 3935184"/>
              <a:gd name="connsiteY17" fmla="*/ 1788429 h 1974459"/>
              <a:gd name="connsiteX18" fmla="*/ 3897186 w 3935184"/>
              <a:gd name="connsiteY18" fmla="*/ 1783741 h 1974459"/>
              <a:gd name="connsiteX19" fmla="*/ 3899119 w 3935184"/>
              <a:gd name="connsiteY19" fmla="*/ 1789143 h 1974459"/>
              <a:gd name="connsiteX20" fmla="*/ 3897689 w 3935184"/>
              <a:gd name="connsiteY20" fmla="*/ 1789581 h 1974459"/>
              <a:gd name="connsiteX21" fmla="*/ 3897186 w 3935184"/>
              <a:gd name="connsiteY21" fmla="*/ 1783741 h 1974459"/>
              <a:gd name="connsiteX22" fmla="*/ 3925612 w 3935184"/>
              <a:gd name="connsiteY22" fmla="*/ 1780052 h 1974459"/>
              <a:gd name="connsiteX23" fmla="*/ 3925376 w 3935184"/>
              <a:gd name="connsiteY23" fmla="*/ 1781094 h 1974459"/>
              <a:gd name="connsiteX24" fmla="*/ 3925291 w 3935184"/>
              <a:gd name="connsiteY24" fmla="*/ 1781120 h 1974459"/>
              <a:gd name="connsiteX25" fmla="*/ 3925612 w 3935184"/>
              <a:gd name="connsiteY25" fmla="*/ 1780052 h 1974459"/>
              <a:gd name="connsiteX26" fmla="*/ 3910296 w 3935184"/>
              <a:gd name="connsiteY26" fmla="*/ 1778805 h 1974459"/>
              <a:gd name="connsiteX27" fmla="*/ 3911021 w 3935184"/>
              <a:gd name="connsiteY27" fmla="*/ 1785494 h 1974459"/>
              <a:gd name="connsiteX28" fmla="*/ 3909936 w 3935184"/>
              <a:gd name="connsiteY28" fmla="*/ 1785827 h 1974459"/>
              <a:gd name="connsiteX29" fmla="*/ 3910407 w 3935184"/>
              <a:gd name="connsiteY29" fmla="*/ 1781856 h 1974459"/>
              <a:gd name="connsiteX30" fmla="*/ 3910296 w 3935184"/>
              <a:gd name="connsiteY30" fmla="*/ 1778805 h 1974459"/>
              <a:gd name="connsiteX31" fmla="*/ 3926156 w 3935184"/>
              <a:gd name="connsiteY31" fmla="*/ 1777648 h 1974459"/>
              <a:gd name="connsiteX32" fmla="*/ 3926319 w 3935184"/>
              <a:gd name="connsiteY32" fmla="*/ 1777777 h 1974459"/>
              <a:gd name="connsiteX33" fmla="*/ 3926084 w 3935184"/>
              <a:gd name="connsiteY33" fmla="*/ 1778483 h 1974459"/>
              <a:gd name="connsiteX34" fmla="*/ 3925612 w 3935184"/>
              <a:gd name="connsiteY34" fmla="*/ 1780052 h 1974459"/>
              <a:gd name="connsiteX35" fmla="*/ 3926156 w 3935184"/>
              <a:gd name="connsiteY35" fmla="*/ 1777648 h 1974459"/>
              <a:gd name="connsiteX36" fmla="*/ 3904770 w 3935184"/>
              <a:gd name="connsiteY36" fmla="*/ 1776498 h 1974459"/>
              <a:gd name="connsiteX37" fmla="*/ 3905076 w 3935184"/>
              <a:gd name="connsiteY37" fmla="*/ 1777278 h 1974459"/>
              <a:gd name="connsiteX38" fmla="*/ 3905436 w 3935184"/>
              <a:gd name="connsiteY38" fmla="*/ 1780256 h 1974459"/>
              <a:gd name="connsiteX39" fmla="*/ 3906711 w 3935184"/>
              <a:gd name="connsiteY39" fmla="*/ 1786816 h 1974459"/>
              <a:gd name="connsiteX40" fmla="*/ 3906703 w 3935184"/>
              <a:gd name="connsiteY40" fmla="*/ 1786818 h 1974459"/>
              <a:gd name="connsiteX41" fmla="*/ 3905645 w 3935184"/>
              <a:gd name="connsiteY41" fmla="*/ 1781856 h 1974459"/>
              <a:gd name="connsiteX42" fmla="*/ 3904770 w 3935184"/>
              <a:gd name="connsiteY42" fmla="*/ 1776498 h 1974459"/>
              <a:gd name="connsiteX43" fmla="*/ 3923082 w 3935184"/>
              <a:gd name="connsiteY43" fmla="*/ 1775208 h 1974459"/>
              <a:gd name="connsiteX44" fmla="*/ 3924141 w 3935184"/>
              <a:gd name="connsiteY44" fmla="*/ 1776049 h 1974459"/>
              <a:gd name="connsiteX45" fmla="*/ 3918335 w 3935184"/>
              <a:gd name="connsiteY45" fmla="*/ 1783252 h 1974459"/>
              <a:gd name="connsiteX46" fmla="*/ 3915438 w 3935184"/>
              <a:gd name="connsiteY46" fmla="*/ 1784140 h 1974459"/>
              <a:gd name="connsiteX47" fmla="*/ 3914376 w 3935184"/>
              <a:gd name="connsiteY47" fmla="*/ 1783828 h 1974459"/>
              <a:gd name="connsiteX48" fmla="*/ 3914268 w 3935184"/>
              <a:gd name="connsiteY48" fmla="*/ 1784499 h 1974459"/>
              <a:gd name="connsiteX49" fmla="*/ 3913188 w 3935184"/>
              <a:gd name="connsiteY49" fmla="*/ 1784830 h 1974459"/>
              <a:gd name="connsiteX50" fmla="*/ 3913383 w 3935184"/>
              <a:gd name="connsiteY50" fmla="*/ 1784634 h 1974459"/>
              <a:gd name="connsiteX51" fmla="*/ 3923082 w 3935184"/>
              <a:gd name="connsiteY51" fmla="*/ 1775208 h 1974459"/>
              <a:gd name="connsiteX52" fmla="*/ 3926926 w 3935184"/>
              <a:gd name="connsiteY52" fmla="*/ 1772594 h 1974459"/>
              <a:gd name="connsiteX53" fmla="*/ 3926282 w 3935184"/>
              <a:gd name="connsiteY53" fmla="*/ 1777093 h 1974459"/>
              <a:gd name="connsiteX54" fmla="*/ 3926156 w 3935184"/>
              <a:gd name="connsiteY54" fmla="*/ 1777648 h 1974459"/>
              <a:gd name="connsiteX55" fmla="*/ 3924141 w 3935184"/>
              <a:gd name="connsiteY55" fmla="*/ 1776049 h 1974459"/>
              <a:gd name="connsiteX56" fmla="*/ 3926926 w 3935184"/>
              <a:gd name="connsiteY56" fmla="*/ 1772594 h 1974459"/>
              <a:gd name="connsiteX57" fmla="*/ 3927534 w 3935184"/>
              <a:gd name="connsiteY57" fmla="*/ 1768343 h 1974459"/>
              <a:gd name="connsiteX58" fmla="*/ 3928861 w 3935184"/>
              <a:gd name="connsiteY58" fmla="*/ 1770151 h 1974459"/>
              <a:gd name="connsiteX59" fmla="*/ 3928836 w 3935184"/>
              <a:gd name="connsiteY59" fmla="*/ 1770224 h 1974459"/>
              <a:gd name="connsiteX60" fmla="*/ 3926926 w 3935184"/>
              <a:gd name="connsiteY60" fmla="*/ 1772594 h 1974459"/>
              <a:gd name="connsiteX61" fmla="*/ 3927534 w 3935184"/>
              <a:gd name="connsiteY61" fmla="*/ 1768343 h 1974459"/>
              <a:gd name="connsiteX62" fmla="*/ 3929829 w 3935184"/>
              <a:gd name="connsiteY62" fmla="*/ 1767246 h 1974459"/>
              <a:gd name="connsiteX63" fmla="*/ 3930531 w 3935184"/>
              <a:gd name="connsiteY63" fmla="*/ 1768122 h 1974459"/>
              <a:gd name="connsiteX64" fmla="*/ 3928877 w 3935184"/>
              <a:gd name="connsiteY64" fmla="*/ 1770174 h 1974459"/>
              <a:gd name="connsiteX65" fmla="*/ 3928861 w 3935184"/>
              <a:gd name="connsiteY65" fmla="*/ 1770151 h 1974459"/>
              <a:gd name="connsiteX66" fmla="*/ 3929829 w 3935184"/>
              <a:gd name="connsiteY66" fmla="*/ 1767246 h 1974459"/>
              <a:gd name="connsiteX67" fmla="*/ 3905645 w 3935184"/>
              <a:gd name="connsiteY67" fmla="*/ 1765187 h 1974459"/>
              <a:gd name="connsiteX68" fmla="*/ 3908337 w 3935184"/>
              <a:gd name="connsiteY68" fmla="*/ 1779693 h 1974459"/>
              <a:gd name="connsiteX69" fmla="*/ 3909083 w 3935184"/>
              <a:gd name="connsiteY69" fmla="*/ 1786089 h 1974459"/>
              <a:gd name="connsiteX70" fmla="*/ 3908957 w 3935184"/>
              <a:gd name="connsiteY70" fmla="*/ 1786127 h 1974459"/>
              <a:gd name="connsiteX71" fmla="*/ 3906984 w 3935184"/>
              <a:gd name="connsiteY71" fmla="*/ 1782154 h 1974459"/>
              <a:gd name="connsiteX72" fmla="*/ 3905076 w 3935184"/>
              <a:gd name="connsiteY72" fmla="*/ 1777278 h 1974459"/>
              <a:gd name="connsiteX73" fmla="*/ 3904182 w 3935184"/>
              <a:gd name="connsiteY73" fmla="*/ 1769899 h 1974459"/>
              <a:gd name="connsiteX74" fmla="*/ 3905645 w 3935184"/>
              <a:gd name="connsiteY74" fmla="*/ 1765187 h 1974459"/>
              <a:gd name="connsiteX75" fmla="*/ 0 w 3935184"/>
              <a:gd name="connsiteY75" fmla="*/ 0 h 1974459"/>
              <a:gd name="connsiteX76" fmla="*/ 3935184 w 3935184"/>
              <a:gd name="connsiteY76" fmla="*/ 0 h 1974459"/>
              <a:gd name="connsiteX77" fmla="*/ 3935184 w 3935184"/>
              <a:gd name="connsiteY77" fmla="*/ 1778087 h 1974459"/>
              <a:gd name="connsiteX78" fmla="*/ 3929070 w 3935184"/>
              <a:gd name="connsiteY78" fmla="*/ 1779961 h 1974459"/>
              <a:gd name="connsiteX79" fmla="*/ 3926319 w 3935184"/>
              <a:gd name="connsiteY79" fmla="*/ 1777777 h 1974459"/>
              <a:gd name="connsiteX80" fmla="*/ 3928836 w 3935184"/>
              <a:gd name="connsiteY80" fmla="*/ 1770224 h 1974459"/>
              <a:gd name="connsiteX81" fmla="*/ 3928877 w 3935184"/>
              <a:gd name="connsiteY81" fmla="*/ 1770174 h 1974459"/>
              <a:gd name="connsiteX82" fmla="*/ 3930350 w 3935184"/>
              <a:gd name="connsiteY82" fmla="*/ 1772182 h 1974459"/>
              <a:gd name="connsiteX83" fmla="*/ 3932632 w 3935184"/>
              <a:gd name="connsiteY83" fmla="*/ 1770743 h 1974459"/>
              <a:gd name="connsiteX84" fmla="*/ 3930531 w 3935184"/>
              <a:gd name="connsiteY84" fmla="*/ 1768122 h 1974459"/>
              <a:gd name="connsiteX85" fmla="*/ 3930797 w 3935184"/>
              <a:gd name="connsiteY85" fmla="*/ 1767792 h 1974459"/>
              <a:gd name="connsiteX86" fmla="*/ 3925374 w 3935184"/>
              <a:gd name="connsiteY86" fmla="*/ 1747157 h 1974459"/>
              <a:gd name="connsiteX87" fmla="*/ 3848637 w 3935184"/>
              <a:gd name="connsiteY87" fmla="*/ 1791565 h 1974459"/>
              <a:gd name="connsiteX88" fmla="*/ 3808302 w 3935184"/>
              <a:gd name="connsiteY88" fmla="*/ 1816983 h 1974459"/>
              <a:gd name="connsiteX89" fmla="*/ 3763541 w 3935184"/>
              <a:gd name="connsiteY89" fmla="*/ 1830704 h 1974459"/>
              <a:gd name="connsiteX90" fmla="*/ 3758007 w 3935184"/>
              <a:gd name="connsiteY90" fmla="*/ 1831068 h 1974459"/>
              <a:gd name="connsiteX91" fmla="*/ 3726319 w 3935184"/>
              <a:gd name="connsiteY91" fmla="*/ 1832091 h 1974459"/>
              <a:gd name="connsiteX92" fmla="*/ 3693956 w 3935184"/>
              <a:gd name="connsiteY92" fmla="*/ 1838075 h 1974459"/>
              <a:gd name="connsiteX93" fmla="*/ 3683949 w 3935184"/>
              <a:gd name="connsiteY93" fmla="*/ 1838097 h 1974459"/>
              <a:gd name="connsiteX94" fmla="*/ 3249385 w 3935184"/>
              <a:gd name="connsiteY94" fmla="*/ 1903329 h 1974459"/>
              <a:gd name="connsiteX95" fmla="*/ 1992085 w 3935184"/>
              <a:gd name="connsiteY95" fmla="*/ 1974459 h 1974459"/>
              <a:gd name="connsiteX96" fmla="*/ 1143000 w 3935184"/>
              <a:gd name="connsiteY96" fmla="*/ 1958131 h 1974459"/>
              <a:gd name="connsiteX97" fmla="*/ 0 w 3935184"/>
              <a:gd name="connsiteY97" fmla="*/ 1790782 h 1974459"/>
              <a:gd name="connsiteX98" fmla="*/ 0 w 3935184"/>
              <a:gd name="connsiteY98" fmla="*/ 0 h 197445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1903329 h 2434639"/>
              <a:gd name="connsiteX95" fmla="*/ 2060665 w 3935184"/>
              <a:gd name="connsiteY95" fmla="*/ 2434639 h 2434639"/>
              <a:gd name="connsiteX96" fmla="*/ 1143000 w 3935184"/>
              <a:gd name="connsiteY96" fmla="*/ 195813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1903329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595685 w 3935184"/>
              <a:gd name="connsiteY9" fmla="*/ 1864406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26165 w 3935184"/>
              <a:gd name="connsiteY9" fmla="*/ 200972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26165 w 3935184"/>
              <a:gd name="connsiteY9" fmla="*/ 200972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1405 w 3935184"/>
              <a:gd name="connsiteY9" fmla="*/ 2082387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1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81022 w 3935184"/>
              <a:gd name="connsiteY8" fmla="*/ 1868753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619365 w 3935184"/>
              <a:gd name="connsiteY7" fmla="*/ 1863634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409815 w 3935184"/>
              <a:gd name="connsiteY7" fmla="*/ 2173953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81022 w 3935184"/>
              <a:gd name="connsiteY0" fmla="*/ 1868753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581022 w 3935184"/>
              <a:gd name="connsiteY4" fmla="*/ 1868753 h 2434639"/>
              <a:gd name="connsiteX5" fmla="*/ 3742611 w 3935184"/>
              <a:gd name="connsiteY5" fmla="*/ 1837120 h 2434639"/>
              <a:gd name="connsiteX6" fmla="*/ 3679502 w 3935184"/>
              <a:gd name="connsiteY6" fmla="*/ 1856466 h 2434639"/>
              <a:gd name="connsiteX7" fmla="*/ 3409815 w 3935184"/>
              <a:gd name="connsiteY7" fmla="*/ 2173953 h 2434639"/>
              <a:gd name="connsiteX8" fmla="*/ 3573879 w 3935184"/>
              <a:gd name="connsiteY8" fmla="*/ 2042834 h 2434639"/>
              <a:gd name="connsiteX9" fmla="*/ 3643787 w 3935184"/>
              <a:gd name="connsiteY9" fmla="*/ 2044544 h 2434639"/>
              <a:gd name="connsiteX10" fmla="*/ 3685974 w 3935184"/>
              <a:gd name="connsiteY10" fmla="*/ 1839551 h 2434639"/>
              <a:gd name="connsiteX11" fmla="*/ 3693956 w 3935184"/>
              <a:gd name="connsiteY11" fmla="*/ 1838075 h 2434639"/>
              <a:gd name="connsiteX12" fmla="*/ 3722914 w 3935184"/>
              <a:gd name="connsiteY12" fmla="*/ 1838014 h 2434639"/>
              <a:gd name="connsiteX13" fmla="*/ 3742611 w 3935184"/>
              <a:gd name="connsiteY13" fmla="*/ 1837120 h 2434639"/>
              <a:gd name="connsiteX14" fmla="*/ 3894954 w 3935184"/>
              <a:gd name="connsiteY14" fmla="*/ 1788429 h 2434639"/>
              <a:gd name="connsiteX15" fmla="*/ 3895972 w 3935184"/>
              <a:gd name="connsiteY15" fmla="*/ 1790108 h 2434639"/>
              <a:gd name="connsiteX16" fmla="*/ 3895109 w 3935184"/>
              <a:gd name="connsiteY16" fmla="*/ 1790372 h 2434639"/>
              <a:gd name="connsiteX17" fmla="*/ 3894954 w 3935184"/>
              <a:gd name="connsiteY17" fmla="*/ 1788429 h 2434639"/>
              <a:gd name="connsiteX18" fmla="*/ 3897186 w 3935184"/>
              <a:gd name="connsiteY18" fmla="*/ 1783741 h 2434639"/>
              <a:gd name="connsiteX19" fmla="*/ 3899119 w 3935184"/>
              <a:gd name="connsiteY19" fmla="*/ 1789143 h 2434639"/>
              <a:gd name="connsiteX20" fmla="*/ 3897689 w 3935184"/>
              <a:gd name="connsiteY20" fmla="*/ 1789581 h 2434639"/>
              <a:gd name="connsiteX21" fmla="*/ 3897186 w 3935184"/>
              <a:gd name="connsiteY21" fmla="*/ 1783741 h 2434639"/>
              <a:gd name="connsiteX22" fmla="*/ 3925612 w 3935184"/>
              <a:gd name="connsiteY22" fmla="*/ 1780052 h 2434639"/>
              <a:gd name="connsiteX23" fmla="*/ 3925376 w 3935184"/>
              <a:gd name="connsiteY23" fmla="*/ 1781094 h 2434639"/>
              <a:gd name="connsiteX24" fmla="*/ 3925291 w 3935184"/>
              <a:gd name="connsiteY24" fmla="*/ 1781120 h 2434639"/>
              <a:gd name="connsiteX25" fmla="*/ 3925612 w 3935184"/>
              <a:gd name="connsiteY25" fmla="*/ 1780052 h 2434639"/>
              <a:gd name="connsiteX26" fmla="*/ 3910296 w 3935184"/>
              <a:gd name="connsiteY26" fmla="*/ 1778805 h 2434639"/>
              <a:gd name="connsiteX27" fmla="*/ 3911021 w 3935184"/>
              <a:gd name="connsiteY27" fmla="*/ 1785494 h 2434639"/>
              <a:gd name="connsiteX28" fmla="*/ 3909936 w 3935184"/>
              <a:gd name="connsiteY28" fmla="*/ 1785827 h 2434639"/>
              <a:gd name="connsiteX29" fmla="*/ 3910407 w 3935184"/>
              <a:gd name="connsiteY29" fmla="*/ 1781856 h 2434639"/>
              <a:gd name="connsiteX30" fmla="*/ 3910296 w 3935184"/>
              <a:gd name="connsiteY30" fmla="*/ 1778805 h 2434639"/>
              <a:gd name="connsiteX31" fmla="*/ 3926156 w 3935184"/>
              <a:gd name="connsiteY31" fmla="*/ 1777648 h 2434639"/>
              <a:gd name="connsiteX32" fmla="*/ 3926319 w 3935184"/>
              <a:gd name="connsiteY32" fmla="*/ 1777777 h 2434639"/>
              <a:gd name="connsiteX33" fmla="*/ 3926084 w 3935184"/>
              <a:gd name="connsiteY33" fmla="*/ 1778483 h 2434639"/>
              <a:gd name="connsiteX34" fmla="*/ 3925612 w 3935184"/>
              <a:gd name="connsiteY34" fmla="*/ 1780052 h 2434639"/>
              <a:gd name="connsiteX35" fmla="*/ 3926156 w 3935184"/>
              <a:gd name="connsiteY35" fmla="*/ 1777648 h 2434639"/>
              <a:gd name="connsiteX36" fmla="*/ 3904770 w 3935184"/>
              <a:gd name="connsiteY36" fmla="*/ 1776498 h 2434639"/>
              <a:gd name="connsiteX37" fmla="*/ 3905076 w 3935184"/>
              <a:gd name="connsiteY37" fmla="*/ 1777278 h 2434639"/>
              <a:gd name="connsiteX38" fmla="*/ 3905436 w 3935184"/>
              <a:gd name="connsiteY38" fmla="*/ 1780256 h 2434639"/>
              <a:gd name="connsiteX39" fmla="*/ 3906711 w 3935184"/>
              <a:gd name="connsiteY39" fmla="*/ 1786816 h 2434639"/>
              <a:gd name="connsiteX40" fmla="*/ 3906703 w 3935184"/>
              <a:gd name="connsiteY40" fmla="*/ 1786818 h 2434639"/>
              <a:gd name="connsiteX41" fmla="*/ 3905645 w 3935184"/>
              <a:gd name="connsiteY41" fmla="*/ 1781856 h 2434639"/>
              <a:gd name="connsiteX42" fmla="*/ 3904770 w 3935184"/>
              <a:gd name="connsiteY42" fmla="*/ 1776498 h 2434639"/>
              <a:gd name="connsiteX43" fmla="*/ 3923082 w 3935184"/>
              <a:gd name="connsiteY43" fmla="*/ 1775208 h 2434639"/>
              <a:gd name="connsiteX44" fmla="*/ 3924141 w 3935184"/>
              <a:gd name="connsiteY44" fmla="*/ 1776049 h 2434639"/>
              <a:gd name="connsiteX45" fmla="*/ 3918335 w 3935184"/>
              <a:gd name="connsiteY45" fmla="*/ 1783252 h 2434639"/>
              <a:gd name="connsiteX46" fmla="*/ 3915438 w 3935184"/>
              <a:gd name="connsiteY46" fmla="*/ 1784140 h 2434639"/>
              <a:gd name="connsiteX47" fmla="*/ 3914376 w 3935184"/>
              <a:gd name="connsiteY47" fmla="*/ 1783828 h 2434639"/>
              <a:gd name="connsiteX48" fmla="*/ 3914268 w 3935184"/>
              <a:gd name="connsiteY48" fmla="*/ 1784499 h 2434639"/>
              <a:gd name="connsiteX49" fmla="*/ 3913188 w 3935184"/>
              <a:gd name="connsiteY49" fmla="*/ 1784830 h 2434639"/>
              <a:gd name="connsiteX50" fmla="*/ 3913383 w 3935184"/>
              <a:gd name="connsiteY50" fmla="*/ 1784634 h 2434639"/>
              <a:gd name="connsiteX51" fmla="*/ 3923082 w 3935184"/>
              <a:gd name="connsiteY51" fmla="*/ 1775208 h 2434639"/>
              <a:gd name="connsiteX52" fmla="*/ 3926926 w 3935184"/>
              <a:gd name="connsiteY52" fmla="*/ 1772594 h 2434639"/>
              <a:gd name="connsiteX53" fmla="*/ 3926282 w 3935184"/>
              <a:gd name="connsiteY53" fmla="*/ 1777093 h 2434639"/>
              <a:gd name="connsiteX54" fmla="*/ 3926156 w 3935184"/>
              <a:gd name="connsiteY54" fmla="*/ 1777648 h 2434639"/>
              <a:gd name="connsiteX55" fmla="*/ 3924141 w 3935184"/>
              <a:gd name="connsiteY55" fmla="*/ 1776049 h 2434639"/>
              <a:gd name="connsiteX56" fmla="*/ 3926926 w 3935184"/>
              <a:gd name="connsiteY56" fmla="*/ 1772594 h 2434639"/>
              <a:gd name="connsiteX57" fmla="*/ 3927534 w 3935184"/>
              <a:gd name="connsiteY57" fmla="*/ 1768343 h 2434639"/>
              <a:gd name="connsiteX58" fmla="*/ 3928861 w 3935184"/>
              <a:gd name="connsiteY58" fmla="*/ 1770151 h 2434639"/>
              <a:gd name="connsiteX59" fmla="*/ 3928836 w 3935184"/>
              <a:gd name="connsiteY59" fmla="*/ 1770224 h 2434639"/>
              <a:gd name="connsiteX60" fmla="*/ 3926926 w 3935184"/>
              <a:gd name="connsiteY60" fmla="*/ 1772594 h 2434639"/>
              <a:gd name="connsiteX61" fmla="*/ 3927534 w 3935184"/>
              <a:gd name="connsiteY61" fmla="*/ 1768343 h 2434639"/>
              <a:gd name="connsiteX62" fmla="*/ 3929829 w 3935184"/>
              <a:gd name="connsiteY62" fmla="*/ 1767246 h 2434639"/>
              <a:gd name="connsiteX63" fmla="*/ 3930531 w 3935184"/>
              <a:gd name="connsiteY63" fmla="*/ 1768122 h 2434639"/>
              <a:gd name="connsiteX64" fmla="*/ 3928877 w 3935184"/>
              <a:gd name="connsiteY64" fmla="*/ 1770174 h 2434639"/>
              <a:gd name="connsiteX65" fmla="*/ 3928861 w 3935184"/>
              <a:gd name="connsiteY65" fmla="*/ 1770151 h 2434639"/>
              <a:gd name="connsiteX66" fmla="*/ 3929829 w 3935184"/>
              <a:gd name="connsiteY66" fmla="*/ 1767246 h 2434639"/>
              <a:gd name="connsiteX67" fmla="*/ 3905645 w 3935184"/>
              <a:gd name="connsiteY67" fmla="*/ 1765187 h 2434639"/>
              <a:gd name="connsiteX68" fmla="*/ 3908337 w 3935184"/>
              <a:gd name="connsiteY68" fmla="*/ 1779693 h 2434639"/>
              <a:gd name="connsiteX69" fmla="*/ 3909083 w 3935184"/>
              <a:gd name="connsiteY69" fmla="*/ 1786089 h 2434639"/>
              <a:gd name="connsiteX70" fmla="*/ 3908957 w 3935184"/>
              <a:gd name="connsiteY70" fmla="*/ 1786127 h 2434639"/>
              <a:gd name="connsiteX71" fmla="*/ 3906984 w 3935184"/>
              <a:gd name="connsiteY71" fmla="*/ 1782154 h 2434639"/>
              <a:gd name="connsiteX72" fmla="*/ 3905076 w 3935184"/>
              <a:gd name="connsiteY72" fmla="*/ 1777278 h 2434639"/>
              <a:gd name="connsiteX73" fmla="*/ 3904182 w 3935184"/>
              <a:gd name="connsiteY73" fmla="*/ 1769899 h 2434639"/>
              <a:gd name="connsiteX74" fmla="*/ 3905645 w 3935184"/>
              <a:gd name="connsiteY74" fmla="*/ 1765187 h 2434639"/>
              <a:gd name="connsiteX75" fmla="*/ 0 w 3935184"/>
              <a:gd name="connsiteY75" fmla="*/ 0 h 2434639"/>
              <a:gd name="connsiteX76" fmla="*/ 3935184 w 3935184"/>
              <a:gd name="connsiteY76" fmla="*/ 0 h 2434639"/>
              <a:gd name="connsiteX77" fmla="*/ 3935184 w 3935184"/>
              <a:gd name="connsiteY77" fmla="*/ 1778087 h 2434639"/>
              <a:gd name="connsiteX78" fmla="*/ 3929070 w 3935184"/>
              <a:gd name="connsiteY78" fmla="*/ 1779961 h 2434639"/>
              <a:gd name="connsiteX79" fmla="*/ 3926319 w 3935184"/>
              <a:gd name="connsiteY79" fmla="*/ 1777777 h 2434639"/>
              <a:gd name="connsiteX80" fmla="*/ 3928836 w 3935184"/>
              <a:gd name="connsiteY80" fmla="*/ 1770224 h 2434639"/>
              <a:gd name="connsiteX81" fmla="*/ 3928877 w 3935184"/>
              <a:gd name="connsiteY81" fmla="*/ 1770174 h 2434639"/>
              <a:gd name="connsiteX82" fmla="*/ 3930350 w 3935184"/>
              <a:gd name="connsiteY82" fmla="*/ 1772182 h 2434639"/>
              <a:gd name="connsiteX83" fmla="*/ 3932632 w 3935184"/>
              <a:gd name="connsiteY83" fmla="*/ 1770743 h 2434639"/>
              <a:gd name="connsiteX84" fmla="*/ 3930531 w 3935184"/>
              <a:gd name="connsiteY84" fmla="*/ 1768122 h 2434639"/>
              <a:gd name="connsiteX85" fmla="*/ 3930797 w 3935184"/>
              <a:gd name="connsiteY85" fmla="*/ 1767792 h 2434639"/>
              <a:gd name="connsiteX86" fmla="*/ 3925374 w 3935184"/>
              <a:gd name="connsiteY86" fmla="*/ 1747157 h 2434639"/>
              <a:gd name="connsiteX87" fmla="*/ 3848637 w 3935184"/>
              <a:gd name="connsiteY87" fmla="*/ 1791565 h 2434639"/>
              <a:gd name="connsiteX88" fmla="*/ 3808302 w 3935184"/>
              <a:gd name="connsiteY88" fmla="*/ 1816983 h 2434639"/>
              <a:gd name="connsiteX89" fmla="*/ 3763541 w 3935184"/>
              <a:gd name="connsiteY89" fmla="*/ 1830704 h 2434639"/>
              <a:gd name="connsiteX90" fmla="*/ 3758007 w 3935184"/>
              <a:gd name="connsiteY90" fmla="*/ 1831068 h 2434639"/>
              <a:gd name="connsiteX91" fmla="*/ 3726319 w 3935184"/>
              <a:gd name="connsiteY91" fmla="*/ 1832091 h 2434639"/>
              <a:gd name="connsiteX92" fmla="*/ 3693956 w 3935184"/>
              <a:gd name="connsiteY92" fmla="*/ 1838075 h 2434639"/>
              <a:gd name="connsiteX93" fmla="*/ 3683949 w 3935184"/>
              <a:gd name="connsiteY93" fmla="*/ 1838097 h 2434639"/>
              <a:gd name="connsiteX94" fmla="*/ 3249385 w 3935184"/>
              <a:gd name="connsiteY94" fmla="*/ 2218188 h 2434639"/>
              <a:gd name="connsiteX95" fmla="*/ 2060665 w 3935184"/>
              <a:gd name="connsiteY95" fmla="*/ 2434639 h 2434639"/>
              <a:gd name="connsiteX96" fmla="*/ 1135380 w 3935184"/>
              <a:gd name="connsiteY96" fmla="*/ 2418311 h 2434639"/>
              <a:gd name="connsiteX97" fmla="*/ 424508 w 3935184"/>
              <a:gd name="connsiteY97" fmla="*/ 2155581 h 2434639"/>
              <a:gd name="connsiteX98" fmla="*/ 0 w 3935184"/>
              <a:gd name="connsiteY98" fmla="*/ 1790782 h 2434639"/>
              <a:gd name="connsiteX99" fmla="*/ 0 w 3935184"/>
              <a:gd name="connsiteY99" fmla="*/ 0 h 2434639"/>
              <a:gd name="connsiteX0" fmla="*/ 3556171 w 3935184"/>
              <a:gd name="connsiteY0" fmla="*/ 1872070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742611 w 3935184"/>
              <a:gd name="connsiteY4" fmla="*/ 1837120 h 2434639"/>
              <a:gd name="connsiteX5" fmla="*/ 3679502 w 3935184"/>
              <a:gd name="connsiteY5" fmla="*/ 1856466 h 2434639"/>
              <a:gd name="connsiteX6" fmla="*/ 3409815 w 3935184"/>
              <a:gd name="connsiteY6" fmla="*/ 2173953 h 2434639"/>
              <a:gd name="connsiteX7" fmla="*/ 3573879 w 3935184"/>
              <a:gd name="connsiteY7" fmla="*/ 2042834 h 2434639"/>
              <a:gd name="connsiteX8" fmla="*/ 3643787 w 3935184"/>
              <a:gd name="connsiteY8" fmla="*/ 2044544 h 2434639"/>
              <a:gd name="connsiteX9" fmla="*/ 3685974 w 3935184"/>
              <a:gd name="connsiteY9" fmla="*/ 1839551 h 2434639"/>
              <a:gd name="connsiteX10" fmla="*/ 3693956 w 3935184"/>
              <a:gd name="connsiteY10" fmla="*/ 1838075 h 2434639"/>
              <a:gd name="connsiteX11" fmla="*/ 3722914 w 3935184"/>
              <a:gd name="connsiteY11" fmla="*/ 1838014 h 2434639"/>
              <a:gd name="connsiteX12" fmla="*/ 3742611 w 3935184"/>
              <a:gd name="connsiteY12" fmla="*/ 1837120 h 2434639"/>
              <a:gd name="connsiteX13" fmla="*/ 3894954 w 3935184"/>
              <a:gd name="connsiteY13" fmla="*/ 1788429 h 2434639"/>
              <a:gd name="connsiteX14" fmla="*/ 3895972 w 3935184"/>
              <a:gd name="connsiteY14" fmla="*/ 1790108 h 2434639"/>
              <a:gd name="connsiteX15" fmla="*/ 3895109 w 3935184"/>
              <a:gd name="connsiteY15" fmla="*/ 1790372 h 2434639"/>
              <a:gd name="connsiteX16" fmla="*/ 3894954 w 3935184"/>
              <a:gd name="connsiteY16" fmla="*/ 1788429 h 2434639"/>
              <a:gd name="connsiteX17" fmla="*/ 3897186 w 3935184"/>
              <a:gd name="connsiteY17" fmla="*/ 1783741 h 2434639"/>
              <a:gd name="connsiteX18" fmla="*/ 3899119 w 3935184"/>
              <a:gd name="connsiteY18" fmla="*/ 1789143 h 2434639"/>
              <a:gd name="connsiteX19" fmla="*/ 3897689 w 3935184"/>
              <a:gd name="connsiteY19" fmla="*/ 1789581 h 2434639"/>
              <a:gd name="connsiteX20" fmla="*/ 3897186 w 3935184"/>
              <a:gd name="connsiteY20" fmla="*/ 1783741 h 2434639"/>
              <a:gd name="connsiteX21" fmla="*/ 3925612 w 3935184"/>
              <a:gd name="connsiteY21" fmla="*/ 1780052 h 2434639"/>
              <a:gd name="connsiteX22" fmla="*/ 3925376 w 3935184"/>
              <a:gd name="connsiteY22" fmla="*/ 1781094 h 2434639"/>
              <a:gd name="connsiteX23" fmla="*/ 3925291 w 3935184"/>
              <a:gd name="connsiteY23" fmla="*/ 1781120 h 2434639"/>
              <a:gd name="connsiteX24" fmla="*/ 3925612 w 3935184"/>
              <a:gd name="connsiteY24" fmla="*/ 1780052 h 2434639"/>
              <a:gd name="connsiteX25" fmla="*/ 3910296 w 3935184"/>
              <a:gd name="connsiteY25" fmla="*/ 1778805 h 2434639"/>
              <a:gd name="connsiteX26" fmla="*/ 3911021 w 3935184"/>
              <a:gd name="connsiteY26" fmla="*/ 1785494 h 2434639"/>
              <a:gd name="connsiteX27" fmla="*/ 3909936 w 3935184"/>
              <a:gd name="connsiteY27" fmla="*/ 1785827 h 2434639"/>
              <a:gd name="connsiteX28" fmla="*/ 3910407 w 3935184"/>
              <a:gd name="connsiteY28" fmla="*/ 1781856 h 2434639"/>
              <a:gd name="connsiteX29" fmla="*/ 3910296 w 3935184"/>
              <a:gd name="connsiteY29" fmla="*/ 1778805 h 2434639"/>
              <a:gd name="connsiteX30" fmla="*/ 3926156 w 3935184"/>
              <a:gd name="connsiteY30" fmla="*/ 1777648 h 2434639"/>
              <a:gd name="connsiteX31" fmla="*/ 3926319 w 3935184"/>
              <a:gd name="connsiteY31" fmla="*/ 1777777 h 2434639"/>
              <a:gd name="connsiteX32" fmla="*/ 3926084 w 3935184"/>
              <a:gd name="connsiteY32" fmla="*/ 1778483 h 2434639"/>
              <a:gd name="connsiteX33" fmla="*/ 3925612 w 3935184"/>
              <a:gd name="connsiteY33" fmla="*/ 1780052 h 2434639"/>
              <a:gd name="connsiteX34" fmla="*/ 3926156 w 3935184"/>
              <a:gd name="connsiteY34" fmla="*/ 1777648 h 2434639"/>
              <a:gd name="connsiteX35" fmla="*/ 3904770 w 3935184"/>
              <a:gd name="connsiteY35" fmla="*/ 1776498 h 2434639"/>
              <a:gd name="connsiteX36" fmla="*/ 3905076 w 3935184"/>
              <a:gd name="connsiteY36" fmla="*/ 1777278 h 2434639"/>
              <a:gd name="connsiteX37" fmla="*/ 3905436 w 3935184"/>
              <a:gd name="connsiteY37" fmla="*/ 1780256 h 2434639"/>
              <a:gd name="connsiteX38" fmla="*/ 3906711 w 3935184"/>
              <a:gd name="connsiteY38" fmla="*/ 1786816 h 2434639"/>
              <a:gd name="connsiteX39" fmla="*/ 3906703 w 3935184"/>
              <a:gd name="connsiteY39" fmla="*/ 1786818 h 2434639"/>
              <a:gd name="connsiteX40" fmla="*/ 3905645 w 3935184"/>
              <a:gd name="connsiteY40" fmla="*/ 1781856 h 2434639"/>
              <a:gd name="connsiteX41" fmla="*/ 3904770 w 3935184"/>
              <a:gd name="connsiteY41" fmla="*/ 1776498 h 2434639"/>
              <a:gd name="connsiteX42" fmla="*/ 3923082 w 3935184"/>
              <a:gd name="connsiteY42" fmla="*/ 1775208 h 2434639"/>
              <a:gd name="connsiteX43" fmla="*/ 3924141 w 3935184"/>
              <a:gd name="connsiteY43" fmla="*/ 1776049 h 2434639"/>
              <a:gd name="connsiteX44" fmla="*/ 3918335 w 3935184"/>
              <a:gd name="connsiteY44" fmla="*/ 1783252 h 2434639"/>
              <a:gd name="connsiteX45" fmla="*/ 3915438 w 3935184"/>
              <a:gd name="connsiteY45" fmla="*/ 1784140 h 2434639"/>
              <a:gd name="connsiteX46" fmla="*/ 3914376 w 3935184"/>
              <a:gd name="connsiteY46" fmla="*/ 1783828 h 2434639"/>
              <a:gd name="connsiteX47" fmla="*/ 3914268 w 3935184"/>
              <a:gd name="connsiteY47" fmla="*/ 1784499 h 2434639"/>
              <a:gd name="connsiteX48" fmla="*/ 3913188 w 3935184"/>
              <a:gd name="connsiteY48" fmla="*/ 1784830 h 2434639"/>
              <a:gd name="connsiteX49" fmla="*/ 3913383 w 3935184"/>
              <a:gd name="connsiteY49" fmla="*/ 1784634 h 2434639"/>
              <a:gd name="connsiteX50" fmla="*/ 3923082 w 3935184"/>
              <a:gd name="connsiteY50" fmla="*/ 1775208 h 2434639"/>
              <a:gd name="connsiteX51" fmla="*/ 3926926 w 3935184"/>
              <a:gd name="connsiteY51" fmla="*/ 1772594 h 2434639"/>
              <a:gd name="connsiteX52" fmla="*/ 3926282 w 3935184"/>
              <a:gd name="connsiteY52" fmla="*/ 1777093 h 2434639"/>
              <a:gd name="connsiteX53" fmla="*/ 3926156 w 3935184"/>
              <a:gd name="connsiteY53" fmla="*/ 1777648 h 2434639"/>
              <a:gd name="connsiteX54" fmla="*/ 3924141 w 3935184"/>
              <a:gd name="connsiteY54" fmla="*/ 1776049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8861 w 3935184"/>
              <a:gd name="connsiteY57" fmla="*/ 1770151 h 2434639"/>
              <a:gd name="connsiteX58" fmla="*/ 3928836 w 3935184"/>
              <a:gd name="connsiteY58" fmla="*/ 1770224 h 2434639"/>
              <a:gd name="connsiteX59" fmla="*/ 3926926 w 3935184"/>
              <a:gd name="connsiteY59" fmla="*/ 1772594 h 2434639"/>
              <a:gd name="connsiteX60" fmla="*/ 3927534 w 3935184"/>
              <a:gd name="connsiteY60" fmla="*/ 1768343 h 2434639"/>
              <a:gd name="connsiteX61" fmla="*/ 3929829 w 3935184"/>
              <a:gd name="connsiteY61" fmla="*/ 1767246 h 2434639"/>
              <a:gd name="connsiteX62" fmla="*/ 3930531 w 3935184"/>
              <a:gd name="connsiteY62" fmla="*/ 1768122 h 2434639"/>
              <a:gd name="connsiteX63" fmla="*/ 3928877 w 3935184"/>
              <a:gd name="connsiteY63" fmla="*/ 1770174 h 2434639"/>
              <a:gd name="connsiteX64" fmla="*/ 3928861 w 3935184"/>
              <a:gd name="connsiteY64" fmla="*/ 1770151 h 2434639"/>
              <a:gd name="connsiteX65" fmla="*/ 3929829 w 3935184"/>
              <a:gd name="connsiteY65" fmla="*/ 1767246 h 2434639"/>
              <a:gd name="connsiteX66" fmla="*/ 3905645 w 3935184"/>
              <a:gd name="connsiteY66" fmla="*/ 1765187 h 2434639"/>
              <a:gd name="connsiteX67" fmla="*/ 3908337 w 3935184"/>
              <a:gd name="connsiteY67" fmla="*/ 1779693 h 2434639"/>
              <a:gd name="connsiteX68" fmla="*/ 3909083 w 3935184"/>
              <a:gd name="connsiteY68" fmla="*/ 1786089 h 2434639"/>
              <a:gd name="connsiteX69" fmla="*/ 3908957 w 3935184"/>
              <a:gd name="connsiteY69" fmla="*/ 1786127 h 2434639"/>
              <a:gd name="connsiteX70" fmla="*/ 3906984 w 3935184"/>
              <a:gd name="connsiteY70" fmla="*/ 1782154 h 2434639"/>
              <a:gd name="connsiteX71" fmla="*/ 3905076 w 3935184"/>
              <a:gd name="connsiteY71" fmla="*/ 1777278 h 2434639"/>
              <a:gd name="connsiteX72" fmla="*/ 3904182 w 3935184"/>
              <a:gd name="connsiteY72" fmla="*/ 1769899 h 2434639"/>
              <a:gd name="connsiteX73" fmla="*/ 3905645 w 3935184"/>
              <a:gd name="connsiteY73" fmla="*/ 1765187 h 2434639"/>
              <a:gd name="connsiteX74" fmla="*/ 0 w 3935184"/>
              <a:gd name="connsiteY74" fmla="*/ 0 h 2434639"/>
              <a:gd name="connsiteX75" fmla="*/ 3935184 w 3935184"/>
              <a:gd name="connsiteY75" fmla="*/ 0 h 2434639"/>
              <a:gd name="connsiteX76" fmla="*/ 3935184 w 3935184"/>
              <a:gd name="connsiteY76" fmla="*/ 1778087 h 2434639"/>
              <a:gd name="connsiteX77" fmla="*/ 3929070 w 3935184"/>
              <a:gd name="connsiteY77" fmla="*/ 1779961 h 2434639"/>
              <a:gd name="connsiteX78" fmla="*/ 3926319 w 3935184"/>
              <a:gd name="connsiteY78" fmla="*/ 1777777 h 2434639"/>
              <a:gd name="connsiteX79" fmla="*/ 3928836 w 3935184"/>
              <a:gd name="connsiteY79" fmla="*/ 1770224 h 2434639"/>
              <a:gd name="connsiteX80" fmla="*/ 3928877 w 3935184"/>
              <a:gd name="connsiteY80" fmla="*/ 1770174 h 2434639"/>
              <a:gd name="connsiteX81" fmla="*/ 3930350 w 3935184"/>
              <a:gd name="connsiteY81" fmla="*/ 1772182 h 2434639"/>
              <a:gd name="connsiteX82" fmla="*/ 3932632 w 3935184"/>
              <a:gd name="connsiteY82" fmla="*/ 1770743 h 2434639"/>
              <a:gd name="connsiteX83" fmla="*/ 3930531 w 3935184"/>
              <a:gd name="connsiteY83" fmla="*/ 1768122 h 2434639"/>
              <a:gd name="connsiteX84" fmla="*/ 3930797 w 3935184"/>
              <a:gd name="connsiteY84" fmla="*/ 1767792 h 2434639"/>
              <a:gd name="connsiteX85" fmla="*/ 3925374 w 3935184"/>
              <a:gd name="connsiteY85" fmla="*/ 1747157 h 2434639"/>
              <a:gd name="connsiteX86" fmla="*/ 3848637 w 3935184"/>
              <a:gd name="connsiteY86" fmla="*/ 1791565 h 2434639"/>
              <a:gd name="connsiteX87" fmla="*/ 3808302 w 3935184"/>
              <a:gd name="connsiteY87" fmla="*/ 1816983 h 2434639"/>
              <a:gd name="connsiteX88" fmla="*/ 3763541 w 3935184"/>
              <a:gd name="connsiteY88" fmla="*/ 1830704 h 2434639"/>
              <a:gd name="connsiteX89" fmla="*/ 3758007 w 3935184"/>
              <a:gd name="connsiteY89" fmla="*/ 1831068 h 2434639"/>
              <a:gd name="connsiteX90" fmla="*/ 3726319 w 3935184"/>
              <a:gd name="connsiteY90" fmla="*/ 1832091 h 2434639"/>
              <a:gd name="connsiteX91" fmla="*/ 3693956 w 3935184"/>
              <a:gd name="connsiteY91" fmla="*/ 1838075 h 2434639"/>
              <a:gd name="connsiteX92" fmla="*/ 3683949 w 3935184"/>
              <a:gd name="connsiteY92" fmla="*/ 1838097 h 2434639"/>
              <a:gd name="connsiteX93" fmla="*/ 3249385 w 3935184"/>
              <a:gd name="connsiteY93" fmla="*/ 2218188 h 2434639"/>
              <a:gd name="connsiteX94" fmla="*/ 2060665 w 3935184"/>
              <a:gd name="connsiteY94" fmla="*/ 2434639 h 2434639"/>
              <a:gd name="connsiteX95" fmla="*/ 1135380 w 3935184"/>
              <a:gd name="connsiteY95" fmla="*/ 2418311 h 2434639"/>
              <a:gd name="connsiteX96" fmla="*/ 424508 w 3935184"/>
              <a:gd name="connsiteY96" fmla="*/ 215558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556171 w 3935184"/>
              <a:gd name="connsiteY0" fmla="*/ 1872070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556171 w 3935184"/>
              <a:gd name="connsiteY3" fmla="*/ 1872070 h 2434639"/>
              <a:gd name="connsiteX4" fmla="*/ 3742611 w 3935184"/>
              <a:gd name="connsiteY4" fmla="*/ 1837120 h 2434639"/>
              <a:gd name="connsiteX5" fmla="*/ 3679502 w 3935184"/>
              <a:gd name="connsiteY5" fmla="*/ 1856466 h 2434639"/>
              <a:gd name="connsiteX6" fmla="*/ 3409815 w 3935184"/>
              <a:gd name="connsiteY6" fmla="*/ 2173953 h 2434639"/>
              <a:gd name="connsiteX7" fmla="*/ 3573879 w 3935184"/>
              <a:gd name="connsiteY7" fmla="*/ 2042834 h 2434639"/>
              <a:gd name="connsiteX8" fmla="*/ 3643787 w 3935184"/>
              <a:gd name="connsiteY8" fmla="*/ 2044544 h 2434639"/>
              <a:gd name="connsiteX9" fmla="*/ 3685974 w 3935184"/>
              <a:gd name="connsiteY9" fmla="*/ 1839551 h 2434639"/>
              <a:gd name="connsiteX10" fmla="*/ 3693956 w 3935184"/>
              <a:gd name="connsiteY10" fmla="*/ 1838075 h 2434639"/>
              <a:gd name="connsiteX11" fmla="*/ 3722914 w 3935184"/>
              <a:gd name="connsiteY11" fmla="*/ 1838014 h 2434639"/>
              <a:gd name="connsiteX12" fmla="*/ 3742611 w 3935184"/>
              <a:gd name="connsiteY12" fmla="*/ 1837120 h 2434639"/>
              <a:gd name="connsiteX13" fmla="*/ 3894954 w 3935184"/>
              <a:gd name="connsiteY13" fmla="*/ 1788429 h 2434639"/>
              <a:gd name="connsiteX14" fmla="*/ 3895972 w 3935184"/>
              <a:gd name="connsiteY14" fmla="*/ 1790108 h 2434639"/>
              <a:gd name="connsiteX15" fmla="*/ 3895109 w 3935184"/>
              <a:gd name="connsiteY15" fmla="*/ 1790372 h 2434639"/>
              <a:gd name="connsiteX16" fmla="*/ 3894954 w 3935184"/>
              <a:gd name="connsiteY16" fmla="*/ 1788429 h 2434639"/>
              <a:gd name="connsiteX17" fmla="*/ 3897186 w 3935184"/>
              <a:gd name="connsiteY17" fmla="*/ 1783741 h 2434639"/>
              <a:gd name="connsiteX18" fmla="*/ 3899119 w 3935184"/>
              <a:gd name="connsiteY18" fmla="*/ 1789143 h 2434639"/>
              <a:gd name="connsiteX19" fmla="*/ 3897689 w 3935184"/>
              <a:gd name="connsiteY19" fmla="*/ 1789581 h 2434639"/>
              <a:gd name="connsiteX20" fmla="*/ 3897186 w 3935184"/>
              <a:gd name="connsiteY20" fmla="*/ 1783741 h 2434639"/>
              <a:gd name="connsiteX21" fmla="*/ 3925612 w 3935184"/>
              <a:gd name="connsiteY21" fmla="*/ 1780052 h 2434639"/>
              <a:gd name="connsiteX22" fmla="*/ 3925376 w 3935184"/>
              <a:gd name="connsiteY22" fmla="*/ 1781094 h 2434639"/>
              <a:gd name="connsiteX23" fmla="*/ 3925291 w 3935184"/>
              <a:gd name="connsiteY23" fmla="*/ 1781120 h 2434639"/>
              <a:gd name="connsiteX24" fmla="*/ 3925612 w 3935184"/>
              <a:gd name="connsiteY24" fmla="*/ 1780052 h 2434639"/>
              <a:gd name="connsiteX25" fmla="*/ 3910296 w 3935184"/>
              <a:gd name="connsiteY25" fmla="*/ 1778805 h 2434639"/>
              <a:gd name="connsiteX26" fmla="*/ 3911021 w 3935184"/>
              <a:gd name="connsiteY26" fmla="*/ 1785494 h 2434639"/>
              <a:gd name="connsiteX27" fmla="*/ 3909936 w 3935184"/>
              <a:gd name="connsiteY27" fmla="*/ 1785827 h 2434639"/>
              <a:gd name="connsiteX28" fmla="*/ 3910407 w 3935184"/>
              <a:gd name="connsiteY28" fmla="*/ 1781856 h 2434639"/>
              <a:gd name="connsiteX29" fmla="*/ 3910296 w 3935184"/>
              <a:gd name="connsiteY29" fmla="*/ 1778805 h 2434639"/>
              <a:gd name="connsiteX30" fmla="*/ 3926156 w 3935184"/>
              <a:gd name="connsiteY30" fmla="*/ 1777648 h 2434639"/>
              <a:gd name="connsiteX31" fmla="*/ 3926319 w 3935184"/>
              <a:gd name="connsiteY31" fmla="*/ 1777777 h 2434639"/>
              <a:gd name="connsiteX32" fmla="*/ 3926084 w 3935184"/>
              <a:gd name="connsiteY32" fmla="*/ 1778483 h 2434639"/>
              <a:gd name="connsiteX33" fmla="*/ 3925612 w 3935184"/>
              <a:gd name="connsiteY33" fmla="*/ 1780052 h 2434639"/>
              <a:gd name="connsiteX34" fmla="*/ 3926156 w 3935184"/>
              <a:gd name="connsiteY34" fmla="*/ 1777648 h 2434639"/>
              <a:gd name="connsiteX35" fmla="*/ 3904770 w 3935184"/>
              <a:gd name="connsiteY35" fmla="*/ 1776498 h 2434639"/>
              <a:gd name="connsiteX36" fmla="*/ 3905076 w 3935184"/>
              <a:gd name="connsiteY36" fmla="*/ 1777278 h 2434639"/>
              <a:gd name="connsiteX37" fmla="*/ 3905436 w 3935184"/>
              <a:gd name="connsiteY37" fmla="*/ 1780256 h 2434639"/>
              <a:gd name="connsiteX38" fmla="*/ 3906711 w 3935184"/>
              <a:gd name="connsiteY38" fmla="*/ 1786816 h 2434639"/>
              <a:gd name="connsiteX39" fmla="*/ 3906703 w 3935184"/>
              <a:gd name="connsiteY39" fmla="*/ 1786818 h 2434639"/>
              <a:gd name="connsiteX40" fmla="*/ 3905645 w 3935184"/>
              <a:gd name="connsiteY40" fmla="*/ 1781856 h 2434639"/>
              <a:gd name="connsiteX41" fmla="*/ 3904770 w 3935184"/>
              <a:gd name="connsiteY41" fmla="*/ 1776498 h 2434639"/>
              <a:gd name="connsiteX42" fmla="*/ 3923082 w 3935184"/>
              <a:gd name="connsiteY42" fmla="*/ 1775208 h 2434639"/>
              <a:gd name="connsiteX43" fmla="*/ 3924141 w 3935184"/>
              <a:gd name="connsiteY43" fmla="*/ 1776049 h 2434639"/>
              <a:gd name="connsiteX44" fmla="*/ 3918335 w 3935184"/>
              <a:gd name="connsiteY44" fmla="*/ 1783252 h 2434639"/>
              <a:gd name="connsiteX45" fmla="*/ 3915438 w 3935184"/>
              <a:gd name="connsiteY45" fmla="*/ 1784140 h 2434639"/>
              <a:gd name="connsiteX46" fmla="*/ 3914376 w 3935184"/>
              <a:gd name="connsiteY46" fmla="*/ 1783828 h 2434639"/>
              <a:gd name="connsiteX47" fmla="*/ 3914268 w 3935184"/>
              <a:gd name="connsiteY47" fmla="*/ 1784499 h 2434639"/>
              <a:gd name="connsiteX48" fmla="*/ 3913188 w 3935184"/>
              <a:gd name="connsiteY48" fmla="*/ 1784830 h 2434639"/>
              <a:gd name="connsiteX49" fmla="*/ 3913383 w 3935184"/>
              <a:gd name="connsiteY49" fmla="*/ 1784634 h 2434639"/>
              <a:gd name="connsiteX50" fmla="*/ 3923082 w 3935184"/>
              <a:gd name="connsiteY50" fmla="*/ 1775208 h 2434639"/>
              <a:gd name="connsiteX51" fmla="*/ 3926926 w 3935184"/>
              <a:gd name="connsiteY51" fmla="*/ 1772594 h 2434639"/>
              <a:gd name="connsiteX52" fmla="*/ 3926282 w 3935184"/>
              <a:gd name="connsiteY52" fmla="*/ 1777093 h 2434639"/>
              <a:gd name="connsiteX53" fmla="*/ 3926156 w 3935184"/>
              <a:gd name="connsiteY53" fmla="*/ 1777648 h 2434639"/>
              <a:gd name="connsiteX54" fmla="*/ 3924141 w 3935184"/>
              <a:gd name="connsiteY54" fmla="*/ 1776049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8861 w 3935184"/>
              <a:gd name="connsiteY57" fmla="*/ 1770151 h 2434639"/>
              <a:gd name="connsiteX58" fmla="*/ 3928836 w 3935184"/>
              <a:gd name="connsiteY58" fmla="*/ 1770224 h 2434639"/>
              <a:gd name="connsiteX59" fmla="*/ 3926926 w 3935184"/>
              <a:gd name="connsiteY59" fmla="*/ 1772594 h 2434639"/>
              <a:gd name="connsiteX60" fmla="*/ 3927534 w 3935184"/>
              <a:gd name="connsiteY60" fmla="*/ 1768343 h 2434639"/>
              <a:gd name="connsiteX61" fmla="*/ 3929829 w 3935184"/>
              <a:gd name="connsiteY61" fmla="*/ 1767246 h 2434639"/>
              <a:gd name="connsiteX62" fmla="*/ 3930531 w 3935184"/>
              <a:gd name="connsiteY62" fmla="*/ 1768122 h 2434639"/>
              <a:gd name="connsiteX63" fmla="*/ 3928877 w 3935184"/>
              <a:gd name="connsiteY63" fmla="*/ 1770174 h 2434639"/>
              <a:gd name="connsiteX64" fmla="*/ 3928861 w 3935184"/>
              <a:gd name="connsiteY64" fmla="*/ 1770151 h 2434639"/>
              <a:gd name="connsiteX65" fmla="*/ 3929829 w 3935184"/>
              <a:gd name="connsiteY65" fmla="*/ 1767246 h 2434639"/>
              <a:gd name="connsiteX66" fmla="*/ 3905645 w 3935184"/>
              <a:gd name="connsiteY66" fmla="*/ 1765187 h 2434639"/>
              <a:gd name="connsiteX67" fmla="*/ 3908337 w 3935184"/>
              <a:gd name="connsiteY67" fmla="*/ 1779693 h 2434639"/>
              <a:gd name="connsiteX68" fmla="*/ 3909083 w 3935184"/>
              <a:gd name="connsiteY68" fmla="*/ 1786089 h 2434639"/>
              <a:gd name="connsiteX69" fmla="*/ 3908957 w 3935184"/>
              <a:gd name="connsiteY69" fmla="*/ 1786127 h 2434639"/>
              <a:gd name="connsiteX70" fmla="*/ 3906984 w 3935184"/>
              <a:gd name="connsiteY70" fmla="*/ 1782154 h 2434639"/>
              <a:gd name="connsiteX71" fmla="*/ 3905076 w 3935184"/>
              <a:gd name="connsiteY71" fmla="*/ 1777278 h 2434639"/>
              <a:gd name="connsiteX72" fmla="*/ 3904182 w 3935184"/>
              <a:gd name="connsiteY72" fmla="*/ 1769899 h 2434639"/>
              <a:gd name="connsiteX73" fmla="*/ 3905645 w 3935184"/>
              <a:gd name="connsiteY73" fmla="*/ 1765187 h 2434639"/>
              <a:gd name="connsiteX74" fmla="*/ 0 w 3935184"/>
              <a:gd name="connsiteY74" fmla="*/ 0 h 2434639"/>
              <a:gd name="connsiteX75" fmla="*/ 3935184 w 3935184"/>
              <a:gd name="connsiteY75" fmla="*/ 0 h 2434639"/>
              <a:gd name="connsiteX76" fmla="*/ 3935184 w 3935184"/>
              <a:gd name="connsiteY76" fmla="*/ 1778087 h 2434639"/>
              <a:gd name="connsiteX77" fmla="*/ 3929070 w 3935184"/>
              <a:gd name="connsiteY77" fmla="*/ 1779961 h 2434639"/>
              <a:gd name="connsiteX78" fmla="*/ 3926319 w 3935184"/>
              <a:gd name="connsiteY78" fmla="*/ 1777777 h 2434639"/>
              <a:gd name="connsiteX79" fmla="*/ 3928836 w 3935184"/>
              <a:gd name="connsiteY79" fmla="*/ 1770224 h 2434639"/>
              <a:gd name="connsiteX80" fmla="*/ 3928877 w 3935184"/>
              <a:gd name="connsiteY80" fmla="*/ 1770174 h 2434639"/>
              <a:gd name="connsiteX81" fmla="*/ 3930350 w 3935184"/>
              <a:gd name="connsiteY81" fmla="*/ 1772182 h 2434639"/>
              <a:gd name="connsiteX82" fmla="*/ 3932632 w 3935184"/>
              <a:gd name="connsiteY82" fmla="*/ 1770743 h 2434639"/>
              <a:gd name="connsiteX83" fmla="*/ 3930531 w 3935184"/>
              <a:gd name="connsiteY83" fmla="*/ 1768122 h 2434639"/>
              <a:gd name="connsiteX84" fmla="*/ 3930797 w 3935184"/>
              <a:gd name="connsiteY84" fmla="*/ 1767792 h 2434639"/>
              <a:gd name="connsiteX85" fmla="*/ 3925374 w 3935184"/>
              <a:gd name="connsiteY85" fmla="*/ 1747157 h 2434639"/>
              <a:gd name="connsiteX86" fmla="*/ 3848637 w 3935184"/>
              <a:gd name="connsiteY86" fmla="*/ 1791565 h 2434639"/>
              <a:gd name="connsiteX87" fmla="*/ 3808302 w 3935184"/>
              <a:gd name="connsiteY87" fmla="*/ 1816983 h 2434639"/>
              <a:gd name="connsiteX88" fmla="*/ 3763541 w 3935184"/>
              <a:gd name="connsiteY88" fmla="*/ 1830704 h 2434639"/>
              <a:gd name="connsiteX89" fmla="*/ 3758007 w 3935184"/>
              <a:gd name="connsiteY89" fmla="*/ 1831068 h 2434639"/>
              <a:gd name="connsiteX90" fmla="*/ 3726319 w 3935184"/>
              <a:gd name="connsiteY90" fmla="*/ 1832091 h 2434639"/>
              <a:gd name="connsiteX91" fmla="*/ 3693956 w 3935184"/>
              <a:gd name="connsiteY91" fmla="*/ 1838075 h 2434639"/>
              <a:gd name="connsiteX92" fmla="*/ 3683949 w 3935184"/>
              <a:gd name="connsiteY92" fmla="*/ 1838097 h 2434639"/>
              <a:gd name="connsiteX93" fmla="*/ 3249385 w 3935184"/>
              <a:gd name="connsiteY93" fmla="*/ 2218188 h 2434639"/>
              <a:gd name="connsiteX94" fmla="*/ 2060665 w 3935184"/>
              <a:gd name="connsiteY94" fmla="*/ 2434639 h 2434639"/>
              <a:gd name="connsiteX95" fmla="*/ 1135380 w 3935184"/>
              <a:gd name="connsiteY95" fmla="*/ 2418311 h 2434639"/>
              <a:gd name="connsiteX96" fmla="*/ 424508 w 3935184"/>
              <a:gd name="connsiteY96" fmla="*/ 2155581 h 2434639"/>
              <a:gd name="connsiteX97" fmla="*/ 0 w 3935184"/>
              <a:gd name="connsiteY97" fmla="*/ 1790782 h 2434639"/>
              <a:gd name="connsiteX98" fmla="*/ 0 w 3935184"/>
              <a:gd name="connsiteY98" fmla="*/ 0 h 2434639"/>
              <a:gd name="connsiteX0" fmla="*/ 3491307 w 3935184"/>
              <a:gd name="connsiteY0" fmla="*/ 1888218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742611 w 3935184"/>
              <a:gd name="connsiteY3" fmla="*/ 1837120 h 2434639"/>
              <a:gd name="connsiteX4" fmla="*/ 3679502 w 3935184"/>
              <a:gd name="connsiteY4" fmla="*/ 1856466 h 2434639"/>
              <a:gd name="connsiteX5" fmla="*/ 3409815 w 3935184"/>
              <a:gd name="connsiteY5" fmla="*/ 2173953 h 2434639"/>
              <a:gd name="connsiteX6" fmla="*/ 3573879 w 3935184"/>
              <a:gd name="connsiteY6" fmla="*/ 2042834 h 2434639"/>
              <a:gd name="connsiteX7" fmla="*/ 3643787 w 3935184"/>
              <a:gd name="connsiteY7" fmla="*/ 2044544 h 2434639"/>
              <a:gd name="connsiteX8" fmla="*/ 3685974 w 3935184"/>
              <a:gd name="connsiteY8" fmla="*/ 1839551 h 2434639"/>
              <a:gd name="connsiteX9" fmla="*/ 3693956 w 3935184"/>
              <a:gd name="connsiteY9" fmla="*/ 1838075 h 2434639"/>
              <a:gd name="connsiteX10" fmla="*/ 3722914 w 3935184"/>
              <a:gd name="connsiteY10" fmla="*/ 1838014 h 2434639"/>
              <a:gd name="connsiteX11" fmla="*/ 3742611 w 3935184"/>
              <a:gd name="connsiteY11" fmla="*/ 1837120 h 2434639"/>
              <a:gd name="connsiteX12" fmla="*/ 3894954 w 3935184"/>
              <a:gd name="connsiteY12" fmla="*/ 1788429 h 2434639"/>
              <a:gd name="connsiteX13" fmla="*/ 3895972 w 3935184"/>
              <a:gd name="connsiteY13" fmla="*/ 1790108 h 2434639"/>
              <a:gd name="connsiteX14" fmla="*/ 3895109 w 3935184"/>
              <a:gd name="connsiteY14" fmla="*/ 1790372 h 2434639"/>
              <a:gd name="connsiteX15" fmla="*/ 3894954 w 3935184"/>
              <a:gd name="connsiteY15" fmla="*/ 1788429 h 2434639"/>
              <a:gd name="connsiteX16" fmla="*/ 3897186 w 3935184"/>
              <a:gd name="connsiteY16" fmla="*/ 1783741 h 2434639"/>
              <a:gd name="connsiteX17" fmla="*/ 3899119 w 3935184"/>
              <a:gd name="connsiteY17" fmla="*/ 1789143 h 2434639"/>
              <a:gd name="connsiteX18" fmla="*/ 3897689 w 3935184"/>
              <a:gd name="connsiteY18" fmla="*/ 1789581 h 2434639"/>
              <a:gd name="connsiteX19" fmla="*/ 3897186 w 3935184"/>
              <a:gd name="connsiteY19" fmla="*/ 1783741 h 2434639"/>
              <a:gd name="connsiteX20" fmla="*/ 3925612 w 3935184"/>
              <a:gd name="connsiteY20" fmla="*/ 1780052 h 2434639"/>
              <a:gd name="connsiteX21" fmla="*/ 3925376 w 3935184"/>
              <a:gd name="connsiteY21" fmla="*/ 1781094 h 2434639"/>
              <a:gd name="connsiteX22" fmla="*/ 3925291 w 3935184"/>
              <a:gd name="connsiteY22" fmla="*/ 1781120 h 2434639"/>
              <a:gd name="connsiteX23" fmla="*/ 3925612 w 3935184"/>
              <a:gd name="connsiteY23" fmla="*/ 1780052 h 2434639"/>
              <a:gd name="connsiteX24" fmla="*/ 3910296 w 3935184"/>
              <a:gd name="connsiteY24" fmla="*/ 1778805 h 2434639"/>
              <a:gd name="connsiteX25" fmla="*/ 3911021 w 3935184"/>
              <a:gd name="connsiteY25" fmla="*/ 1785494 h 2434639"/>
              <a:gd name="connsiteX26" fmla="*/ 3909936 w 3935184"/>
              <a:gd name="connsiteY26" fmla="*/ 1785827 h 2434639"/>
              <a:gd name="connsiteX27" fmla="*/ 3910407 w 3935184"/>
              <a:gd name="connsiteY27" fmla="*/ 1781856 h 2434639"/>
              <a:gd name="connsiteX28" fmla="*/ 3910296 w 3935184"/>
              <a:gd name="connsiteY28" fmla="*/ 1778805 h 2434639"/>
              <a:gd name="connsiteX29" fmla="*/ 3926156 w 3935184"/>
              <a:gd name="connsiteY29" fmla="*/ 1777648 h 2434639"/>
              <a:gd name="connsiteX30" fmla="*/ 3926319 w 3935184"/>
              <a:gd name="connsiteY30" fmla="*/ 1777777 h 2434639"/>
              <a:gd name="connsiteX31" fmla="*/ 3926084 w 3935184"/>
              <a:gd name="connsiteY31" fmla="*/ 1778483 h 2434639"/>
              <a:gd name="connsiteX32" fmla="*/ 3925612 w 3935184"/>
              <a:gd name="connsiteY32" fmla="*/ 1780052 h 2434639"/>
              <a:gd name="connsiteX33" fmla="*/ 3926156 w 3935184"/>
              <a:gd name="connsiteY33" fmla="*/ 1777648 h 2434639"/>
              <a:gd name="connsiteX34" fmla="*/ 3904770 w 3935184"/>
              <a:gd name="connsiteY34" fmla="*/ 1776498 h 2434639"/>
              <a:gd name="connsiteX35" fmla="*/ 3905076 w 3935184"/>
              <a:gd name="connsiteY35" fmla="*/ 1777278 h 2434639"/>
              <a:gd name="connsiteX36" fmla="*/ 3905436 w 3935184"/>
              <a:gd name="connsiteY36" fmla="*/ 1780256 h 2434639"/>
              <a:gd name="connsiteX37" fmla="*/ 3906711 w 3935184"/>
              <a:gd name="connsiteY37" fmla="*/ 1786816 h 2434639"/>
              <a:gd name="connsiteX38" fmla="*/ 3906703 w 3935184"/>
              <a:gd name="connsiteY38" fmla="*/ 1786818 h 2434639"/>
              <a:gd name="connsiteX39" fmla="*/ 3905645 w 3935184"/>
              <a:gd name="connsiteY39" fmla="*/ 1781856 h 2434639"/>
              <a:gd name="connsiteX40" fmla="*/ 3904770 w 3935184"/>
              <a:gd name="connsiteY40" fmla="*/ 1776498 h 2434639"/>
              <a:gd name="connsiteX41" fmla="*/ 3923082 w 3935184"/>
              <a:gd name="connsiteY41" fmla="*/ 1775208 h 2434639"/>
              <a:gd name="connsiteX42" fmla="*/ 3924141 w 3935184"/>
              <a:gd name="connsiteY42" fmla="*/ 1776049 h 2434639"/>
              <a:gd name="connsiteX43" fmla="*/ 3918335 w 3935184"/>
              <a:gd name="connsiteY43" fmla="*/ 1783252 h 2434639"/>
              <a:gd name="connsiteX44" fmla="*/ 3915438 w 3935184"/>
              <a:gd name="connsiteY44" fmla="*/ 1784140 h 2434639"/>
              <a:gd name="connsiteX45" fmla="*/ 3914376 w 3935184"/>
              <a:gd name="connsiteY45" fmla="*/ 1783828 h 2434639"/>
              <a:gd name="connsiteX46" fmla="*/ 3914268 w 3935184"/>
              <a:gd name="connsiteY46" fmla="*/ 1784499 h 2434639"/>
              <a:gd name="connsiteX47" fmla="*/ 3913188 w 3935184"/>
              <a:gd name="connsiteY47" fmla="*/ 1784830 h 2434639"/>
              <a:gd name="connsiteX48" fmla="*/ 3913383 w 3935184"/>
              <a:gd name="connsiteY48" fmla="*/ 1784634 h 2434639"/>
              <a:gd name="connsiteX49" fmla="*/ 3923082 w 3935184"/>
              <a:gd name="connsiteY49" fmla="*/ 1775208 h 2434639"/>
              <a:gd name="connsiteX50" fmla="*/ 3926926 w 3935184"/>
              <a:gd name="connsiteY50" fmla="*/ 1772594 h 2434639"/>
              <a:gd name="connsiteX51" fmla="*/ 3926282 w 3935184"/>
              <a:gd name="connsiteY51" fmla="*/ 1777093 h 2434639"/>
              <a:gd name="connsiteX52" fmla="*/ 3926156 w 3935184"/>
              <a:gd name="connsiteY52" fmla="*/ 1777648 h 2434639"/>
              <a:gd name="connsiteX53" fmla="*/ 3924141 w 3935184"/>
              <a:gd name="connsiteY53" fmla="*/ 1776049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8861 w 3935184"/>
              <a:gd name="connsiteY56" fmla="*/ 1770151 h 2434639"/>
              <a:gd name="connsiteX57" fmla="*/ 3928836 w 3935184"/>
              <a:gd name="connsiteY57" fmla="*/ 1770224 h 2434639"/>
              <a:gd name="connsiteX58" fmla="*/ 3926926 w 3935184"/>
              <a:gd name="connsiteY58" fmla="*/ 1772594 h 2434639"/>
              <a:gd name="connsiteX59" fmla="*/ 3927534 w 3935184"/>
              <a:gd name="connsiteY59" fmla="*/ 1768343 h 2434639"/>
              <a:gd name="connsiteX60" fmla="*/ 3929829 w 3935184"/>
              <a:gd name="connsiteY60" fmla="*/ 1767246 h 2434639"/>
              <a:gd name="connsiteX61" fmla="*/ 3930531 w 3935184"/>
              <a:gd name="connsiteY61" fmla="*/ 1768122 h 2434639"/>
              <a:gd name="connsiteX62" fmla="*/ 3928877 w 3935184"/>
              <a:gd name="connsiteY62" fmla="*/ 1770174 h 2434639"/>
              <a:gd name="connsiteX63" fmla="*/ 3928861 w 3935184"/>
              <a:gd name="connsiteY63" fmla="*/ 1770151 h 2434639"/>
              <a:gd name="connsiteX64" fmla="*/ 3929829 w 3935184"/>
              <a:gd name="connsiteY64" fmla="*/ 1767246 h 2434639"/>
              <a:gd name="connsiteX65" fmla="*/ 3905645 w 3935184"/>
              <a:gd name="connsiteY65" fmla="*/ 1765187 h 2434639"/>
              <a:gd name="connsiteX66" fmla="*/ 3908337 w 3935184"/>
              <a:gd name="connsiteY66" fmla="*/ 1779693 h 2434639"/>
              <a:gd name="connsiteX67" fmla="*/ 3909083 w 3935184"/>
              <a:gd name="connsiteY67" fmla="*/ 1786089 h 2434639"/>
              <a:gd name="connsiteX68" fmla="*/ 3908957 w 3935184"/>
              <a:gd name="connsiteY68" fmla="*/ 1786127 h 2434639"/>
              <a:gd name="connsiteX69" fmla="*/ 3906984 w 3935184"/>
              <a:gd name="connsiteY69" fmla="*/ 1782154 h 2434639"/>
              <a:gd name="connsiteX70" fmla="*/ 3905076 w 3935184"/>
              <a:gd name="connsiteY70" fmla="*/ 1777278 h 2434639"/>
              <a:gd name="connsiteX71" fmla="*/ 3904182 w 3935184"/>
              <a:gd name="connsiteY71" fmla="*/ 1769899 h 2434639"/>
              <a:gd name="connsiteX72" fmla="*/ 3905645 w 3935184"/>
              <a:gd name="connsiteY72" fmla="*/ 1765187 h 2434639"/>
              <a:gd name="connsiteX73" fmla="*/ 0 w 3935184"/>
              <a:gd name="connsiteY73" fmla="*/ 0 h 2434639"/>
              <a:gd name="connsiteX74" fmla="*/ 3935184 w 3935184"/>
              <a:gd name="connsiteY74" fmla="*/ 0 h 2434639"/>
              <a:gd name="connsiteX75" fmla="*/ 3935184 w 3935184"/>
              <a:gd name="connsiteY75" fmla="*/ 1778087 h 2434639"/>
              <a:gd name="connsiteX76" fmla="*/ 3929070 w 3935184"/>
              <a:gd name="connsiteY76" fmla="*/ 1779961 h 2434639"/>
              <a:gd name="connsiteX77" fmla="*/ 3926319 w 3935184"/>
              <a:gd name="connsiteY77" fmla="*/ 1777777 h 2434639"/>
              <a:gd name="connsiteX78" fmla="*/ 3928836 w 3935184"/>
              <a:gd name="connsiteY78" fmla="*/ 1770224 h 2434639"/>
              <a:gd name="connsiteX79" fmla="*/ 3928877 w 3935184"/>
              <a:gd name="connsiteY79" fmla="*/ 1770174 h 2434639"/>
              <a:gd name="connsiteX80" fmla="*/ 3930350 w 3935184"/>
              <a:gd name="connsiteY80" fmla="*/ 1772182 h 2434639"/>
              <a:gd name="connsiteX81" fmla="*/ 3932632 w 3935184"/>
              <a:gd name="connsiteY81" fmla="*/ 1770743 h 2434639"/>
              <a:gd name="connsiteX82" fmla="*/ 3930531 w 3935184"/>
              <a:gd name="connsiteY82" fmla="*/ 1768122 h 2434639"/>
              <a:gd name="connsiteX83" fmla="*/ 3930797 w 3935184"/>
              <a:gd name="connsiteY83" fmla="*/ 1767792 h 2434639"/>
              <a:gd name="connsiteX84" fmla="*/ 3925374 w 3935184"/>
              <a:gd name="connsiteY84" fmla="*/ 1747157 h 2434639"/>
              <a:gd name="connsiteX85" fmla="*/ 3848637 w 3935184"/>
              <a:gd name="connsiteY85" fmla="*/ 1791565 h 2434639"/>
              <a:gd name="connsiteX86" fmla="*/ 3808302 w 3935184"/>
              <a:gd name="connsiteY86" fmla="*/ 1816983 h 2434639"/>
              <a:gd name="connsiteX87" fmla="*/ 3763541 w 3935184"/>
              <a:gd name="connsiteY87" fmla="*/ 1830704 h 2434639"/>
              <a:gd name="connsiteX88" fmla="*/ 3758007 w 3935184"/>
              <a:gd name="connsiteY88" fmla="*/ 1831068 h 2434639"/>
              <a:gd name="connsiteX89" fmla="*/ 3726319 w 3935184"/>
              <a:gd name="connsiteY89" fmla="*/ 1832091 h 2434639"/>
              <a:gd name="connsiteX90" fmla="*/ 3693956 w 3935184"/>
              <a:gd name="connsiteY90" fmla="*/ 1838075 h 2434639"/>
              <a:gd name="connsiteX91" fmla="*/ 3683949 w 3935184"/>
              <a:gd name="connsiteY91" fmla="*/ 1838097 h 2434639"/>
              <a:gd name="connsiteX92" fmla="*/ 3249385 w 3935184"/>
              <a:gd name="connsiteY92" fmla="*/ 2218188 h 2434639"/>
              <a:gd name="connsiteX93" fmla="*/ 2060665 w 3935184"/>
              <a:gd name="connsiteY93" fmla="*/ 2434639 h 2434639"/>
              <a:gd name="connsiteX94" fmla="*/ 1135380 w 3935184"/>
              <a:gd name="connsiteY94" fmla="*/ 2418311 h 2434639"/>
              <a:gd name="connsiteX95" fmla="*/ 424508 w 3935184"/>
              <a:gd name="connsiteY95" fmla="*/ 2155581 h 2434639"/>
              <a:gd name="connsiteX96" fmla="*/ 0 w 3935184"/>
              <a:gd name="connsiteY96" fmla="*/ 1790782 h 2434639"/>
              <a:gd name="connsiteX97" fmla="*/ 0 w 3935184"/>
              <a:gd name="connsiteY97" fmla="*/ 0 h 2434639"/>
              <a:gd name="connsiteX0" fmla="*/ 3491307 w 3935184"/>
              <a:gd name="connsiteY0" fmla="*/ 1888218 h 2434639"/>
              <a:gd name="connsiteX1" fmla="*/ 3519882 w 3935184"/>
              <a:gd name="connsiteY1" fmla="*/ 1886879 h 2434639"/>
              <a:gd name="connsiteX2" fmla="*/ 3491307 w 3935184"/>
              <a:gd name="connsiteY2" fmla="*/ 1888218 h 2434639"/>
              <a:gd name="connsiteX3" fmla="*/ 3742611 w 3935184"/>
              <a:gd name="connsiteY3" fmla="*/ 1837120 h 2434639"/>
              <a:gd name="connsiteX4" fmla="*/ 3679502 w 3935184"/>
              <a:gd name="connsiteY4" fmla="*/ 1856466 h 2434639"/>
              <a:gd name="connsiteX5" fmla="*/ 3409815 w 3935184"/>
              <a:gd name="connsiteY5" fmla="*/ 2173953 h 2434639"/>
              <a:gd name="connsiteX6" fmla="*/ 3573879 w 3935184"/>
              <a:gd name="connsiteY6" fmla="*/ 2042834 h 2434639"/>
              <a:gd name="connsiteX7" fmla="*/ 3643787 w 3935184"/>
              <a:gd name="connsiteY7" fmla="*/ 2044544 h 2434639"/>
              <a:gd name="connsiteX8" fmla="*/ 3685974 w 3935184"/>
              <a:gd name="connsiteY8" fmla="*/ 1839551 h 2434639"/>
              <a:gd name="connsiteX9" fmla="*/ 3693956 w 3935184"/>
              <a:gd name="connsiteY9" fmla="*/ 1838075 h 2434639"/>
              <a:gd name="connsiteX10" fmla="*/ 3722914 w 3935184"/>
              <a:gd name="connsiteY10" fmla="*/ 1838014 h 2434639"/>
              <a:gd name="connsiteX11" fmla="*/ 3742611 w 3935184"/>
              <a:gd name="connsiteY11" fmla="*/ 1837120 h 2434639"/>
              <a:gd name="connsiteX12" fmla="*/ 3894954 w 3935184"/>
              <a:gd name="connsiteY12" fmla="*/ 1788429 h 2434639"/>
              <a:gd name="connsiteX13" fmla="*/ 3895972 w 3935184"/>
              <a:gd name="connsiteY13" fmla="*/ 1790108 h 2434639"/>
              <a:gd name="connsiteX14" fmla="*/ 3895109 w 3935184"/>
              <a:gd name="connsiteY14" fmla="*/ 1790372 h 2434639"/>
              <a:gd name="connsiteX15" fmla="*/ 3894954 w 3935184"/>
              <a:gd name="connsiteY15" fmla="*/ 1788429 h 2434639"/>
              <a:gd name="connsiteX16" fmla="*/ 3897186 w 3935184"/>
              <a:gd name="connsiteY16" fmla="*/ 1783741 h 2434639"/>
              <a:gd name="connsiteX17" fmla="*/ 3899119 w 3935184"/>
              <a:gd name="connsiteY17" fmla="*/ 1789143 h 2434639"/>
              <a:gd name="connsiteX18" fmla="*/ 3897689 w 3935184"/>
              <a:gd name="connsiteY18" fmla="*/ 1789581 h 2434639"/>
              <a:gd name="connsiteX19" fmla="*/ 3897186 w 3935184"/>
              <a:gd name="connsiteY19" fmla="*/ 1783741 h 2434639"/>
              <a:gd name="connsiteX20" fmla="*/ 3925612 w 3935184"/>
              <a:gd name="connsiteY20" fmla="*/ 1780052 h 2434639"/>
              <a:gd name="connsiteX21" fmla="*/ 3925376 w 3935184"/>
              <a:gd name="connsiteY21" fmla="*/ 1781094 h 2434639"/>
              <a:gd name="connsiteX22" fmla="*/ 3925291 w 3935184"/>
              <a:gd name="connsiteY22" fmla="*/ 1781120 h 2434639"/>
              <a:gd name="connsiteX23" fmla="*/ 3925612 w 3935184"/>
              <a:gd name="connsiteY23" fmla="*/ 1780052 h 2434639"/>
              <a:gd name="connsiteX24" fmla="*/ 3910296 w 3935184"/>
              <a:gd name="connsiteY24" fmla="*/ 1778805 h 2434639"/>
              <a:gd name="connsiteX25" fmla="*/ 3911021 w 3935184"/>
              <a:gd name="connsiteY25" fmla="*/ 1785494 h 2434639"/>
              <a:gd name="connsiteX26" fmla="*/ 3909936 w 3935184"/>
              <a:gd name="connsiteY26" fmla="*/ 1785827 h 2434639"/>
              <a:gd name="connsiteX27" fmla="*/ 3910407 w 3935184"/>
              <a:gd name="connsiteY27" fmla="*/ 1781856 h 2434639"/>
              <a:gd name="connsiteX28" fmla="*/ 3910296 w 3935184"/>
              <a:gd name="connsiteY28" fmla="*/ 1778805 h 2434639"/>
              <a:gd name="connsiteX29" fmla="*/ 3926156 w 3935184"/>
              <a:gd name="connsiteY29" fmla="*/ 1777648 h 2434639"/>
              <a:gd name="connsiteX30" fmla="*/ 3926319 w 3935184"/>
              <a:gd name="connsiteY30" fmla="*/ 1777777 h 2434639"/>
              <a:gd name="connsiteX31" fmla="*/ 3926084 w 3935184"/>
              <a:gd name="connsiteY31" fmla="*/ 1778483 h 2434639"/>
              <a:gd name="connsiteX32" fmla="*/ 3925612 w 3935184"/>
              <a:gd name="connsiteY32" fmla="*/ 1780052 h 2434639"/>
              <a:gd name="connsiteX33" fmla="*/ 3926156 w 3935184"/>
              <a:gd name="connsiteY33" fmla="*/ 1777648 h 2434639"/>
              <a:gd name="connsiteX34" fmla="*/ 3904770 w 3935184"/>
              <a:gd name="connsiteY34" fmla="*/ 1776498 h 2434639"/>
              <a:gd name="connsiteX35" fmla="*/ 3905076 w 3935184"/>
              <a:gd name="connsiteY35" fmla="*/ 1777278 h 2434639"/>
              <a:gd name="connsiteX36" fmla="*/ 3905436 w 3935184"/>
              <a:gd name="connsiteY36" fmla="*/ 1780256 h 2434639"/>
              <a:gd name="connsiteX37" fmla="*/ 3906711 w 3935184"/>
              <a:gd name="connsiteY37" fmla="*/ 1786816 h 2434639"/>
              <a:gd name="connsiteX38" fmla="*/ 3906703 w 3935184"/>
              <a:gd name="connsiteY38" fmla="*/ 1786818 h 2434639"/>
              <a:gd name="connsiteX39" fmla="*/ 3905645 w 3935184"/>
              <a:gd name="connsiteY39" fmla="*/ 1781856 h 2434639"/>
              <a:gd name="connsiteX40" fmla="*/ 3904770 w 3935184"/>
              <a:gd name="connsiteY40" fmla="*/ 1776498 h 2434639"/>
              <a:gd name="connsiteX41" fmla="*/ 3923082 w 3935184"/>
              <a:gd name="connsiteY41" fmla="*/ 1775208 h 2434639"/>
              <a:gd name="connsiteX42" fmla="*/ 3924141 w 3935184"/>
              <a:gd name="connsiteY42" fmla="*/ 1776049 h 2434639"/>
              <a:gd name="connsiteX43" fmla="*/ 3918335 w 3935184"/>
              <a:gd name="connsiteY43" fmla="*/ 1783252 h 2434639"/>
              <a:gd name="connsiteX44" fmla="*/ 3915438 w 3935184"/>
              <a:gd name="connsiteY44" fmla="*/ 1784140 h 2434639"/>
              <a:gd name="connsiteX45" fmla="*/ 3914376 w 3935184"/>
              <a:gd name="connsiteY45" fmla="*/ 1783828 h 2434639"/>
              <a:gd name="connsiteX46" fmla="*/ 3914268 w 3935184"/>
              <a:gd name="connsiteY46" fmla="*/ 1784499 h 2434639"/>
              <a:gd name="connsiteX47" fmla="*/ 3913188 w 3935184"/>
              <a:gd name="connsiteY47" fmla="*/ 1784830 h 2434639"/>
              <a:gd name="connsiteX48" fmla="*/ 3913383 w 3935184"/>
              <a:gd name="connsiteY48" fmla="*/ 1784634 h 2434639"/>
              <a:gd name="connsiteX49" fmla="*/ 3923082 w 3935184"/>
              <a:gd name="connsiteY49" fmla="*/ 1775208 h 2434639"/>
              <a:gd name="connsiteX50" fmla="*/ 3926926 w 3935184"/>
              <a:gd name="connsiteY50" fmla="*/ 1772594 h 2434639"/>
              <a:gd name="connsiteX51" fmla="*/ 3926282 w 3935184"/>
              <a:gd name="connsiteY51" fmla="*/ 1777093 h 2434639"/>
              <a:gd name="connsiteX52" fmla="*/ 3926156 w 3935184"/>
              <a:gd name="connsiteY52" fmla="*/ 1777648 h 2434639"/>
              <a:gd name="connsiteX53" fmla="*/ 3924141 w 3935184"/>
              <a:gd name="connsiteY53" fmla="*/ 1776049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8861 w 3935184"/>
              <a:gd name="connsiteY56" fmla="*/ 1770151 h 2434639"/>
              <a:gd name="connsiteX57" fmla="*/ 3928836 w 3935184"/>
              <a:gd name="connsiteY57" fmla="*/ 1770224 h 2434639"/>
              <a:gd name="connsiteX58" fmla="*/ 3926926 w 3935184"/>
              <a:gd name="connsiteY58" fmla="*/ 1772594 h 2434639"/>
              <a:gd name="connsiteX59" fmla="*/ 3927534 w 3935184"/>
              <a:gd name="connsiteY59" fmla="*/ 1768343 h 2434639"/>
              <a:gd name="connsiteX60" fmla="*/ 3929829 w 3935184"/>
              <a:gd name="connsiteY60" fmla="*/ 1767246 h 2434639"/>
              <a:gd name="connsiteX61" fmla="*/ 3930531 w 3935184"/>
              <a:gd name="connsiteY61" fmla="*/ 1768122 h 2434639"/>
              <a:gd name="connsiteX62" fmla="*/ 3928877 w 3935184"/>
              <a:gd name="connsiteY62" fmla="*/ 1770174 h 2434639"/>
              <a:gd name="connsiteX63" fmla="*/ 3928861 w 3935184"/>
              <a:gd name="connsiteY63" fmla="*/ 1770151 h 2434639"/>
              <a:gd name="connsiteX64" fmla="*/ 3929829 w 3935184"/>
              <a:gd name="connsiteY64" fmla="*/ 1767246 h 2434639"/>
              <a:gd name="connsiteX65" fmla="*/ 3905645 w 3935184"/>
              <a:gd name="connsiteY65" fmla="*/ 1765187 h 2434639"/>
              <a:gd name="connsiteX66" fmla="*/ 3908337 w 3935184"/>
              <a:gd name="connsiteY66" fmla="*/ 1779693 h 2434639"/>
              <a:gd name="connsiteX67" fmla="*/ 3909083 w 3935184"/>
              <a:gd name="connsiteY67" fmla="*/ 1786089 h 2434639"/>
              <a:gd name="connsiteX68" fmla="*/ 3908957 w 3935184"/>
              <a:gd name="connsiteY68" fmla="*/ 1786127 h 2434639"/>
              <a:gd name="connsiteX69" fmla="*/ 3906984 w 3935184"/>
              <a:gd name="connsiteY69" fmla="*/ 1782154 h 2434639"/>
              <a:gd name="connsiteX70" fmla="*/ 3905076 w 3935184"/>
              <a:gd name="connsiteY70" fmla="*/ 1777278 h 2434639"/>
              <a:gd name="connsiteX71" fmla="*/ 3904182 w 3935184"/>
              <a:gd name="connsiteY71" fmla="*/ 1769899 h 2434639"/>
              <a:gd name="connsiteX72" fmla="*/ 3905645 w 3935184"/>
              <a:gd name="connsiteY72" fmla="*/ 1765187 h 2434639"/>
              <a:gd name="connsiteX73" fmla="*/ 0 w 3935184"/>
              <a:gd name="connsiteY73" fmla="*/ 0 h 2434639"/>
              <a:gd name="connsiteX74" fmla="*/ 3935184 w 3935184"/>
              <a:gd name="connsiteY74" fmla="*/ 0 h 2434639"/>
              <a:gd name="connsiteX75" fmla="*/ 3935184 w 3935184"/>
              <a:gd name="connsiteY75" fmla="*/ 1778087 h 2434639"/>
              <a:gd name="connsiteX76" fmla="*/ 3929070 w 3935184"/>
              <a:gd name="connsiteY76" fmla="*/ 1779961 h 2434639"/>
              <a:gd name="connsiteX77" fmla="*/ 3926319 w 3935184"/>
              <a:gd name="connsiteY77" fmla="*/ 1777777 h 2434639"/>
              <a:gd name="connsiteX78" fmla="*/ 3928836 w 3935184"/>
              <a:gd name="connsiteY78" fmla="*/ 1770224 h 2434639"/>
              <a:gd name="connsiteX79" fmla="*/ 3928877 w 3935184"/>
              <a:gd name="connsiteY79" fmla="*/ 1770174 h 2434639"/>
              <a:gd name="connsiteX80" fmla="*/ 3930350 w 3935184"/>
              <a:gd name="connsiteY80" fmla="*/ 1772182 h 2434639"/>
              <a:gd name="connsiteX81" fmla="*/ 3932632 w 3935184"/>
              <a:gd name="connsiteY81" fmla="*/ 1770743 h 2434639"/>
              <a:gd name="connsiteX82" fmla="*/ 3930531 w 3935184"/>
              <a:gd name="connsiteY82" fmla="*/ 1768122 h 2434639"/>
              <a:gd name="connsiteX83" fmla="*/ 3930797 w 3935184"/>
              <a:gd name="connsiteY83" fmla="*/ 1767792 h 2434639"/>
              <a:gd name="connsiteX84" fmla="*/ 3925374 w 3935184"/>
              <a:gd name="connsiteY84" fmla="*/ 1747157 h 2434639"/>
              <a:gd name="connsiteX85" fmla="*/ 3848637 w 3935184"/>
              <a:gd name="connsiteY85" fmla="*/ 1791565 h 2434639"/>
              <a:gd name="connsiteX86" fmla="*/ 3808302 w 3935184"/>
              <a:gd name="connsiteY86" fmla="*/ 1816983 h 2434639"/>
              <a:gd name="connsiteX87" fmla="*/ 3763541 w 3935184"/>
              <a:gd name="connsiteY87" fmla="*/ 1830704 h 2434639"/>
              <a:gd name="connsiteX88" fmla="*/ 3758007 w 3935184"/>
              <a:gd name="connsiteY88" fmla="*/ 1831068 h 2434639"/>
              <a:gd name="connsiteX89" fmla="*/ 3726319 w 3935184"/>
              <a:gd name="connsiteY89" fmla="*/ 1832091 h 2434639"/>
              <a:gd name="connsiteX90" fmla="*/ 3693956 w 3935184"/>
              <a:gd name="connsiteY90" fmla="*/ 1838075 h 2434639"/>
              <a:gd name="connsiteX91" fmla="*/ 3683949 w 3935184"/>
              <a:gd name="connsiteY91" fmla="*/ 1838097 h 2434639"/>
              <a:gd name="connsiteX92" fmla="*/ 3249385 w 3935184"/>
              <a:gd name="connsiteY92" fmla="*/ 2218188 h 2434639"/>
              <a:gd name="connsiteX93" fmla="*/ 2060665 w 3935184"/>
              <a:gd name="connsiteY93" fmla="*/ 2434639 h 2434639"/>
              <a:gd name="connsiteX94" fmla="*/ 1135380 w 3935184"/>
              <a:gd name="connsiteY94" fmla="*/ 2418311 h 2434639"/>
              <a:gd name="connsiteX95" fmla="*/ 424508 w 3935184"/>
              <a:gd name="connsiteY95" fmla="*/ 2155581 h 2434639"/>
              <a:gd name="connsiteX96" fmla="*/ 0 w 3935184"/>
              <a:gd name="connsiteY96" fmla="*/ 1790782 h 2434639"/>
              <a:gd name="connsiteX97" fmla="*/ 0 w 3935184"/>
              <a:gd name="connsiteY97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693956 w 3935184"/>
              <a:gd name="connsiteY87" fmla="*/ 1838075 h 2434639"/>
              <a:gd name="connsiteX88" fmla="*/ 3683949 w 3935184"/>
              <a:gd name="connsiteY88" fmla="*/ 1838097 h 2434639"/>
              <a:gd name="connsiteX89" fmla="*/ 3249385 w 3935184"/>
              <a:gd name="connsiteY89" fmla="*/ 2218188 h 2434639"/>
              <a:gd name="connsiteX90" fmla="*/ 2060665 w 3935184"/>
              <a:gd name="connsiteY90" fmla="*/ 2434639 h 2434639"/>
              <a:gd name="connsiteX91" fmla="*/ 1135380 w 3935184"/>
              <a:gd name="connsiteY91" fmla="*/ 2418311 h 2434639"/>
              <a:gd name="connsiteX92" fmla="*/ 424508 w 3935184"/>
              <a:gd name="connsiteY92" fmla="*/ 2155581 h 2434639"/>
              <a:gd name="connsiteX93" fmla="*/ 0 w 3935184"/>
              <a:gd name="connsiteY93" fmla="*/ 1790782 h 2434639"/>
              <a:gd name="connsiteX94" fmla="*/ 0 w 3935184"/>
              <a:gd name="connsiteY94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693956 w 3935184"/>
              <a:gd name="connsiteY87" fmla="*/ 1838075 h 2434639"/>
              <a:gd name="connsiteX88" fmla="*/ 3249385 w 3935184"/>
              <a:gd name="connsiteY88" fmla="*/ 2218188 h 2434639"/>
              <a:gd name="connsiteX89" fmla="*/ 2060665 w 3935184"/>
              <a:gd name="connsiteY89" fmla="*/ 2434639 h 2434639"/>
              <a:gd name="connsiteX90" fmla="*/ 1135380 w 3935184"/>
              <a:gd name="connsiteY90" fmla="*/ 2418311 h 2434639"/>
              <a:gd name="connsiteX91" fmla="*/ 424508 w 3935184"/>
              <a:gd name="connsiteY91" fmla="*/ 2155581 h 2434639"/>
              <a:gd name="connsiteX92" fmla="*/ 0 w 3935184"/>
              <a:gd name="connsiteY92" fmla="*/ 1790782 h 2434639"/>
              <a:gd name="connsiteX93" fmla="*/ 0 w 3935184"/>
              <a:gd name="connsiteY93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726319 w 3935184"/>
              <a:gd name="connsiteY86" fmla="*/ 1832091 h 2434639"/>
              <a:gd name="connsiteX87" fmla="*/ 3249385 w 3935184"/>
              <a:gd name="connsiteY87" fmla="*/ 2218188 h 2434639"/>
              <a:gd name="connsiteX88" fmla="*/ 2060665 w 3935184"/>
              <a:gd name="connsiteY88" fmla="*/ 2434639 h 2434639"/>
              <a:gd name="connsiteX89" fmla="*/ 1135380 w 3935184"/>
              <a:gd name="connsiteY89" fmla="*/ 2418311 h 2434639"/>
              <a:gd name="connsiteX90" fmla="*/ 424508 w 3935184"/>
              <a:gd name="connsiteY90" fmla="*/ 2155581 h 2434639"/>
              <a:gd name="connsiteX91" fmla="*/ 0 w 3935184"/>
              <a:gd name="connsiteY91" fmla="*/ 1790782 h 2434639"/>
              <a:gd name="connsiteX92" fmla="*/ 0 w 3935184"/>
              <a:gd name="connsiteY92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693956 w 3935184"/>
              <a:gd name="connsiteY6" fmla="*/ 1838075 h 2434639"/>
              <a:gd name="connsiteX7" fmla="*/ 3722914 w 3935184"/>
              <a:gd name="connsiteY7" fmla="*/ 1838014 h 2434639"/>
              <a:gd name="connsiteX8" fmla="*/ 3742611 w 3935184"/>
              <a:gd name="connsiteY8" fmla="*/ 1837120 h 2434639"/>
              <a:gd name="connsiteX9" fmla="*/ 3894954 w 3935184"/>
              <a:gd name="connsiteY9" fmla="*/ 1788429 h 2434639"/>
              <a:gd name="connsiteX10" fmla="*/ 3895972 w 3935184"/>
              <a:gd name="connsiteY10" fmla="*/ 1790108 h 2434639"/>
              <a:gd name="connsiteX11" fmla="*/ 3895109 w 3935184"/>
              <a:gd name="connsiteY11" fmla="*/ 1790372 h 2434639"/>
              <a:gd name="connsiteX12" fmla="*/ 3894954 w 3935184"/>
              <a:gd name="connsiteY12" fmla="*/ 1788429 h 2434639"/>
              <a:gd name="connsiteX13" fmla="*/ 3897186 w 3935184"/>
              <a:gd name="connsiteY13" fmla="*/ 1783741 h 2434639"/>
              <a:gd name="connsiteX14" fmla="*/ 3899119 w 3935184"/>
              <a:gd name="connsiteY14" fmla="*/ 1789143 h 2434639"/>
              <a:gd name="connsiteX15" fmla="*/ 3897689 w 3935184"/>
              <a:gd name="connsiteY15" fmla="*/ 1789581 h 2434639"/>
              <a:gd name="connsiteX16" fmla="*/ 3897186 w 3935184"/>
              <a:gd name="connsiteY16" fmla="*/ 1783741 h 2434639"/>
              <a:gd name="connsiteX17" fmla="*/ 3925612 w 3935184"/>
              <a:gd name="connsiteY17" fmla="*/ 1780052 h 2434639"/>
              <a:gd name="connsiteX18" fmla="*/ 3925376 w 3935184"/>
              <a:gd name="connsiteY18" fmla="*/ 1781094 h 2434639"/>
              <a:gd name="connsiteX19" fmla="*/ 3925291 w 3935184"/>
              <a:gd name="connsiteY19" fmla="*/ 1781120 h 2434639"/>
              <a:gd name="connsiteX20" fmla="*/ 3925612 w 3935184"/>
              <a:gd name="connsiteY20" fmla="*/ 1780052 h 2434639"/>
              <a:gd name="connsiteX21" fmla="*/ 3910296 w 3935184"/>
              <a:gd name="connsiteY21" fmla="*/ 1778805 h 2434639"/>
              <a:gd name="connsiteX22" fmla="*/ 3911021 w 3935184"/>
              <a:gd name="connsiteY22" fmla="*/ 1785494 h 2434639"/>
              <a:gd name="connsiteX23" fmla="*/ 3909936 w 3935184"/>
              <a:gd name="connsiteY23" fmla="*/ 1785827 h 2434639"/>
              <a:gd name="connsiteX24" fmla="*/ 3910407 w 3935184"/>
              <a:gd name="connsiteY24" fmla="*/ 1781856 h 2434639"/>
              <a:gd name="connsiteX25" fmla="*/ 3910296 w 3935184"/>
              <a:gd name="connsiteY25" fmla="*/ 1778805 h 2434639"/>
              <a:gd name="connsiteX26" fmla="*/ 3926156 w 3935184"/>
              <a:gd name="connsiteY26" fmla="*/ 1777648 h 2434639"/>
              <a:gd name="connsiteX27" fmla="*/ 3926319 w 3935184"/>
              <a:gd name="connsiteY27" fmla="*/ 1777777 h 2434639"/>
              <a:gd name="connsiteX28" fmla="*/ 3926084 w 3935184"/>
              <a:gd name="connsiteY28" fmla="*/ 1778483 h 2434639"/>
              <a:gd name="connsiteX29" fmla="*/ 3925612 w 3935184"/>
              <a:gd name="connsiteY29" fmla="*/ 1780052 h 2434639"/>
              <a:gd name="connsiteX30" fmla="*/ 3926156 w 3935184"/>
              <a:gd name="connsiteY30" fmla="*/ 1777648 h 2434639"/>
              <a:gd name="connsiteX31" fmla="*/ 3904770 w 3935184"/>
              <a:gd name="connsiteY31" fmla="*/ 1776498 h 2434639"/>
              <a:gd name="connsiteX32" fmla="*/ 3905076 w 3935184"/>
              <a:gd name="connsiteY32" fmla="*/ 1777278 h 2434639"/>
              <a:gd name="connsiteX33" fmla="*/ 3905436 w 3935184"/>
              <a:gd name="connsiteY33" fmla="*/ 1780256 h 2434639"/>
              <a:gd name="connsiteX34" fmla="*/ 3906711 w 3935184"/>
              <a:gd name="connsiteY34" fmla="*/ 1786816 h 2434639"/>
              <a:gd name="connsiteX35" fmla="*/ 3906703 w 3935184"/>
              <a:gd name="connsiteY35" fmla="*/ 1786818 h 2434639"/>
              <a:gd name="connsiteX36" fmla="*/ 3905645 w 3935184"/>
              <a:gd name="connsiteY36" fmla="*/ 1781856 h 2434639"/>
              <a:gd name="connsiteX37" fmla="*/ 3904770 w 3935184"/>
              <a:gd name="connsiteY37" fmla="*/ 1776498 h 2434639"/>
              <a:gd name="connsiteX38" fmla="*/ 3923082 w 3935184"/>
              <a:gd name="connsiteY38" fmla="*/ 1775208 h 2434639"/>
              <a:gd name="connsiteX39" fmla="*/ 3924141 w 3935184"/>
              <a:gd name="connsiteY39" fmla="*/ 1776049 h 2434639"/>
              <a:gd name="connsiteX40" fmla="*/ 3918335 w 3935184"/>
              <a:gd name="connsiteY40" fmla="*/ 1783252 h 2434639"/>
              <a:gd name="connsiteX41" fmla="*/ 3915438 w 3935184"/>
              <a:gd name="connsiteY41" fmla="*/ 1784140 h 2434639"/>
              <a:gd name="connsiteX42" fmla="*/ 3914376 w 3935184"/>
              <a:gd name="connsiteY42" fmla="*/ 1783828 h 2434639"/>
              <a:gd name="connsiteX43" fmla="*/ 3914268 w 3935184"/>
              <a:gd name="connsiteY43" fmla="*/ 1784499 h 2434639"/>
              <a:gd name="connsiteX44" fmla="*/ 3913188 w 3935184"/>
              <a:gd name="connsiteY44" fmla="*/ 1784830 h 2434639"/>
              <a:gd name="connsiteX45" fmla="*/ 3913383 w 3935184"/>
              <a:gd name="connsiteY45" fmla="*/ 1784634 h 2434639"/>
              <a:gd name="connsiteX46" fmla="*/ 3923082 w 3935184"/>
              <a:gd name="connsiteY46" fmla="*/ 1775208 h 2434639"/>
              <a:gd name="connsiteX47" fmla="*/ 3926926 w 3935184"/>
              <a:gd name="connsiteY47" fmla="*/ 1772594 h 2434639"/>
              <a:gd name="connsiteX48" fmla="*/ 3926282 w 3935184"/>
              <a:gd name="connsiteY48" fmla="*/ 1777093 h 2434639"/>
              <a:gd name="connsiteX49" fmla="*/ 3926156 w 3935184"/>
              <a:gd name="connsiteY49" fmla="*/ 1777648 h 2434639"/>
              <a:gd name="connsiteX50" fmla="*/ 3924141 w 3935184"/>
              <a:gd name="connsiteY50" fmla="*/ 1776049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8861 w 3935184"/>
              <a:gd name="connsiteY53" fmla="*/ 1770151 h 2434639"/>
              <a:gd name="connsiteX54" fmla="*/ 3928836 w 3935184"/>
              <a:gd name="connsiteY54" fmla="*/ 1770224 h 2434639"/>
              <a:gd name="connsiteX55" fmla="*/ 3926926 w 3935184"/>
              <a:gd name="connsiteY55" fmla="*/ 1772594 h 2434639"/>
              <a:gd name="connsiteX56" fmla="*/ 3927534 w 3935184"/>
              <a:gd name="connsiteY56" fmla="*/ 1768343 h 2434639"/>
              <a:gd name="connsiteX57" fmla="*/ 3929829 w 3935184"/>
              <a:gd name="connsiteY57" fmla="*/ 1767246 h 2434639"/>
              <a:gd name="connsiteX58" fmla="*/ 3930531 w 3935184"/>
              <a:gd name="connsiteY58" fmla="*/ 1768122 h 2434639"/>
              <a:gd name="connsiteX59" fmla="*/ 3928877 w 3935184"/>
              <a:gd name="connsiteY59" fmla="*/ 1770174 h 2434639"/>
              <a:gd name="connsiteX60" fmla="*/ 3928861 w 3935184"/>
              <a:gd name="connsiteY60" fmla="*/ 1770151 h 2434639"/>
              <a:gd name="connsiteX61" fmla="*/ 3929829 w 3935184"/>
              <a:gd name="connsiteY61" fmla="*/ 1767246 h 2434639"/>
              <a:gd name="connsiteX62" fmla="*/ 3905645 w 3935184"/>
              <a:gd name="connsiteY62" fmla="*/ 1765187 h 2434639"/>
              <a:gd name="connsiteX63" fmla="*/ 3908337 w 3935184"/>
              <a:gd name="connsiteY63" fmla="*/ 1779693 h 2434639"/>
              <a:gd name="connsiteX64" fmla="*/ 3909083 w 3935184"/>
              <a:gd name="connsiteY64" fmla="*/ 1786089 h 2434639"/>
              <a:gd name="connsiteX65" fmla="*/ 3908957 w 3935184"/>
              <a:gd name="connsiteY65" fmla="*/ 1786127 h 2434639"/>
              <a:gd name="connsiteX66" fmla="*/ 3906984 w 3935184"/>
              <a:gd name="connsiteY66" fmla="*/ 1782154 h 2434639"/>
              <a:gd name="connsiteX67" fmla="*/ 3905076 w 3935184"/>
              <a:gd name="connsiteY67" fmla="*/ 1777278 h 2434639"/>
              <a:gd name="connsiteX68" fmla="*/ 3904182 w 3935184"/>
              <a:gd name="connsiteY68" fmla="*/ 1769899 h 2434639"/>
              <a:gd name="connsiteX69" fmla="*/ 3905645 w 3935184"/>
              <a:gd name="connsiteY69" fmla="*/ 1765187 h 2434639"/>
              <a:gd name="connsiteX70" fmla="*/ 0 w 3935184"/>
              <a:gd name="connsiteY70" fmla="*/ 0 h 2434639"/>
              <a:gd name="connsiteX71" fmla="*/ 3935184 w 3935184"/>
              <a:gd name="connsiteY71" fmla="*/ 0 h 2434639"/>
              <a:gd name="connsiteX72" fmla="*/ 3935184 w 3935184"/>
              <a:gd name="connsiteY72" fmla="*/ 1778087 h 2434639"/>
              <a:gd name="connsiteX73" fmla="*/ 3929070 w 3935184"/>
              <a:gd name="connsiteY73" fmla="*/ 1779961 h 2434639"/>
              <a:gd name="connsiteX74" fmla="*/ 3926319 w 3935184"/>
              <a:gd name="connsiteY74" fmla="*/ 1777777 h 2434639"/>
              <a:gd name="connsiteX75" fmla="*/ 3928836 w 3935184"/>
              <a:gd name="connsiteY75" fmla="*/ 1770224 h 2434639"/>
              <a:gd name="connsiteX76" fmla="*/ 3928877 w 3935184"/>
              <a:gd name="connsiteY76" fmla="*/ 1770174 h 2434639"/>
              <a:gd name="connsiteX77" fmla="*/ 3930350 w 3935184"/>
              <a:gd name="connsiteY77" fmla="*/ 1772182 h 2434639"/>
              <a:gd name="connsiteX78" fmla="*/ 3932632 w 3935184"/>
              <a:gd name="connsiteY78" fmla="*/ 1770743 h 2434639"/>
              <a:gd name="connsiteX79" fmla="*/ 3930531 w 3935184"/>
              <a:gd name="connsiteY79" fmla="*/ 1768122 h 2434639"/>
              <a:gd name="connsiteX80" fmla="*/ 3930797 w 3935184"/>
              <a:gd name="connsiteY80" fmla="*/ 1767792 h 2434639"/>
              <a:gd name="connsiteX81" fmla="*/ 3925374 w 3935184"/>
              <a:gd name="connsiteY81" fmla="*/ 1747157 h 2434639"/>
              <a:gd name="connsiteX82" fmla="*/ 3848637 w 3935184"/>
              <a:gd name="connsiteY82" fmla="*/ 1791565 h 2434639"/>
              <a:gd name="connsiteX83" fmla="*/ 3808302 w 3935184"/>
              <a:gd name="connsiteY83" fmla="*/ 1816983 h 2434639"/>
              <a:gd name="connsiteX84" fmla="*/ 3763541 w 3935184"/>
              <a:gd name="connsiteY84" fmla="*/ 1830704 h 2434639"/>
              <a:gd name="connsiteX85" fmla="*/ 3758007 w 3935184"/>
              <a:gd name="connsiteY85" fmla="*/ 1831068 h 2434639"/>
              <a:gd name="connsiteX86" fmla="*/ 3249385 w 3935184"/>
              <a:gd name="connsiteY86" fmla="*/ 2218188 h 2434639"/>
              <a:gd name="connsiteX87" fmla="*/ 2060665 w 3935184"/>
              <a:gd name="connsiteY87" fmla="*/ 2434639 h 2434639"/>
              <a:gd name="connsiteX88" fmla="*/ 1135380 w 3935184"/>
              <a:gd name="connsiteY88" fmla="*/ 2418311 h 2434639"/>
              <a:gd name="connsiteX89" fmla="*/ 424508 w 3935184"/>
              <a:gd name="connsiteY89" fmla="*/ 2155581 h 2434639"/>
              <a:gd name="connsiteX90" fmla="*/ 0 w 3935184"/>
              <a:gd name="connsiteY90" fmla="*/ 1790782 h 2434639"/>
              <a:gd name="connsiteX91" fmla="*/ 0 w 3935184"/>
              <a:gd name="connsiteY91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742611 w 3935184"/>
              <a:gd name="connsiteY7" fmla="*/ 1837120 h 2434639"/>
              <a:gd name="connsiteX8" fmla="*/ 3894954 w 3935184"/>
              <a:gd name="connsiteY8" fmla="*/ 1788429 h 2434639"/>
              <a:gd name="connsiteX9" fmla="*/ 3895972 w 3935184"/>
              <a:gd name="connsiteY9" fmla="*/ 1790108 h 2434639"/>
              <a:gd name="connsiteX10" fmla="*/ 3895109 w 3935184"/>
              <a:gd name="connsiteY10" fmla="*/ 1790372 h 2434639"/>
              <a:gd name="connsiteX11" fmla="*/ 3894954 w 3935184"/>
              <a:gd name="connsiteY11" fmla="*/ 1788429 h 2434639"/>
              <a:gd name="connsiteX12" fmla="*/ 3897186 w 3935184"/>
              <a:gd name="connsiteY12" fmla="*/ 1783741 h 2434639"/>
              <a:gd name="connsiteX13" fmla="*/ 3899119 w 3935184"/>
              <a:gd name="connsiteY13" fmla="*/ 1789143 h 2434639"/>
              <a:gd name="connsiteX14" fmla="*/ 3897689 w 3935184"/>
              <a:gd name="connsiteY14" fmla="*/ 1789581 h 2434639"/>
              <a:gd name="connsiteX15" fmla="*/ 3897186 w 3935184"/>
              <a:gd name="connsiteY15" fmla="*/ 1783741 h 2434639"/>
              <a:gd name="connsiteX16" fmla="*/ 3925612 w 3935184"/>
              <a:gd name="connsiteY16" fmla="*/ 1780052 h 2434639"/>
              <a:gd name="connsiteX17" fmla="*/ 3925376 w 3935184"/>
              <a:gd name="connsiteY17" fmla="*/ 1781094 h 2434639"/>
              <a:gd name="connsiteX18" fmla="*/ 3925291 w 3935184"/>
              <a:gd name="connsiteY18" fmla="*/ 1781120 h 2434639"/>
              <a:gd name="connsiteX19" fmla="*/ 3925612 w 3935184"/>
              <a:gd name="connsiteY19" fmla="*/ 1780052 h 2434639"/>
              <a:gd name="connsiteX20" fmla="*/ 3910296 w 3935184"/>
              <a:gd name="connsiteY20" fmla="*/ 1778805 h 2434639"/>
              <a:gd name="connsiteX21" fmla="*/ 3911021 w 3935184"/>
              <a:gd name="connsiteY21" fmla="*/ 1785494 h 2434639"/>
              <a:gd name="connsiteX22" fmla="*/ 3909936 w 3935184"/>
              <a:gd name="connsiteY22" fmla="*/ 1785827 h 2434639"/>
              <a:gd name="connsiteX23" fmla="*/ 3910407 w 3935184"/>
              <a:gd name="connsiteY23" fmla="*/ 1781856 h 2434639"/>
              <a:gd name="connsiteX24" fmla="*/ 3910296 w 3935184"/>
              <a:gd name="connsiteY24" fmla="*/ 1778805 h 2434639"/>
              <a:gd name="connsiteX25" fmla="*/ 3926156 w 3935184"/>
              <a:gd name="connsiteY25" fmla="*/ 1777648 h 2434639"/>
              <a:gd name="connsiteX26" fmla="*/ 3926319 w 3935184"/>
              <a:gd name="connsiteY26" fmla="*/ 1777777 h 2434639"/>
              <a:gd name="connsiteX27" fmla="*/ 3926084 w 3935184"/>
              <a:gd name="connsiteY27" fmla="*/ 1778483 h 2434639"/>
              <a:gd name="connsiteX28" fmla="*/ 3925612 w 3935184"/>
              <a:gd name="connsiteY28" fmla="*/ 1780052 h 2434639"/>
              <a:gd name="connsiteX29" fmla="*/ 3926156 w 3935184"/>
              <a:gd name="connsiteY29" fmla="*/ 1777648 h 2434639"/>
              <a:gd name="connsiteX30" fmla="*/ 3904770 w 3935184"/>
              <a:gd name="connsiteY30" fmla="*/ 1776498 h 2434639"/>
              <a:gd name="connsiteX31" fmla="*/ 3905076 w 3935184"/>
              <a:gd name="connsiteY31" fmla="*/ 1777278 h 2434639"/>
              <a:gd name="connsiteX32" fmla="*/ 3905436 w 3935184"/>
              <a:gd name="connsiteY32" fmla="*/ 1780256 h 2434639"/>
              <a:gd name="connsiteX33" fmla="*/ 3906711 w 3935184"/>
              <a:gd name="connsiteY33" fmla="*/ 1786816 h 2434639"/>
              <a:gd name="connsiteX34" fmla="*/ 3906703 w 3935184"/>
              <a:gd name="connsiteY34" fmla="*/ 1786818 h 2434639"/>
              <a:gd name="connsiteX35" fmla="*/ 3905645 w 3935184"/>
              <a:gd name="connsiteY35" fmla="*/ 1781856 h 2434639"/>
              <a:gd name="connsiteX36" fmla="*/ 3904770 w 3935184"/>
              <a:gd name="connsiteY36" fmla="*/ 1776498 h 2434639"/>
              <a:gd name="connsiteX37" fmla="*/ 3923082 w 3935184"/>
              <a:gd name="connsiteY37" fmla="*/ 1775208 h 2434639"/>
              <a:gd name="connsiteX38" fmla="*/ 3924141 w 3935184"/>
              <a:gd name="connsiteY38" fmla="*/ 1776049 h 2434639"/>
              <a:gd name="connsiteX39" fmla="*/ 3918335 w 3935184"/>
              <a:gd name="connsiteY39" fmla="*/ 1783252 h 2434639"/>
              <a:gd name="connsiteX40" fmla="*/ 3915438 w 3935184"/>
              <a:gd name="connsiteY40" fmla="*/ 1784140 h 2434639"/>
              <a:gd name="connsiteX41" fmla="*/ 3914376 w 3935184"/>
              <a:gd name="connsiteY41" fmla="*/ 1783828 h 2434639"/>
              <a:gd name="connsiteX42" fmla="*/ 3914268 w 3935184"/>
              <a:gd name="connsiteY42" fmla="*/ 1784499 h 2434639"/>
              <a:gd name="connsiteX43" fmla="*/ 3913188 w 3935184"/>
              <a:gd name="connsiteY43" fmla="*/ 1784830 h 2434639"/>
              <a:gd name="connsiteX44" fmla="*/ 3913383 w 3935184"/>
              <a:gd name="connsiteY44" fmla="*/ 1784634 h 2434639"/>
              <a:gd name="connsiteX45" fmla="*/ 3923082 w 3935184"/>
              <a:gd name="connsiteY45" fmla="*/ 1775208 h 2434639"/>
              <a:gd name="connsiteX46" fmla="*/ 3926926 w 3935184"/>
              <a:gd name="connsiteY46" fmla="*/ 1772594 h 2434639"/>
              <a:gd name="connsiteX47" fmla="*/ 3926282 w 3935184"/>
              <a:gd name="connsiteY47" fmla="*/ 1777093 h 2434639"/>
              <a:gd name="connsiteX48" fmla="*/ 3926156 w 3935184"/>
              <a:gd name="connsiteY48" fmla="*/ 1777648 h 2434639"/>
              <a:gd name="connsiteX49" fmla="*/ 3924141 w 3935184"/>
              <a:gd name="connsiteY49" fmla="*/ 1776049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8861 w 3935184"/>
              <a:gd name="connsiteY52" fmla="*/ 1770151 h 2434639"/>
              <a:gd name="connsiteX53" fmla="*/ 3928836 w 3935184"/>
              <a:gd name="connsiteY53" fmla="*/ 1770224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9829 w 3935184"/>
              <a:gd name="connsiteY56" fmla="*/ 1767246 h 2434639"/>
              <a:gd name="connsiteX57" fmla="*/ 3930531 w 3935184"/>
              <a:gd name="connsiteY57" fmla="*/ 1768122 h 2434639"/>
              <a:gd name="connsiteX58" fmla="*/ 3928877 w 3935184"/>
              <a:gd name="connsiteY58" fmla="*/ 1770174 h 2434639"/>
              <a:gd name="connsiteX59" fmla="*/ 3928861 w 3935184"/>
              <a:gd name="connsiteY59" fmla="*/ 1770151 h 2434639"/>
              <a:gd name="connsiteX60" fmla="*/ 3929829 w 3935184"/>
              <a:gd name="connsiteY60" fmla="*/ 1767246 h 2434639"/>
              <a:gd name="connsiteX61" fmla="*/ 3905645 w 3935184"/>
              <a:gd name="connsiteY61" fmla="*/ 1765187 h 2434639"/>
              <a:gd name="connsiteX62" fmla="*/ 3908337 w 3935184"/>
              <a:gd name="connsiteY62" fmla="*/ 1779693 h 2434639"/>
              <a:gd name="connsiteX63" fmla="*/ 3909083 w 3935184"/>
              <a:gd name="connsiteY63" fmla="*/ 1786089 h 2434639"/>
              <a:gd name="connsiteX64" fmla="*/ 3908957 w 3935184"/>
              <a:gd name="connsiteY64" fmla="*/ 1786127 h 2434639"/>
              <a:gd name="connsiteX65" fmla="*/ 3906984 w 3935184"/>
              <a:gd name="connsiteY65" fmla="*/ 1782154 h 2434639"/>
              <a:gd name="connsiteX66" fmla="*/ 3905076 w 3935184"/>
              <a:gd name="connsiteY66" fmla="*/ 1777278 h 2434639"/>
              <a:gd name="connsiteX67" fmla="*/ 3904182 w 3935184"/>
              <a:gd name="connsiteY67" fmla="*/ 1769899 h 2434639"/>
              <a:gd name="connsiteX68" fmla="*/ 3905645 w 3935184"/>
              <a:gd name="connsiteY68" fmla="*/ 1765187 h 2434639"/>
              <a:gd name="connsiteX69" fmla="*/ 0 w 3935184"/>
              <a:gd name="connsiteY69" fmla="*/ 0 h 2434639"/>
              <a:gd name="connsiteX70" fmla="*/ 3935184 w 3935184"/>
              <a:gd name="connsiteY70" fmla="*/ 0 h 2434639"/>
              <a:gd name="connsiteX71" fmla="*/ 3935184 w 3935184"/>
              <a:gd name="connsiteY71" fmla="*/ 1778087 h 2434639"/>
              <a:gd name="connsiteX72" fmla="*/ 3929070 w 3935184"/>
              <a:gd name="connsiteY72" fmla="*/ 1779961 h 2434639"/>
              <a:gd name="connsiteX73" fmla="*/ 3926319 w 3935184"/>
              <a:gd name="connsiteY73" fmla="*/ 1777777 h 2434639"/>
              <a:gd name="connsiteX74" fmla="*/ 3928836 w 3935184"/>
              <a:gd name="connsiteY74" fmla="*/ 1770224 h 2434639"/>
              <a:gd name="connsiteX75" fmla="*/ 3928877 w 3935184"/>
              <a:gd name="connsiteY75" fmla="*/ 1770174 h 2434639"/>
              <a:gd name="connsiteX76" fmla="*/ 3930350 w 3935184"/>
              <a:gd name="connsiteY76" fmla="*/ 1772182 h 2434639"/>
              <a:gd name="connsiteX77" fmla="*/ 3932632 w 3935184"/>
              <a:gd name="connsiteY77" fmla="*/ 1770743 h 2434639"/>
              <a:gd name="connsiteX78" fmla="*/ 3930531 w 3935184"/>
              <a:gd name="connsiteY78" fmla="*/ 1768122 h 2434639"/>
              <a:gd name="connsiteX79" fmla="*/ 3930797 w 3935184"/>
              <a:gd name="connsiteY79" fmla="*/ 1767792 h 2434639"/>
              <a:gd name="connsiteX80" fmla="*/ 3925374 w 3935184"/>
              <a:gd name="connsiteY80" fmla="*/ 1747157 h 2434639"/>
              <a:gd name="connsiteX81" fmla="*/ 3848637 w 3935184"/>
              <a:gd name="connsiteY81" fmla="*/ 1791565 h 2434639"/>
              <a:gd name="connsiteX82" fmla="*/ 3808302 w 3935184"/>
              <a:gd name="connsiteY82" fmla="*/ 1816983 h 2434639"/>
              <a:gd name="connsiteX83" fmla="*/ 3763541 w 3935184"/>
              <a:gd name="connsiteY83" fmla="*/ 1830704 h 2434639"/>
              <a:gd name="connsiteX84" fmla="*/ 3758007 w 3935184"/>
              <a:gd name="connsiteY84" fmla="*/ 1831068 h 2434639"/>
              <a:gd name="connsiteX85" fmla="*/ 3249385 w 3935184"/>
              <a:gd name="connsiteY85" fmla="*/ 2218188 h 2434639"/>
              <a:gd name="connsiteX86" fmla="*/ 2060665 w 3935184"/>
              <a:gd name="connsiteY86" fmla="*/ 2434639 h 2434639"/>
              <a:gd name="connsiteX87" fmla="*/ 1135380 w 3935184"/>
              <a:gd name="connsiteY87" fmla="*/ 2418311 h 2434639"/>
              <a:gd name="connsiteX88" fmla="*/ 424508 w 3935184"/>
              <a:gd name="connsiteY88" fmla="*/ 2155581 h 2434639"/>
              <a:gd name="connsiteX89" fmla="*/ 0 w 3935184"/>
              <a:gd name="connsiteY89" fmla="*/ 1790782 h 2434639"/>
              <a:gd name="connsiteX90" fmla="*/ 0 w 3935184"/>
              <a:gd name="connsiteY90" fmla="*/ 0 h 2434639"/>
              <a:gd name="connsiteX0" fmla="*/ 3742611 w 3935184"/>
              <a:gd name="connsiteY0" fmla="*/ 1837120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742611 w 3935184"/>
              <a:gd name="connsiteY7" fmla="*/ 1837120 h 2434639"/>
              <a:gd name="connsiteX8" fmla="*/ 3894954 w 3935184"/>
              <a:gd name="connsiteY8" fmla="*/ 1788429 h 2434639"/>
              <a:gd name="connsiteX9" fmla="*/ 3895972 w 3935184"/>
              <a:gd name="connsiteY9" fmla="*/ 1790108 h 2434639"/>
              <a:gd name="connsiteX10" fmla="*/ 3895109 w 3935184"/>
              <a:gd name="connsiteY10" fmla="*/ 1790372 h 2434639"/>
              <a:gd name="connsiteX11" fmla="*/ 3894954 w 3935184"/>
              <a:gd name="connsiteY11" fmla="*/ 1788429 h 2434639"/>
              <a:gd name="connsiteX12" fmla="*/ 3897186 w 3935184"/>
              <a:gd name="connsiteY12" fmla="*/ 1783741 h 2434639"/>
              <a:gd name="connsiteX13" fmla="*/ 3899119 w 3935184"/>
              <a:gd name="connsiteY13" fmla="*/ 1789143 h 2434639"/>
              <a:gd name="connsiteX14" fmla="*/ 3897689 w 3935184"/>
              <a:gd name="connsiteY14" fmla="*/ 1789581 h 2434639"/>
              <a:gd name="connsiteX15" fmla="*/ 3897186 w 3935184"/>
              <a:gd name="connsiteY15" fmla="*/ 1783741 h 2434639"/>
              <a:gd name="connsiteX16" fmla="*/ 3925612 w 3935184"/>
              <a:gd name="connsiteY16" fmla="*/ 1780052 h 2434639"/>
              <a:gd name="connsiteX17" fmla="*/ 3925376 w 3935184"/>
              <a:gd name="connsiteY17" fmla="*/ 1781094 h 2434639"/>
              <a:gd name="connsiteX18" fmla="*/ 3925291 w 3935184"/>
              <a:gd name="connsiteY18" fmla="*/ 1781120 h 2434639"/>
              <a:gd name="connsiteX19" fmla="*/ 3925612 w 3935184"/>
              <a:gd name="connsiteY19" fmla="*/ 1780052 h 2434639"/>
              <a:gd name="connsiteX20" fmla="*/ 3910296 w 3935184"/>
              <a:gd name="connsiteY20" fmla="*/ 1778805 h 2434639"/>
              <a:gd name="connsiteX21" fmla="*/ 3911021 w 3935184"/>
              <a:gd name="connsiteY21" fmla="*/ 1785494 h 2434639"/>
              <a:gd name="connsiteX22" fmla="*/ 3909936 w 3935184"/>
              <a:gd name="connsiteY22" fmla="*/ 1785827 h 2434639"/>
              <a:gd name="connsiteX23" fmla="*/ 3910407 w 3935184"/>
              <a:gd name="connsiteY23" fmla="*/ 1781856 h 2434639"/>
              <a:gd name="connsiteX24" fmla="*/ 3910296 w 3935184"/>
              <a:gd name="connsiteY24" fmla="*/ 1778805 h 2434639"/>
              <a:gd name="connsiteX25" fmla="*/ 3926156 w 3935184"/>
              <a:gd name="connsiteY25" fmla="*/ 1777648 h 2434639"/>
              <a:gd name="connsiteX26" fmla="*/ 3926319 w 3935184"/>
              <a:gd name="connsiteY26" fmla="*/ 1777777 h 2434639"/>
              <a:gd name="connsiteX27" fmla="*/ 3926084 w 3935184"/>
              <a:gd name="connsiteY27" fmla="*/ 1778483 h 2434639"/>
              <a:gd name="connsiteX28" fmla="*/ 3925612 w 3935184"/>
              <a:gd name="connsiteY28" fmla="*/ 1780052 h 2434639"/>
              <a:gd name="connsiteX29" fmla="*/ 3926156 w 3935184"/>
              <a:gd name="connsiteY29" fmla="*/ 1777648 h 2434639"/>
              <a:gd name="connsiteX30" fmla="*/ 3904770 w 3935184"/>
              <a:gd name="connsiteY30" fmla="*/ 1776498 h 2434639"/>
              <a:gd name="connsiteX31" fmla="*/ 3905076 w 3935184"/>
              <a:gd name="connsiteY31" fmla="*/ 1777278 h 2434639"/>
              <a:gd name="connsiteX32" fmla="*/ 3905436 w 3935184"/>
              <a:gd name="connsiteY32" fmla="*/ 1780256 h 2434639"/>
              <a:gd name="connsiteX33" fmla="*/ 3906711 w 3935184"/>
              <a:gd name="connsiteY33" fmla="*/ 1786816 h 2434639"/>
              <a:gd name="connsiteX34" fmla="*/ 3906703 w 3935184"/>
              <a:gd name="connsiteY34" fmla="*/ 1786818 h 2434639"/>
              <a:gd name="connsiteX35" fmla="*/ 3905645 w 3935184"/>
              <a:gd name="connsiteY35" fmla="*/ 1781856 h 2434639"/>
              <a:gd name="connsiteX36" fmla="*/ 3904770 w 3935184"/>
              <a:gd name="connsiteY36" fmla="*/ 1776498 h 2434639"/>
              <a:gd name="connsiteX37" fmla="*/ 3923082 w 3935184"/>
              <a:gd name="connsiteY37" fmla="*/ 1775208 h 2434639"/>
              <a:gd name="connsiteX38" fmla="*/ 3924141 w 3935184"/>
              <a:gd name="connsiteY38" fmla="*/ 1776049 h 2434639"/>
              <a:gd name="connsiteX39" fmla="*/ 3918335 w 3935184"/>
              <a:gd name="connsiteY39" fmla="*/ 1783252 h 2434639"/>
              <a:gd name="connsiteX40" fmla="*/ 3915438 w 3935184"/>
              <a:gd name="connsiteY40" fmla="*/ 1784140 h 2434639"/>
              <a:gd name="connsiteX41" fmla="*/ 3914376 w 3935184"/>
              <a:gd name="connsiteY41" fmla="*/ 1783828 h 2434639"/>
              <a:gd name="connsiteX42" fmla="*/ 3914268 w 3935184"/>
              <a:gd name="connsiteY42" fmla="*/ 1784499 h 2434639"/>
              <a:gd name="connsiteX43" fmla="*/ 3913188 w 3935184"/>
              <a:gd name="connsiteY43" fmla="*/ 1784830 h 2434639"/>
              <a:gd name="connsiteX44" fmla="*/ 3913383 w 3935184"/>
              <a:gd name="connsiteY44" fmla="*/ 1784634 h 2434639"/>
              <a:gd name="connsiteX45" fmla="*/ 3923082 w 3935184"/>
              <a:gd name="connsiteY45" fmla="*/ 1775208 h 2434639"/>
              <a:gd name="connsiteX46" fmla="*/ 3926926 w 3935184"/>
              <a:gd name="connsiteY46" fmla="*/ 1772594 h 2434639"/>
              <a:gd name="connsiteX47" fmla="*/ 3926282 w 3935184"/>
              <a:gd name="connsiteY47" fmla="*/ 1777093 h 2434639"/>
              <a:gd name="connsiteX48" fmla="*/ 3926156 w 3935184"/>
              <a:gd name="connsiteY48" fmla="*/ 1777648 h 2434639"/>
              <a:gd name="connsiteX49" fmla="*/ 3924141 w 3935184"/>
              <a:gd name="connsiteY49" fmla="*/ 1776049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8861 w 3935184"/>
              <a:gd name="connsiteY52" fmla="*/ 1770151 h 2434639"/>
              <a:gd name="connsiteX53" fmla="*/ 3928836 w 3935184"/>
              <a:gd name="connsiteY53" fmla="*/ 1770224 h 2434639"/>
              <a:gd name="connsiteX54" fmla="*/ 3926926 w 3935184"/>
              <a:gd name="connsiteY54" fmla="*/ 1772594 h 2434639"/>
              <a:gd name="connsiteX55" fmla="*/ 3927534 w 3935184"/>
              <a:gd name="connsiteY55" fmla="*/ 1768343 h 2434639"/>
              <a:gd name="connsiteX56" fmla="*/ 3929829 w 3935184"/>
              <a:gd name="connsiteY56" fmla="*/ 1767246 h 2434639"/>
              <a:gd name="connsiteX57" fmla="*/ 3930531 w 3935184"/>
              <a:gd name="connsiteY57" fmla="*/ 1768122 h 2434639"/>
              <a:gd name="connsiteX58" fmla="*/ 3928877 w 3935184"/>
              <a:gd name="connsiteY58" fmla="*/ 1770174 h 2434639"/>
              <a:gd name="connsiteX59" fmla="*/ 3928861 w 3935184"/>
              <a:gd name="connsiteY59" fmla="*/ 1770151 h 2434639"/>
              <a:gd name="connsiteX60" fmla="*/ 3929829 w 3935184"/>
              <a:gd name="connsiteY60" fmla="*/ 1767246 h 2434639"/>
              <a:gd name="connsiteX61" fmla="*/ 3905645 w 3935184"/>
              <a:gd name="connsiteY61" fmla="*/ 1765187 h 2434639"/>
              <a:gd name="connsiteX62" fmla="*/ 3908337 w 3935184"/>
              <a:gd name="connsiteY62" fmla="*/ 1779693 h 2434639"/>
              <a:gd name="connsiteX63" fmla="*/ 3909083 w 3935184"/>
              <a:gd name="connsiteY63" fmla="*/ 1786089 h 2434639"/>
              <a:gd name="connsiteX64" fmla="*/ 3908957 w 3935184"/>
              <a:gd name="connsiteY64" fmla="*/ 1786127 h 2434639"/>
              <a:gd name="connsiteX65" fmla="*/ 3906984 w 3935184"/>
              <a:gd name="connsiteY65" fmla="*/ 1782154 h 2434639"/>
              <a:gd name="connsiteX66" fmla="*/ 3905076 w 3935184"/>
              <a:gd name="connsiteY66" fmla="*/ 1777278 h 2434639"/>
              <a:gd name="connsiteX67" fmla="*/ 3904182 w 3935184"/>
              <a:gd name="connsiteY67" fmla="*/ 1769899 h 2434639"/>
              <a:gd name="connsiteX68" fmla="*/ 3905645 w 3935184"/>
              <a:gd name="connsiteY68" fmla="*/ 1765187 h 2434639"/>
              <a:gd name="connsiteX69" fmla="*/ 0 w 3935184"/>
              <a:gd name="connsiteY69" fmla="*/ 0 h 2434639"/>
              <a:gd name="connsiteX70" fmla="*/ 3935184 w 3935184"/>
              <a:gd name="connsiteY70" fmla="*/ 0 h 2434639"/>
              <a:gd name="connsiteX71" fmla="*/ 3935184 w 3935184"/>
              <a:gd name="connsiteY71" fmla="*/ 1778087 h 2434639"/>
              <a:gd name="connsiteX72" fmla="*/ 3929070 w 3935184"/>
              <a:gd name="connsiteY72" fmla="*/ 1779961 h 2434639"/>
              <a:gd name="connsiteX73" fmla="*/ 3926319 w 3935184"/>
              <a:gd name="connsiteY73" fmla="*/ 1777777 h 2434639"/>
              <a:gd name="connsiteX74" fmla="*/ 3928836 w 3935184"/>
              <a:gd name="connsiteY74" fmla="*/ 1770224 h 2434639"/>
              <a:gd name="connsiteX75" fmla="*/ 3928877 w 3935184"/>
              <a:gd name="connsiteY75" fmla="*/ 1770174 h 2434639"/>
              <a:gd name="connsiteX76" fmla="*/ 3930350 w 3935184"/>
              <a:gd name="connsiteY76" fmla="*/ 1772182 h 2434639"/>
              <a:gd name="connsiteX77" fmla="*/ 3932632 w 3935184"/>
              <a:gd name="connsiteY77" fmla="*/ 1770743 h 2434639"/>
              <a:gd name="connsiteX78" fmla="*/ 3930531 w 3935184"/>
              <a:gd name="connsiteY78" fmla="*/ 1768122 h 2434639"/>
              <a:gd name="connsiteX79" fmla="*/ 3930797 w 3935184"/>
              <a:gd name="connsiteY79" fmla="*/ 1767792 h 2434639"/>
              <a:gd name="connsiteX80" fmla="*/ 3925374 w 3935184"/>
              <a:gd name="connsiteY80" fmla="*/ 1747157 h 2434639"/>
              <a:gd name="connsiteX81" fmla="*/ 3848637 w 3935184"/>
              <a:gd name="connsiteY81" fmla="*/ 1791565 h 2434639"/>
              <a:gd name="connsiteX82" fmla="*/ 3808302 w 3935184"/>
              <a:gd name="connsiteY82" fmla="*/ 1816983 h 2434639"/>
              <a:gd name="connsiteX83" fmla="*/ 3763541 w 3935184"/>
              <a:gd name="connsiteY83" fmla="*/ 1830704 h 2434639"/>
              <a:gd name="connsiteX84" fmla="*/ 3758007 w 3935184"/>
              <a:gd name="connsiteY84" fmla="*/ 1831068 h 2434639"/>
              <a:gd name="connsiteX85" fmla="*/ 3249385 w 3935184"/>
              <a:gd name="connsiteY85" fmla="*/ 2218188 h 2434639"/>
              <a:gd name="connsiteX86" fmla="*/ 2060665 w 3935184"/>
              <a:gd name="connsiteY86" fmla="*/ 2434639 h 2434639"/>
              <a:gd name="connsiteX87" fmla="*/ 1135380 w 3935184"/>
              <a:gd name="connsiteY87" fmla="*/ 2418311 h 2434639"/>
              <a:gd name="connsiteX88" fmla="*/ 424508 w 3935184"/>
              <a:gd name="connsiteY88" fmla="*/ 2155581 h 2434639"/>
              <a:gd name="connsiteX89" fmla="*/ 0 w 3935184"/>
              <a:gd name="connsiteY89" fmla="*/ 1790782 h 2434639"/>
              <a:gd name="connsiteX90" fmla="*/ 0 w 3935184"/>
              <a:gd name="connsiteY90" fmla="*/ 0 h 2434639"/>
              <a:gd name="connsiteX0" fmla="*/ 3722914 w 3935184"/>
              <a:gd name="connsiteY0" fmla="*/ 183801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894954 w 3935184"/>
              <a:gd name="connsiteY7" fmla="*/ 1788429 h 2434639"/>
              <a:gd name="connsiteX8" fmla="*/ 3895972 w 3935184"/>
              <a:gd name="connsiteY8" fmla="*/ 1790108 h 2434639"/>
              <a:gd name="connsiteX9" fmla="*/ 3895109 w 3935184"/>
              <a:gd name="connsiteY9" fmla="*/ 1790372 h 2434639"/>
              <a:gd name="connsiteX10" fmla="*/ 3894954 w 3935184"/>
              <a:gd name="connsiteY10" fmla="*/ 1788429 h 2434639"/>
              <a:gd name="connsiteX11" fmla="*/ 3897186 w 3935184"/>
              <a:gd name="connsiteY11" fmla="*/ 1783741 h 2434639"/>
              <a:gd name="connsiteX12" fmla="*/ 3899119 w 3935184"/>
              <a:gd name="connsiteY12" fmla="*/ 1789143 h 2434639"/>
              <a:gd name="connsiteX13" fmla="*/ 3897689 w 3935184"/>
              <a:gd name="connsiteY13" fmla="*/ 1789581 h 2434639"/>
              <a:gd name="connsiteX14" fmla="*/ 3897186 w 3935184"/>
              <a:gd name="connsiteY14" fmla="*/ 1783741 h 2434639"/>
              <a:gd name="connsiteX15" fmla="*/ 3925612 w 3935184"/>
              <a:gd name="connsiteY15" fmla="*/ 1780052 h 2434639"/>
              <a:gd name="connsiteX16" fmla="*/ 3925376 w 3935184"/>
              <a:gd name="connsiteY16" fmla="*/ 1781094 h 2434639"/>
              <a:gd name="connsiteX17" fmla="*/ 3925291 w 3935184"/>
              <a:gd name="connsiteY17" fmla="*/ 1781120 h 2434639"/>
              <a:gd name="connsiteX18" fmla="*/ 3925612 w 3935184"/>
              <a:gd name="connsiteY18" fmla="*/ 1780052 h 2434639"/>
              <a:gd name="connsiteX19" fmla="*/ 3910296 w 3935184"/>
              <a:gd name="connsiteY19" fmla="*/ 1778805 h 2434639"/>
              <a:gd name="connsiteX20" fmla="*/ 3911021 w 3935184"/>
              <a:gd name="connsiteY20" fmla="*/ 1785494 h 2434639"/>
              <a:gd name="connsiteX21" fmla="*/ 3909936 w 3935184"/>
              <a:gd name="connsiteY21" fmla="*/ 1785827 h 2434639"/>
              <a:gd name="connsiteX22" fmla="*/ 3910407 w 3935184"/>
              <a:gd name="connsiteY22" fmla="*/ 1781856 h 2434639"/>
              <a:gd name="connsiteX23" fmla="*/ 3910296 w 3935184"/>
              <a:gd name="connsiteY23" fmla="*/ 1778805 h 2434639"/>
              <a:gd name="connsiteX24" fmla="*/ 3926156 w 3935184"/>
              <a:gd name="connsiteY24" fmla="*/ 1777648 h 2434639"/>
              <a:gd name="connsiteX25" fmla="*/ 3926319 w 3935184"/>
              <a:gd name="connsiteY25" fmla="*/ 1777777 h 2434639"/>
              <a:gd name="connsiteX26" fmla="*/ 3926084 w 3935184"/>
              <a:gd name="connsiteY26" fmla="*/ 1778483 h 2434639"/>
              <a:gd name="connsiteX27" fmla="*/ 3925612 w 3935184"/>
              <a:gd name="connsiteY27" fmla="*/ 1780052 h 2434639"/>
              <a:gd name="connsiteX28" fmla="*/ 3926156 w 3935184"/>
              <a:gd name="connsiteY28" fmla="*/ 1777648 h 2434639"/>
              <a:gd name="connsiteX29" fmla="*/ 3904770 w 3935184"/>
              <a:gd name="connsiteY29" fmla="*/ 1776498 h 2434639"/>
              <a:gd name="connsiteX30" fmla="*/ 3905076 w 3935184"/>
              <a:gd name="connsiteY30" fmla="*/ 1777278 h 2434639"/>
              <a:gd name="connsiteX31" fmla="*/ 3905436 w 3935184"/>
              <a:gd name="connsiteY31" fmla="*/ 1780256 h 2434639"/>
              <a:gd name="connsiteX32" fmla="*/ 3906711 w 3935184"/>
              <a:gd name="connsiteY32" fmla="*/ 1786816 h 2434639"/>
              <a:gd name="connsiteX33" fmla="*/ 3906703 w 3935184"/>
              <a:gd name="connsiteY33" fmla="*/ 1786818 h 2434639"/>
              <a:gd name="connsiteX34" fmla="*/ 3905645 w 3935184"/>
              <a:gd name="connsiteY34" fmla="*/ 1781856 h 2434639"/>
              <a:gd name="connsiteX35" fmla="*/ 3904770 w 3935184"/>
              <a:gd name="connsiteY35" fmla="*/ 1776498 h 2434639"/>
              <a:gd name="connsiteX36" fmla="*/ 3923082 w 3935184"/>
              <a:gd name="connsiteY36" fmla="*/ 1775208 h 2434639"/>
              <a:gd name="connsiteX37" fmla="*/ 3924141 w 3935184"/>
              <a:gd name="connsiteY37" fmla="*/ 1776049 h 2434639"/>
              <a:gd name="connsiteX38" fmla="*/ 3918335 w 3935184"/>
              <a:gd name="connsiteY38" fmla="*/ 1783252 h 2434639"/>
              <a:gd name="connsiteX39" fmla="*/ 3915438 w 3935184"/>
              <a:gd name="connsiteY39" fmla="*/ 1784140 h 2434639"/>
              <a:gd name="connsiteX40" fmla="*/ 3914376 w 3935184"/>
              <a:gd name="connsiteY40" fmla="*/ 1783828 h 2434639"/>
              <a:gd name="connsiteX41" fmla="*/ 3914268 w 3935184"/>
              <a:gd name="connsiteY41" fmla="*/ 1784499 h 2434639"/>
              <a:gd name="connsiteX42" fmla="*/ 3913188 w 3935184"/>
              <a:gd name="connsiteY42" fmla="*/ 1784830 h 2434639"/>
              <a:gd name="connsiteX43" fmla="*/ 3913383 w 3935184"/>
              <a:gd name="connsiteY43" fmla="*/ 1784634 h 2434639"/>
              <a:gd name="connsiteX44" fmla="*/ 3923082 w 3935184"/>
              <a:gd name="connsiteY44" fmla="*/ 1775208 h 2434639"/>
              <a:gd name="connsiteX45" fmla="*/ 3926926 w 3935184"/>
              <a:gd name="connsiteY45" fmla="*/ 1772594 h 2434639"/>
              <a:gd name="connsiteX46" fmla="*/ 3926282 w 3935184"/>
              <a:gd name="connsiteY46" fmla="*/ 1777093 h 2434639"/>
              <a:gd name="connsiteX47" fmla="*/ 3926156 w 3935184"/>
              <a:gd name="connsiteY47" fmla="*/ 1777648 h 2434639"/>
              <a:gd name="connsiteX48" fmla="*/ 3924141 w 3935184"/>
              <a:gd name="connsiteY48" fmla="*/ 1776049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8861 w 3935184"/>
              <a:gd name="connsiteY51" fmla="*/ 1770151 h 2434639"/>
              <a:gd name="connsiteX52" fmla="*/ 3928836 w 3935184"/>
              <a:gd name="connsiteY52" fmla="*/ 1770224 h 2434639"/>
              <a:gd name="connsiteX53" fmla="*/ 3926926 w 3935184"/>
              <a:gd name="connsiteY53" fmla="*/ 1772594 h 2434639"/>
              <a:gd name="connsiteX54" fmla="*/ 3927534 w 3935184"/>
              <a:gd name="connsiteY54" fmla="*/ 1768343 h 2434639"/>
              <a:gd name="connsiteX55" fmla="*/ 3929829 w 3935184"/>
              <a:gd name="connsiteY55" fmla="*/ 1767246 h 2434639"/>
              <a:gd name="connsiteX56" fmla="*/ 3930531 w 3935184"/>
              <a:gd name="connsiteY56" fmla="*/ 1768122 h 2434639"/>
              <a:gd name="connsiteX57" fmla="*/ 3928877 w 3935184"/>
              <a:gd name="connsiteY57" fmla="*/ 1770174 h 2434639"/>
              <a:gd name="connsiteX58" fmla="*/ 3928861 w 3935184"/>
              <a:gd name="connsiteY58" fmla="*/ 1770151 h 2434639"/>
              <a:gd name="connsiteX59" fmla="*/ 3929829 w 3935184"/>
              <a:gd name="connsiteY59" fmla="*/ 1767246 h 2434639"/>
              <a:gd name="connsiteX60" fmla="*/ 3905645 w 3935184"/>
              <a:gd name="connsiteY60" fmla="*/ 1765187 h 2434639"/>
              <a:gd name="connsiteX61" fmla="*/ 3908337 w 3935184"/>
              <a:gd name="connsiteY61" fmla="*/ 1779693 h 2434639"/>
              <a:gd name="connsiteX62" fmla="*/ 3909083 w 3935184"/>
              <a:gd name="connsiteY62" fmla="*/ 1786089 h 2434639"/>
              <a:gd name="connsiteX63" fmla="*/ 3908957 w 3935184"/>
              <a:gd name="connsiteY63" fmla="*/ 1786127 h 2434639"/>
              <a:gd name="connsiteX64" fmla="*/ 3906984 w 3935184"/>
              <a:gd name="connsiteY64" fmla="*/ 1782154 h 2434639"/>
              <a:gd name="connsiteX65" fmla="*/ 3905076 w 3935184"/>
              <a:gd name="connsiteY65" fmla="*/ 1777278 h 2434639"/>
              <a:gd name="connsiteX66" fmla="*/ 3904182 w 3935184"/>
              <a:gd name="connsiteY66" fmla="*/ 1769899 h 2434639"/>
              <a:gd name="connsiteX67" fmla="*/ 3905645 w 3935184"/>
              <a:gd name="connsiteY67" fmla="*/ 1765187 h 2434639"/>
              <a:gd name="connsiteX68" fmla="*/ 0 w 3935184"/>
              <a:gd name="connsiteY68" fmla="*/ 0 h 2434639"/>
              <a:gd name="connsiteX69" fmla="*/ 3935184 w 3935184"/>
              <a:gd name="connsiteY69" fmla="*/ 0 h 2434639"/>
              <a:gd name="connsiteX70" fmla="*/ 3935184 w 3935184"/>
              <a:gd name="connsiteY70" fmla="*/ 1778087 h 2434639"/>
              <a:gd name="connsiteX71" fmla="*/ 3929070 w 3935184"/>
              <a:gd name="connsiteY71" fmla="*/ 1779961 h 2434639"/>
              <a:gd name="connsiteX72" fmla="*/ 3926319 w 3935184"/>
              <a:gd name="connsiteY72" fmla="*/ 1777777 h 2434639"/>
              <a:gd name="connsiteX73" fmla="*/ 3928836 w 3935184"/>
              <a:gd name="connsiteY73" fmla="*/ 1770224 h 2434639"/>
              <a:gd name="connsiteX74" fmla="*/ 3928877 w 3935184"/>
              <a:gd name="connsiteY74" fmla="*/ 1770174 h 2434639"/>
              <a:gd name="connsiteX75" fmla="*/ 3930350 w 3935184"/>
              <a:gd name="connsiteY75" fmla="*/ 1772182 h 2434639"/>
              <a:gd name="connsiteX76" fmla="*/ 3932632 w 3935184"/>
              <a:gd name="connsiteY76" fmla="*/ 1770743 h 2434639"/>
              <a:gd name="connsiteX77" fmla="*/ 3930531 w 3935184"/>
              <a:gd name="connsiteY77" fmla="*/ 1768122 h 2434639"/>
              <a:gd name="connsiteX78" fmla="*/ 3930797 w 3935184"/>
              <a:gd name="connsiteY78" fmla="*/ 1767792 h 2434639"/>
              <a:gd name="connsiteX79" fmla="*/ 3925374 w 3935184"/>
              <a:gd name="connsiteY79" fmla="*/ 1747157 h 2434639"/>
              <a:gd name="connsiteX80" fmla="*/ 3848637 w 3935184"/>
              <a:gd name="connsiteY80" fmla="*/ 1791565 h 2434639"/>
              <a:gd name="connsiteX81" fmla="*/ 3808302 w 3935184"/>
              <a:gd name="connsiteY81" fmla="*/ 1816983 h 2434639"/>
              <a:gd name="connsiteX82" fmla="*/ 3763541 w 3935184"/>
              <a:gd name="connsiteY82" fmla="*/ 1830704 h 2434639"/>
              <a:gd name="connsiteX83" fmla="*/ 3758007 w 3935184"/>
              <a:gd name="connsiteY83" fmla="*/ 1831068 h 2434639"/>
              <a:gd name="connsiteX84" fmla="*/ 3249385 w 3935184"/>
              <a:gd name="connsiteY84" fmla="*/ 2218188 h 2434639"/>
              <a:gd name="connsiteX85" fmla="*/ 2060665 w 3935184"/>
              <a:gd name="connsiteY85" fmla="*/ 2434639 h 2434639"/>
              <a:gd name="connsiteX86" fmla="*/ 1135380 w 3935184"/>
              <a:gd name="connsiteY86" fmla="*/ 2418311 h 2434639"/>
              <a:gd name="connsiteX87" fmla="*/ 424508 w 3935184"/>
              <a:gd name="connsiteY87" fmla="*/ 2155581 h 2434639"/>
              <a:gd name="connsiteX88" fmla="*/ 0 w 3935184"/>
              <a:gd name="connsiteY88" fmla="*/ 1790782 h 2434639"/>
              <a:gd name="connsiteX89" fmla="*/ 0 w 3935184"/>
              <a:gd name="connsiteY89" fmla="*/ 0 h 2434639"/>
              <a:gd name="connsiteX0" fmla="*/ 3722914 w 3935184"/>
              <a:gd name="connsiteY0" fmla="*/ 183801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722914 w 3935184"/>
              <a:gd name="connsiteY6" fmla="*/ 1838014 h 2434639"/>
              <a:gd name="connsiteX7" fmla="*/ 3894954 w 3935184"/>
              <a:gd name="connsiteY7" fmla="*/ 1788429 h 2434639"/>
              <a:gd name="connsiteX8" fmla="*/ 3895972 w 3935184"/>
              <a:gd name="connsiteY8" fmla="*/ 1790108 h 2434639"/>
              <a:gd name="connsiteX9" fmla="*/ 3895109 w 3935184"/>
              <a:gd name="connsiteY9" fmla="*/ 1790372 h 2434639"/>
              <a:gd name="connsiteX10" fmla="*/ 3894954 w 3935184"/>
              <a:gd name="connsiteY10" fmla="*/ 1788429 h 2434639"/>
              <a:gd name="connsiteX11" fmla="*/ 3897186 w 3935184"/>
              <a:gd name="connsiteY11" fmla="*/ 1783741 h 2434639"/>
              <a:gd name="connsiteX12" fmla="*/ 3899119 w 3935184"/>
              <a:gd name="connsiteY12" fmla="*/ 1789143 h 2434639"/>
              <a:gd name="connsiteX13" fmla="*/ 3897689 w 3935184"/>
              <a:gd name="connsiteY13" fmla="*/ 1789581 h 2434639"/>
              <a:gd name="connsiteX14" fmla="*/ 3897186 w 3935184"/>
              <a:gd name="connsiteY14" fmla="*/ 1783741 h 2434639"/>
              <a:gd name="connsiteX15" fmla="*/ 3925612 w 3935184"/>
              <a:gd name="connsiteY15" fmla="*/ 1780052 h 2434639"/>
              <a:gd name="connsiteX16" fmla="*/ 3925376 w 3935184"/>
              <a:gd name="connsiteY16" fmla="*/ 1781094 h 2434639"/>
              <a:gd name="connsiteX17" fmla="*/ 3925291 w 3935184"/>
              <a:gd name="connsiteY17" fmla="*/ 1781120 h 2434639"/>
              <a:gd name="connsiteX18" fmla="*/ 3925612 w 3935184"/>
              <a:gd name="connsiteY18" fmla="*/ 1780052 h 2434639"/>
              <a:gd name="connsiteX19" fmla="*/ 3910296 w 3935184"/>
              <a:gd name="connsiteY19" fmla="*/ 1778805 h 2434639"/>
              <a:gd name="connsiteX20" fmla="*/ 3911021 w 3935184"/>
              <a:gd name="connsiteY20" fmla="*/ 1785494 h 2434639"/>
              <a:gd name="connsiteX21" fmla="*/ 3909936 w 3935184"/>
              <a:gd name="connsiteY21" fmla="*/ 1785827 h 2434639"/>
              <a:gd name="connsiteX22" fmla="*/ 3910407 w 3935184"/>
              <a:gd name="connsiteY22" fmla="*/ 1781856 h 2434639"/>
              <a:gd name="connsiteX23" fmla="*/ 3910296 w 3935184"/>
              <a:gd name="connsiteY23" fmla="*/ 1778805 h 2434639"/>
              <a:gd name="connsiteX24" fmla="*/ 3926156 w 3935184"/>
              <a:gd name="connsiteY24" fmla="*/ 1777648 h 2434639"/>
              <a:gd name="connsiteX25" fmla="*/ 3926319 w 3935184"/>
              <a:gd name="connsiteY25" fmla="*/ 1777777 h 2434639"/>
              <a:gd name="connsiteX26" fmla="*/ 3926084 w 3935184"/>
              <a:gd name="connsiteY26" fmla="*/ 1778483 h 2434639"/>
              <a:gd name="connsiteX27" fmla="*/ 3925612 w 3935184"/>
              <a:gd name="connsiteY27" fmla="*/ 1780052 h 2434639"/>
              <a:gd name="connsiteX28" fmla="*/ 3926156 w 3935184"/>
              <a:gd name="connsiteY28" fmla="*/ 1777648 h 2434639"/>
              <a:gd name="connsiteX29" fmla="*/ 3904770 w 3935184"/>
              <a:gd name="connsiteY29" fmla="*/ 1776498 h 2434639"/>
              <a:gd name="connsiteX30" fmla="*/ 3905076 w 3935184"/>
              <a:gd name="connsiteY30" fmla="*/ 1777278 h 2434639"/>
              <a:gd name="connsiteX31" fmla="*/ 3905436 w 3935184"/>
              <a:gd name="connsiteY31" fmla="*/ 1780256 h 2434639"/>
              <a:gd name="connsiteX32" fmla="*/ 3906711 w 3935184"/>
              <a:gd name="connsiteY32" fmla="*/ 1786816 h 2434639"/>
              <a:gd name="connsiteX33" fmla="*/ 3906703 w 3935184"/>
              <a:gd name="connsiteY33" fmla="*/ 1786818 h 2434639"/>
              <a:gd name="connsiteX34" fmla="*/ 3905645 w 3935184"/>
              <a:gd name="connsiteY34" fmla="*/ 1781856 h 2434639"/>
              <a:gd name="connsiteX35" fmla="*/ 3904770 w 3935184"/>
              <a:gd name="connsiteY35" fmla="*/ 1776498 h 2434639"/>
              <a:gd name="connsiteX36" fmla="*/ 3923082 w 3935184"/>
              <a:gd name="connsiteY36" fmla="*/ 1775208 h 2434639"/>
              <a:gd name="connsiteX37" fmla="*/ 3924141 w 3935184"/>
              <a:gd name="connsiteY37" fmla="*/ 1776049 h 2434639"/>
              <a:gd name="connsiteX38" fmla="*/ 3918335 w 3935184"/>
              <a:gd name="connsiteY38" fmla="*/ 1783252 h 2434639"/>
              <a:gd name="connsiteX39" fmla="*/ 3915438 w 3935184"/>
              <a:gd name="connsiteY39" fmla="*/ 1784140 h 2434639"/>
              <a:gd name="connsiteX40" fmla="*/ 3914376 w 3935184"/>
              <a:gd name="connsiteY40" fmla="*/ 1783828 h 2434639"/>
              <a:gd name="connsiteX41" fmla="*/ 3914268 w 3935184"/>
              <a:gd name="connsiteY41" fmla="*/ 1784499 h 2434639"/>
              <a:gd name="connsiteX42" fmla="*/ 3913188 w 3935184"/>
              <a:gd name="connsiteY42" fmla="*/ 1784830 h 2434639"/>
              <a:gd name="connsiteX43" fmla="*/ 3913383 w 3935184"/>
              <a:gd name="connsiteY43" fmla="*/ 1784634 h 2434639"/>
              <a:gd name="connsiteX44" fmla="*/ 3923082 w 3935184"/>
              <a:gd name="connsiteY44" fmla="*/ 1775208 h 2434639"/>
              <a:gd name="connsiteX45" fmla="*/ 3926926 w 3935184"/>
              <a:gd name="connsiteY45" fmla="*/ 1772594 h 2434639"/>
              <a:gd name="connsiteX46" fmla="*/ 3926282 w 3935184"/>
              <a:gd name="connsiteY46" fmla="*/ 1777093 h 2434639"/>
              <a:gd name="connsiteX47" fmla="*/ 3926156 w 3935184"/>
              <a:gd name="connsiteY47" fmla="*/ 1777648 h 2434639"/>
              <a:gd name="connsiteX48" fmla="*/ 3924141 w 3935184"/>
              <a:gd name="connsiteY48" fmla="*/ 1776049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8861 w 3935184"/>
              <a:gd name="connsiteY51" fmla="*/ 1770151 h 2434639"/>
              <a:gd name="connsiteX52" fmla="*/ 3928836 w 3935184"/>
              <a:gd name="connsiteY52" fmla="*/ 1770224 h 2434639"/>
              <a:gd name="connsiteX53" fmla="*/ 3926926 w 3935184"/>
              <a:gd name="connsiteY53" fmla="*/ 1772594 h 2434639"/>
              <a:gd name="connsiteX54" fmla="*/ 3927534 w 3935184"/>
              <a:gd name="connsiteY54" fmla="*/ 1768343 h 2434639"/>
              <a:gd name="connsiteX55" fmla="*/ 3929829 w 3935184"/>
              <a:gd name="connsiteY55" fmla="*/ 1767246 h 2434639"/>
              <a:gd name="connsiteX56" fmla="*/ 3930531 w 3935184"/>
              <a:gd name="connsiteY56" fmla="*/ 1768122 h 2434639"/>
              <a:gd name="connsiteX57" fmla="*/ 3928877 w 3935184"/>
              <a:gd name="connsiteY57" fmla="*/ 1770174 h 2434639"/>
              <a:gd name="connsiteX58" fmla="*/ 3928861 w 3935184"/>
              <a:gd name="connsiteY58" fmla="*/ 1770151 h 2434639"/>
              <a:gd name="connsiteX59" fmla="*/ 3929829 w 3935184"/>
              <a:gd name="connsiteY59" fmla="*/ 1767246 h 2434639"/>
              <a:gd name="connsiteX60" fmla="*/ 3905645 w 3935184"/>
              <a:gd name="connsiteY60" fmla="*/ 1765187 h 2434639"/>
              <a:gd name="connsiteX61" fmla="*/ 3908337 w 3935184"/>
              <a:gd name="connsiteY61" fmla="*/ 1779693 h 2434639"/>
              <a:gd name="connsiteX62" fmla="*/ 3909083 w 3935184"/>
              <a:gd name="connsiteY62" fmla="*/ 1786089 h 2434639"/>
              <a:gd name="connsiteX63" fmla="*/ 3908957 w 3935184"/>
              <a:gd name="connsiteY63" fmla="*/ 1786127 h 2434639"/>
              <a:gd name="connsiteX64" fmla="*/ 3906984 w 3935184"/>
              <a:gd name="connsiteY64" fmla="*/ 1782154 h 2434639"/>
              <a:gd name="connsiteX65" fmla="*/ 3905076 w 3935184"/>
              <a:gd name="connsiteY65" fmla="*/ 1777278 h 2434639"/>
              <a:gd name="connsiteX66" fmla="*/ 3904182 w 3935184"/>
              <a:gd name="connsiteY66" fmla="*/ 1769899 h 2434639"/>
              <a:gd name="connsiteX67" fmla="*/ 3905645 w 3935184"/>
              <a:gd name="connsiteY67" fmla="*/ 1765187 h 2434639"/>
              <a:gd name="connsiteX68" fmla="*/ 0 w 3935184"/>
              <a:gd name="connsiteY68" fmla="*/ 0 h 2434639"/>
              <a:gd name="connsiteX69" fmla="*/ 3935184 w 3935184"/>
              <a:gd name="connsiteY69" fmla="*/ 0 h 2434639"/>
              <a:gd name="connsiteX70" fmla="*/ 3935184 w 3935184"/>
              <a:gd name="connsiteY70" fmla="*/ 1778087 h 2434639"/>
              <a:gd name="connsiteX71" fmla="*/ 3929070 w 3935184"/>
              <a:gd name="connsiteY71" fmla="*/ 1779961 h 2434639"/>
              <a:gd name="connsiteX72" fmla="*/ 3926319 w 3935184"/>
              <a:gd name="connsiteY72" fmla="*/ 1777777 h 2434639"/>
              <a:gd name="connsiteX73" fmla="*/ 3928836 w 3935184"/>
              <a:gd name="connsiteY73" fmla="*/ 1770224 h 2434639"/>
              <a:gd name="connsiteX74" fmla="*/ 3928877 w 3935184"/>
              <a:gd name="connsiteY74" fmla="*/ 1770174 h 2434639"/>
              <a:gd name="connsiteX75" fmla="*/ 3930350 w 3935184"/>
              <a:gd name="connsiteY75" fmla="*/ 1772182 h 2434639"/>
              <a:gd name="connsiteX76" fmla="*/ 3932632 w 3935184"/>
              <a:gd name="connsiteY76" fmla="*/ 1770743 h 2434639"/>
              <a:gd name="connsiteX77" fmla="*/ 3930531 w 3935184"/>
              <a:gd name="connsiteY77" fmla="*/ 1768122 h 2434639"/>
              <a:gd name="connsiteX78" fmla="*/ 3930797 w 3935184"/>
              <a:gd name="connsiteY78" fmla="*/ 1767792 h 2434639"/>
              <a:gd name="connsiteX79" fmla="*/ 3925374 w 3935184"/>
              <a:gd name="connsiteY79" fmla="*/ 1747157 h 2434639"/>
              <a:gd name="connsiteX80" fmla="*/ 3848637 w 3935184"/>
              <a:gd name="connsiteY80" fmla="*/ 1791565 h 2434639"/>
              <a:gd name="connsiteX81" fmla="*/ 3808302 w 3935184"/>
              <a:gd name="connsiteY81" fmla="*/ 1816983 h 2434639"/>
              <a:gd name="connsiteX82" fmla="*/ 3763541 w 3935184"/>
              <a:gd name="connsiteY82" fmla="*/ 1830704 h 2434639"/>
              <a:gd name="connsiteX83" fmla="*/ 3249385 w 3935184"/>
              <a:gd name="connsiteY83" fmla="*/ 2218188 h 2434639"/>
              <a:gd name="connsiteX84" fmla="*/ 2060665 w 3935184"/>
              <a:gd name="connsiteY84" fmla="*/ 2434639 h 2434639"/>
              <a:gd name="connsiteX85" fmla="*/ 1135380 w 3935184"/>
              <a:gd name="connsiteY85" fmla="*/ 2418311 h 2434639"/>
              <a:gd name="connsiteX86" fmla="*/ 424508 w 3935184"/>
              <a:gd name="connsiteY86" fmla="*/ 2155581 h 2434639"/>
              <a:gd name="connsiteX87" fmla="*/ 0 w 3935184"/>
              <a:gd name="connsiteY87" fmla="*/ 1790782 h 2434639"/>
              <a:gd name="connsiteX88" fmla="*/ 0 w 3935184"/>
              <a:gd name="connsiteY88" fmla="*/ 0 h 2434639"/>
              <a:gd name="connsiteX0" fmla="*/ 3685974 w 3935184"/>
              <a:gd name="connsiteY0" fmla="*/ 1839551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685974 w 3935184"/>
              <a:gd name="connsiteY5" fmla="*/ 1839551 h 2434639"/>
              <a:gd name="connsiteX6" fmla="*/ 3894954 w 3935184"/>
              <a:gd name="connsiteY6" fmla="*/ 1788429 h 2434639"/>
              <a:gd name="connsiteX7" fmla="*/ 3895972 w 3935184"/>
              <a:gd name="connsiteY7" fmla="*/ 1790108 h 2434639"/>
              <a:gd name="connsiteX8" fmla="*/ 3895109 w 3935184"/>
              <a:gd name="connsiteY8" fmla="*/ 1790372 h 2434639"/>
              <a:gd name="connsiteX9" fmla="*/ 3894954 w 3935184"/>
              <a:gd name="connsiteY9" fmla="*/ 1788429 h 2434639"/>
              <a:gd name="connsiteX10" fmla="*/ 3897186 w 3935184"/>
              <a:gd name="connsiteY10" fmla="*/ 1783741 h 2434639"/>
              <a:gd name="connsiteX11" fmla="*/ 3899119 w 3935184"/>
              <a:gd name="connsiteY11" fmla="*/ 1789143 h 2434639"/>
              <a:gd name="connsiteX12" fmla="*/ 3897689 w 3935184"/>
              <a:gd name="connsiteY12" fmla="*/ 1789581 h 2434639"/>
              <a:gd name="connsiteX13" fmla="*/ 3897186 w 3935184"/>
              <a:gd name="connsiteY13" fmla="*/ 1783741 h 2434639"/>
              <a:gd name="connsiteX14" fmla="*/ 3925612 w 3935184"/>
              <a:gd name="connsiteY14" fmla="*/ 1780052 h 2434639"/>
              <a:gd name="connsiteX15" fmla="*/ 3925376 w 3935184"/>
              <a:gd name="connsiteY15" fmla="*/ 1781094 h 2434639"/>
              <a:gd name="connsiteX16" fmla="*/ 3925291 w 3935184"/>
              <a:gd name="connsiteY16" fmla="*/ 1781120 h 2434639"/>
              <a:gd name="connsiteX17" fmla="*/ 3925612 w 3935184"/>
              <a:gd name="connsiteY17" fmla="*/ 1780052 h 2434639"/>
              <a:gd name="connsiteX18" fmla="*/ 3910296 w 3935184"/>
              <a:gd name="connsiteY18" fmla="*/ 1778805 h 2434639"/>
              <a:gd name="connsiteX19" fmla="*/ 3911021 w 3935184"/>
              <a:gd name="connsiteY19" fmla="*/ 1785494 h 2434639"/>
              <a:gd name="connsiteX20" fmla="*/ 3909936 w 3935184"/>
              <a:gd name="connsiteY20" fmla="*/ 1785827 h 2434639"/>
              <a:gd name="connsiteX21" fmla="*/ 3910407 w 3935184"/>
              <a:gd name="connsiteY21" fmla="*/ 1781856 h 2434639"/>
              <a:gd name="connsiteX22" fmla="*/ 3910296 w 3935184"/>
              <a:gd name="connsiteY22" fmla="*/ 1778805 h 2434639"/>
              <a:gd name="connsiteX23" fmla="*/ 3926156 w 3935184"/>
              <a:gd name="connsiteY23" fmla="*/ 1777648 h 2434639"/>
              <a:gd name="connsiteX24" fmla="*/ 3926319 w 3935184"/>
              <a:gd name="connsiteY24" fmla="*/ 1777777 h 2434639"/>
              <a:gd name="connsiteX25" fmla="*/ 3926084 w 3935184"/>
              <a:gd name="connsiteY25" fmla="*/ 1778483 h 2434639"/>
              <a:gd name="connsiteX26" fmla="*/ 3925612 w 3935184"/>
              <a:gd name="connsiteY26" fmla="*/ 1780052 h 2434639"/>
              <a:gd name="connsiteX27" fmla="*/ 3926156 w 3935184"/>
              <a:gd name="connsiteY27" fmla="*/ 1777648 h 2434639"/>
              <a:gd name="connsiteX28" fmla="*/ 3904770 w 3935184"/>
              <a:gd name="connsiteY28" fmla="*/ 1776498 h 2434639"/>
              <a:gd name="connsiteX29" fmla="*/ 3905076 w 3935184"/>
              <a:gd name="connsiteY29" fmla="*/ 1777278 h 2434639"/>
              <a:gd name="connsiteX30" fmla="*/ 3905436 w 3935184"/>
              <a:gd name="connsiteY30" fmla="*/ 1780256 h 2434639"/>
              <a:gd name="connsiteX31" fmla="*/ 3906711 w 3935184"/>
              <a:gd name="connsiteY31" fmla="*/ 1786816 h 2434639"/>
              <a:gd name="connsiteX32" fmla="*/ 3906703 w 3935184"/>
              <a:gd name="connsiteY32" fmla="*/ 1786818 h 2434639"/>
              <a:gd name="connsiteX33" fmla="*/ 3905645 w 3935184"/>
              <a:gd name="connsiteY33" fmla="*/ 1781856 h 2434639"/>
              <a:gd name="connsiteX34" fmla="*/ 3904770 w 3935184"/>
              <a:gd name="connsiteY34" fmla="*/ 1776498 h 2434639"/>
              <a:gd name="connsiteX35" fmla="*/ 3923082 w 3935184"/>
              <a:gd name="connsiteY35" fmla="*/ 1775208 h 2434639"/>
              <a:gd name="connsiteX36" fmla="*/ 3924141 w 3935184"/>
              <a:gd name="connsiteY36" fmla="*/ 1776049 h 2434639"/>
              <a:gd name="connsiteX37" fmla="*/ 3918335 w 3935184"/>
              <a:gd name="connsiteY37" fmla="*/ 1783252 h 2434639"/>
              <a:gd name="connsiteX38" fmla="*/ 3915438 w 3935184"/>
              <a:gd name="connsiteY38" fmla="*/ 1784140 h 2434639"/>
              <a:gd name="connsiteX39" fmla="*/ 3914376 w 3935184"/>
              <a:gd name="connsiteY39" fmla="*/ 1783828 h 2434639"/>
              <a:gd name="connsiteX40" fmla="*/ 3914268 w 3935184"/>
              <a:gd name="connsiteY40" fmla="*/ 1784499 h 2434639"/>
              <a:gd name="connsiteX41" fmla="*/ 3913188 w 3935184"/>
              <a:gd name="connsiteY41" fmla="*/ 1784830 h 2434639"/>
              <a:gd name="connsiteX42" fmla="*/ 3913383 w 3935184"/>
              <a:gd name="connsiteY42" fmla="*/ 1784634 h 2434639"/>
              <a:gd name="connsiteX43" fmla="*/ 3923082 w 3935184"/>
              <a:gd name="connsiteY43" fmla="*/ 1775208 h 2434639"/>
              <a:gd name="connsiteX44" fmla="*/ 3926926 w 3935184"/>
              <a:gd name="connsiteY44" fmla="*/ 1772594 h 2434639"/>
              <a:gd name="connsiteX45" fmla="*/ 3926282 w 3935184"/>
              <a:gd name="connsiteY45" fmla="*/ 1777093 h 2434639"/>
              <a:gd name="connsiteX46" fmla="*/ 3926156 w 3935184"/>
              <a:gd name="connsiteY46" fmla="*/ 1777648 h 2434639"/>
              <a:gd name="connsiteX47" fmla="*/ 3924141 w 3935184"/>
              <a:gd name="connsiteY47" fmla="*/ 1776049 h 2434639"/>
              <a:gd name="connsiteX48" fmla="*/ 3926926 w 3935184"/>
              <a:gd name="connsiteY48" fmla="*/ 1772594 h 2434639"/>
              <a:gd name="connsiteX49" fmla="*/ 3927534 w 3935184"/>
              <a:gd name="connsiteY49" fmla="*/ 1768343 h 2434639"/>
              <a:gd name="connsiteX50" fmla="*/ 3928861 w 3935184"/>
              <a:gd name="connsiteY50" fmla="*/ 1770151 h 2434639"/>
              <a:gd name="connsiteX51" fmla="*/ 3928836 w 3935184"/>
              <a:gd name="connsiteY51" fmla="*/ 1770224 h 2434639"/>
              <a:gd name="connsiteX52" fmla="*/ 3926926 w 3935184"/>
              <a:gd name="connsiteY52" fmla="*/ 1772594 h 2434639"/>
              <a:gd name="connsiteX53" fmla="*/ 3927534 w 3935184"/>
              <a:gd name="connsiteY53" fmla="*/ 1768343 h 2434639"/>
              <a:gd name="connsiteX54" fmla="*/ 3929829 w 3935184"/>
              <a:gd name="connsiteY54" fmla="*/ 1767246 h 2434639"/>
              <a:gd name="connsiteX55" fmla="*/ 3930531 w 3935184"/>
              <a:gd name="connsiteY55" fmla="*/ 1768122 h 2434639"/>
              <a:gd name="connsiteX56" fmla="*/ 3928877 w 3935184"/>
              <a:gd name="connsiteY56" fmla="*/ 1770174 h 2434639"/>
              <a:gd name="connsiteX57" fmla="*/ 3928861 w 3935184"/>
              <a:gd name="connsiteY57" fmla="*/ 1770151 h 2434639"/>
              <a:gd name="connsiteX58" fmla="*/ 3929829 w 3935184"/>
              <a:gd name="connsiteY58" fmla="*/ 1767246 h 2434639"/>
              <a:gd name="connsiteX59" fmla="*/ 3905645 w 3935184"/>
              <a:gd name="connsiteY59" fmla="*/ 1765187 h 2434639"/>
              <a:gd name="connsiteX60" fmla="*/ 3908337 w 3935184"/>
              <a:gd name="connsiteY60" fmla="*/ 1779693 h 2434639"/>
              <a:gd name="connsiteX61" fmla="*/ 3909083 w 3935184"/>
              <a:gd name="connsiteY61" fmla="*/ 1786089 h 2434639"/>
              <a:gd name="connsiteX62" fmla="*/ 3908957 w 3935184"/>
              <a:gd name="connsiteY62" fmla="*/ 1786127 h 2434639"/>
              <a:gd name="connsiteX63" fmla="*/ 3906984 w 3935184"/>
              <a:gd name="connsiteY63" fmla="*/ 1782154 h 2434639"/>
              <a:gd name="connsiteX64" fmla="*/ 3905076 w 3935184"/>
              <a:gd name="connsiteY64" fmla="*/ 1777278 h 2434639"/>
              <a:gd name="connsiteX65" fmla="*/ 3904182 w 3935184"/>
              <a:gd name="connsiteY65" fmla="*/ 1769899 h 2434639"/>
              <a:gd name="connsiteX66" fmla="*/ 3905645 w 3935184"/>
              <a:gd name="connsiteY66" fmla="*/ 1765187 h 2434639"/>
              <a:gd name="connsiteX67" fmla="*/ 0 w 3935184"/>
              <a:gd name="connsiteY67" fmla="*/ 0 h 2434639"/>
              <a:gd name="connsiteX68" fmla="*/ 3935184 w 3935184"/>
              <a:gd name="connsiteY68" fmla="*/ 0 h 2434639"/>
              <a:gd name="connsiteX69" fmla="*/ 3935184 w 3935184"/>
              <a:gd name="connsiteY69" fmla="*/ 1778087 h 2434639"/>
              <a:gd name="connsiteX70" fmla="*/ 3929070 w 3935184"/>
              <a:gd name="connsiteY70" fmla="*/ 1779961 h 2434639"/>
              <a:gd name="connsiteX71" fmla="*/ 3926319 w 3935184"/>
              <a:gd name="connsiteY71" fmla="*/ 1777777 h 2434639"/>
              <a:gd name="connsiteX72" fmla="*/ 3928836 w 3935184"/>
              <a:gd name="connsiteY72" fmla="*/ 1770224 h 2434639"/>
              <a:gd name="connsiteX73" fmla="*/ 3928877 w 3935184"/>
              <a:gd name="connsiteY73" fmla="*/ 1770174 h 2434639"/>
              <a:gd name="connsiteX74" fmla="*/ 3930350 w 3935184"/>
              <a:gd name="connsiteY74" fmla="*/ 1772182 h 2434639"/>
              <a:gd name="connsiteX75" fmla="*/ 3932632 w 3935184"/>
              <a:gd name="connsiteY75" fmla="*/ 1770743 h 2434639"/>
              <a:gd name="connsiteX76" fmla="*/ 3930531 w 3935184"/>
              <a:gd name="connsiteY76" fmla="*/ 1768122 h 2434639"/>
              <a:gd name="connsiteX77" fmla="*/ 3930797 w 3935184"/>
              <a:gd name="connsiteY77" fmla="*/ 1767792 h 2434639"/>
              <a:gd name="connsiteX78" fmla="*/ 3925374 w 3935184"/>
              <a:gd name="connsiteY78" fmla="*/ 1747157 h 2434639"/>
              <a:gd name="connsiteX79" fmla="*/ 3848637 w 3935184"/>
              <a:gd name="connsiteY79" fmla="*/ 1791565 h 2434639"/>
              <a:gd name="connsiteX80" fmla="*/ 3808302 w 3935184"/>
              <a:gd name="connsiteY80" fmla="*/ 1816983 h 2434639"/>
              <a:gd name="connsiteX81" fmla="*/ 3763541 w 3935184"/>
              <a:gd name="connsiteY81" fmla="*/ 1830704 h 2434639"/>
              <a:gd name="connsiteX82" fmla="*/ 3249385 w 3935184"/>
              <a:gd name="connsiteY82" fmla="*/ 2218188 h 2434639"/>
              <a:gd name="connsiteX83" fmla="*/ 2060665 w 3935184"/>
              <a:gd name="connsiteY83" fmla="*/ 2434639 h 2434639"/>
              <a:gd name="connsiteX84" fmla="*/ 1135380 w 3935184"/>
              <a:gd name="connsiteY84" fmla="*/ 2418311 h 2434639"/>
              <a:gd name="connsiteX85" fmla="*/ 424508 w 3935184"/>
              <a:gd name="connsiteY85" fmla="*/ 2155581 h 2434639"/>
              <a:gd name="connsiteX86" fmla="*/ 0 w 3935184"/>
              <a:gd name="connsiteY86" fmla="*/ 1790782 h 2434639"/>
              <a:gd name="connsiteX87" fmla="*/ 0 w 3935184"/>
              <a:gd name="connsiteY87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6 h 2434639"/>
              <a:gd name="connsiteX2" fmla="*/ 3409815 w 3935184"/>
              <a:gd name="connsiteY2" fmla="*/ 2173953 h 2434639"/>
              <a:gd name="connsiteX3" fmla="*/ 3573879 w 3935184"/>
              <a:gd name="connsiteY3" fmla="*/ 2042834 h 2434639"/>
              <a:gd name="connsiteX4" fmla="*/ 3643787 w 3935184"/>
              <a:gd name="connsiteY4" fmla="*/ 2044544 h 2434639"/>
              <a:gd name="connsiteX5" fmla="*/ 3894954 w 3935184"/>
              <a:gd name="connsiteY5" fmla="*/ 1788429 h 2434639"/>
              <a:gd name="connsiteX6" fmla="*/ 3895972 w 3935184"/>
              <a:gd name="connsiteY6" fmla="*/ 1790108 h 2434639"/>
              <a:gd name="connsiteX7" fmla="*/ 3895109 w 3935184"/>
              <a:gd name="connsiteY7" fmla="*/ 1790372 h 2434639"/>
              <a:gd name="connsiteX8" fmla="*/ 3894954 w 3935184"/>
              <a:gd name="connsiteY8" fmla="*/ 1788429 h 2434639"/>
              <a:gd name="connsiteX9" fmla="*/ 3897186 w 3935184"/>
              <a:gd name="connsiteY9" fmla="*/ 1783741 h 2434639"/>
              <a:gd name="connsiteX10" fmla="*/ 3899119 w 3935184"/>
              <a:gd name="connsiteY10" fmla="*/ 1789143 h 2434639"/>
              <a:gd name="connsiteX11" fmla="*/ 3897689 w 3935184"/>
              <a:gd name="connsiteY11" fmla="*/ 1789581 h 2434639"/>
              <a:gd name="connsiteX12" fmla="*/ 3897186 w 3935184"/>
              <a:gd name="connsiteY12" fmla="*/ 1783741 h 2434639"/>
              <a:gd name="connsiteX13" fmla="*/ 3925612 w 3935184"/>
              <a:gd name="connsiteY13" fmla="*/ 1780052 h 2434639"/>
              <a:gd name="connsiteX14" fmla="*/ 3925376 w 3935184"/>
              <a:gd name="connsiteY14" fmla="*/ 1781094 h 2434639"/>
              <a:gd name="connsiteX15" fmla="*/ 3925291 w 3935184"/>
              <a:gd name="connsiteY15" fmla="*/ 1781120 h 2434639"/>
              <a:gd name="connsiteX16" fmla="*/ 3925612 w 3935184"/>
              <a:gd name="connsiteY16" fmla="*/ 1780052 h 2434639"/>
              <a:gd name="connsiteX17" fmla="*/ 3910296 w 3935184"/>
              <a:gd name="connsiteY17" fmla="*/ 1778805 h 2434639"/>
              <a:gd name="connsiteX18" fmla="*/ 3911021 w 3935184"/>
              <a:gd name="connsiteY18" fmla="*/ 1785494 h 2434639"/>
              <a:gd name="connsiteX19" fmla="*/ 3909936 w 3935184"/>
              <a:gd name="connsiteY19" fmla="*/ 1785827 h 2434639"/>
              <a:gd name="connsiteX20" fmla="*/ 3910407 w 3935184"/>
              <a:gd name="connsiteY20" fmla="*/ 1781856 h 2434639"/>
              <a:gd name="connsiteX21" fmla="*/ 3910296 w 3935184"/>
              <a:gd name="connsiteY21" fmla="*/ 1778805 h 2434639"/>
              <a:gd name="connsiteX22" fmla="*/ 3926156 w 3935184"/>
              <a:gd name="connsiteY22" fmla="*/ 1777648 h 2434639"/>
              <a:gd name="connsiteX23" fmla="*/ 3926319 w 3935184"/>
              <a:gd name="connsiteY23" fmla="*/ 1777777 h 2434639"/>
              <a:gd name="connsiteX24" fmla="*/ 3926084 w 3935184"/>
              <a:gd name="connsiteY24" fmla="*/ 1778483 h 2434639"/>
              <a:gd name="connsiteX25" fmla="*/ 3925612 w 3935184"/>
              <a:gd name="connsiteY25" fmla="*/ 1780052 h 2434639"/>
              <a:gd name="connsiteX26" fmla="*/ 3926156 w 3935184"/>
              <a:gd name="connsiteY26" fmla="*/ 1777648 h 2434639"/>
              <a:gd name="connsiteX27" fmla="*/ 3904770 w 3935184"/>
              <a:gd name="connsiteY27" fmla="*/ 1776498 h 2434639"/>
              <a:gd name="connsiteX28" fmla="*/ 3905076 w 3935184"/>
              <a:gd name="connsiteY28" fmla="*/ 1777278 h 2434639"/>
              <a:gd name="connsiteX29" fmla="*/ 3905436 w 3935184"/>
              <a:gd name="connsiteY29" fmla="*/ 1780256 h 2434639"/>
              <a:gd name="connsiteX30" fmla="*/ 3906711 w 3935184"/>
              <a:gd name="connsiteY30" fmla="*/ 1786816 h 2434639"/>
              <a:gd name="connsiteX31" fmla="*/ 3906703 w 3935184"/>
              <a:gd name="connsiteY31" fmla="*/ 1786818 h 2434639"/>
              <a:gd name="connsiteX32" fmla="*/ 3905645 w 3935184"/>
              <a:gd name="connsiteY32" fmla="*/ 1781856 h 2434639"/>
              <a:gd name="connsiteX33" fmla="*/ 3904770 w 3935184"/>
              <a:gd name="connsiteY33" fmla="*/ 1776498 h 2434639"/>
              <a:gd name="connsiteX34" fmla="*/ 3923082 w 3935184"/>
              <a:gd name="connsiteY34" fmla="*/ 1775208 h 2434639"/>
              <a:gd name="connsiteX35" fmla="*/ 3924141 w 3935184"/>
              <a:gd name="connsiteY35" fmla="*/ 1776049 h 2434639"/>
              <a:gd name="connsiteX36" fmla="*/ 3918335 w 3935184"/>
              <a:gd name="connsiteY36" fmla="*/ 1783252 h 2434639"/>
              <a:gd name="connsiteX37" fmla="*/ 3915438 w 3935184"/>
              <a:gd name="connsiteY37" fmla="*/ 1784140 h 2434639"/>
              <a:gd name="connsiteX38" fmla="*/ 3914376 w 3935184"/>
              <a:gd name="connsiteY38" fmla="*/ 1783828 h 2434639"/>
              <a:gd name="connsiteX39" fmla="*/ 3914268 w 3935184"/>
              <a:gd name="connsiteY39" fmla="*/ 1784499 h 2434639"/>
              <a:gd name="connsiteX40" fmla="*/ 3913188 w 3935184"/>
              <a:gd name="connsiteY40" fmla="*/ 1784830 h 2434639"/>
              <a:gd name="connsiteX41" fmla="*/ 3913383 w 3935184"/>
              <a:gd name="connsiteY41" fmla="*/ 1784634 h 2434639"/>
              <a:gd name="connsiteX42" fmla="*/ 3923082 w 3935184"/>
              <a:gd name="connsiteY42" fmla="*/ 1775208 h 2434639"/>
              <a:gd name="connsiteX43" fmla="*/ 3926926 w 3935184"/>
              <a:gd name="connsiteY43" fmla="*/ 1772594 h 2434639"/>
              <a:gd name="connsiteX44" fmla="*/ 3926282 w 3935184"/>
              <a:gd name="connsiteY44" fmla="*/ 1777093 h 2434639"/>
              <a:gd name="connsiteX45" fmla="*/ 3926156 w 3935184"/>
              <a:gd name="connsiteY45" fmla="*/ 1777648 h 2434639"/>
              <a:gd name="connsiteX46" fmla="*/ 3924141 w 3935184"/>
              <a:gd name="connsiteY46" fmla="*/ 1776049 h 2434639"/>
              <a:gd name="connsiteX47" fmla="*/ 3926926 w 3935184"/>
              <a:gd name="connsiteY47" fmla="*/ 1772594 h 2434639"/>
              <a:gd name="connsiteX48" fmla="*/ 3927534 w 3935184"/>
              <a:gd name="connsiteY48" fmla="*/ 1768343 h 2434639"/>
              <a:gd name="connsiteX49" fmla="*/ 3928861 w 3935184"/>
              <a:gd name="connsiteY49" fmla="*/ 1770151 h 2434639"/>
              <a:gd name="connsiteX50" fmla="*/ 3928836 w 3935184"/>
              <a:gd name="connsiteY50" fmla="*/ 1770224 h 2434639"/>
              <a:gd name="connsiteX51" fmla="*/ 3926926 w 3935184"/>
              <a:gd name="connsiteY51" fmla="*/ 1772594 h 2434639"/>
              <a:gd name="connsiteX52" fmla="*/ 3927534 w 3935184"/>
              <a:gd name="connsiteY52" fmla="*/ 1768343 h 2434639"/>
              <a:gd name="connsiteX53" fmla="*/ 3929829 w 3935184"/>
              <a:gd name="connsiteY53" fmla="*/ 1767246 h 2434639"/>
              <a:gd name="connsiteX54" fmla="*/ 3930531 w 3935184"/>
              <a:gd name="connsiteY54" fmla="*/ 1768122 h 2434639"/>
              <a:gd name="connsiteX55" fmla="*/ 3928877 w 3935184"/>
              <a:gd name="connsiteY55" fmla="*/ 1770174 h 2434639"/>
              <a:gd name="connsiteX56" fmla="*/ 3928861 w 3935184"/>
              <a:gd name="connsiteY56" fmla="*/ 1770151 h 2434639"/>
              <a:gd name="connsiteX57" fmla="*/ 3929829 w 3935184"/>
              <a:gd name="connsiteY57" fmla="*/ 1767246 h 2434639"/>
              <a:gd name="connsiteX58" fmla="*/ 3905645 w 3935184"/>
              <a:gd name="connsiteY58" fmla="*/ 1765187 h 2434639"/>
              <a:gd name="connsiteX59" fmla="*/ 3908337 w 3935184"/>
              <a:gd name="connsiteY59" fmla="*/ 1779693 h 2434639"/>
              <a:gd name="connsiteX60" fmla="*/ 3909083 w 3935184"/>
              <a:gd name="connsiteY60" fmla="*/ 1786089 h 2434639"/>
              <a:gd name="connsiteX61" fmla="*/ 3908957 w 3935184"/>
              <a:gd name="connsiteY61" fmla="*/ 1786127 h 2434639"/>
              <a:gd name="connsiteX62" fmla="*/ 3906984 w 3935184"/>
              <a:gd name="connsiteY62" fmla="*/ 1782154 h 2434639"/>
              <a:gd name="connsiteX63" fmla="*/ 3905076 w 3935184"/>
              <a:gd name="connsiteY63" fmla="*/ 1777278 h 2434639"/>
              <a:gd name="connsiteX64" fmla="*/ 3904182 w 3935184"/>
              <a:gd name="connsiteY64" fmla="*/ 1769899 h 2434639"/>
              <a:gd name="connsiteX65" fmla="*/ 3905645 w 3935184"/>
              <a:gd name="connsiteY65" fmla="*/ 1765187 h 2434639"/>
              <a:gd name="connsiteX66" fmla="*/ 0 w 3935184"/>
              <a:gd name="connsiteY66" fmla="*/ 0 h 2434639"/>
              <a:gd name="connsiteX67" fmla="*/ 3935184 w 3935184"/>
              <a:gd name="connsiteY67" fmla="*/ 0 h 2434639"/>
              <a:gd name="connsiteX68" fmla="*/ 3935184 w 3935184"/>
              <a:gd name="connsiteY68" fmla="*/ 1778087 h 2434639"/>
              <a:gd name="connsiteX69" fmla="*/ 3929070 w 3935184"/>
              <a:gd name="connsiteY69" fmla="*/ 1779961 h 2434639"/>
              <a:gd name="connsiteX70" fmla="*/ 3926319 w 3935184"/>
              <a:gd name="connsiteY70" fmla="*/ 1777777 h 2434639"/>
              <a:gd name="connsiteX71" fmla="*/ 3928836 w 3935184"/>
              <a:gd name="connsiteY71" fmla="*/ 1770224 h 2434639"/>
              <a:gd name="connsiteX72" fmla="*/ 3928877 w 3935184"/>
              <a:gd name="connsiteY72" fmla="*/ 1770174 h 2434639"/>
              <a:gd name="connsiteX73" fmla="*/ 3930350 w 3935184"/>
              <a:gd name="connsiteY73" fmla="*/ 1772182 h 2434639"/>
              <a:gd name="connsiteX74" fmla="*/ 3932632 w 3935184"/>
              <a:gd name="connsiteY74" fmla="*/ 1770743 h 2434639"/>
              <a:gd name="connsiteX75" fmla="*/ 3930531 w 3935184"/>
              <a:gd name="connsiteY75" fmla="*/ 1768122 h 2434639"/>
              <a:gd name="connsiteX76" fmla="*/ 3930797 w 3935184"/>
              <a:gd name="connsiteY76" fmla="*/ 1767792 h 2434639"/>
              <a:gd name="connsiteX77" fmla="*/ 3925374 w 3935184"/>
              <a:gd name="connsiteY77" fmla="*/ 1747157 h 2434639"/>
              <a:gd name="connsiteX78" fmla="*/ 3848637 w 3935184"/>
              <a:gd name="connsiteY78" fmla="*/ 1791565 h 2434639"/>
              <a:gd name="connsiteX79" fmla="*/ 3808302 w 3935184"/>
              <a:gd name="connsiteY79" fmla="*/ 1816983 h 2434639"/>
              <a:gd name="connsiteX80" fmla="*/ 3763541 w 3935184"/>
              <a:gd name="connsiteY80" fmla="*/ 1830704 h 2434639"/>
              <a:gd name="connsiteX81" fmla="*/ 3249385 w 3935184"/>
              <a:gd name="connsiteY81" fmla="*/ 2218188 h 2434639"/>
              <a:gd name="connsiteX82" fmla="*/ 2060665 w 3935184"/>
              <a:gd name="connsiteY82" fmla="*/ 2434639 h 2434639"/>
              <a:gd name="connsiteX83" fmla="*/ 1135380 w 3935184"/>
              <a:gd name="connsiteY83" fmla="*/ 2418311 h 2434639"/>
              <a:gd name="connsiteX84" fmla="*/ 424508 w 3935184"/>
              <a:gd name="connsiteY84" fmla="*/ 2155581 h 2434639"/>
              <a:gd name="connsiteX85" fmla="*/ 0 w 3935184"/>
              <a:gd name="connsiteY85" fmla="*/ 1790782 h 2434639"/>
              <a:gd name="connsiteX86" fmla="*/ 0 w 3935184"/>
              <a:gd name="connsiteY86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6 h 2434639"/>
              <a:gd name="connsiteX2" fmla="*/ 3573879 w 3935184"/>
              <a:gd name="connsiteY2" fmla="*/ 2042834 h 2434639"/>
              <a:gd name="connsiteX3" fmla="*/ 3643787 w 3935184"/>
              <a:gd name="connsiteY3" fmla="*/ 2044544 h 2434639"/>
              <a:gd name="connsiteX4" fmla="*/ 3894954 w 3935184"/>
              <a:gd name="connsiteY4" fmla="*/ 1788429 h 2434639"/>
              <a:gd name="connsiteX5" fmla="*/ 3895972 w 3935184"/>
              <a:gd name="connsiteY5" fmla="*/ 1790108 h 2434639"/>
              <a:gd name="connsiteX6" fmla="*/ 3895109 w 3935184"/>
              <a:gd name="connsiteY6" fmla="*/ 1790372 h 2434639"/>
              <a:gd name="connsiteX7" fmla="*/ 3894954 w 3935184"/>
              <a:gd name="connsiteY7" fmla="*/ 1788429 h 2434639"/>
              <a:gd name="connsiteX8" fmla="*/ 3897186 w 3935184"/>
              <a:gd name="connsiteY8" fmla="*/ 1783741 h 2434639"/>
              <a:gd name="connsiteX9" fmla="*/ 3899119 w 3935184"/>
              <a:gd name="connsiteY9" fmla="*/ 1789143 h 2434639"/>
              <a:gd name="connsiteX10" fmla="*/ 3897689 w 3935184"/>
              <a:gd name="connsiteY10" fmla="*/ 1789581 h 2434639"/>
              <a:gd name="connsiteX11" fmla="*/ 3897186 w 3935184"/>
              <a:gd name="connsiteY11" fmla="*/ 1783741 h 2434639"/>
              <a:gd name="connsiteX12" fmla="*/ 3925612 w 3935184"/>
              <a:gd name="connsiteY12" fmla="*/ 1780052 h 2434639"/>
              <a:gd name="connsiteX13" fmla="*/ 3925376 w 3935184"/>
              <a:gd name="connsiteY13" fmla="*/ 1781094 h 2434639"/>
              <a:gd name="connsiteX14" fmla="*/ 3925291 w 3935184"/>
              <a:gd name="connsiteY14" fmla="*/ 1781120 h 2434639"/>
              <a:gd name="connsiteX15" fmla="*/ 3925612 w 3935184"/>
              <a:gd name="connsiteY15" fmla="*/ 1780052 h 2434639"/>
              <a:gd name="connsiteX16" fmla="*/ 3910296 w 3935184"/>
              <a:gd name="connsiteY16" fmla="*/ 1778805 h 2434639"/>
              <a:gd name="connsiteX17" fmla="*/ 3911021 w 3935184"/>
              <a:gd name="connsiteY17" fmla="*/ 1785494 h 2434639"/>
              <a:gd name="connsiteX18" fmla="*/ 3909936 w 3935184"/>
              <a:gd name="connsiteY18" fmla="*/ 1785827 h 2434639"/>
              <a:gd name="connsiteX19" fmla="*/ 3910407 w 3935184"/>
              <a:gd name="connsiteY19" fmla="*/ 1781856 h 2434639"/>
              <a:gd name="connsiteX20" fmla="*/ 3910296 w 3935184"/>
              <a:gd name="connsiteY20" fmla="*/ 1778805 h 2434639"/>
              <a:gd name="connsiteX21" fmla="*/ 3926156 w 3935184"/>
              <a:gd name="connsiteY21" fmla="*/ 1777648 h 2434639"/>
              <a:gd name="connsiteX22" fmla="*/ 3926319 w 3935184"/>
              <a:gd name="connsiteY22" fmla="*/ 1777777 h 2434639"/>
              <a:gd name="connsiteX23" fmla="*/ 3926084 w 3935184"/>
              <a:gd name="connsiteY23" fmla="*/ 1778483 h 2434639"/>
              <a:gd name="connsiteX24" fmla="*/ 3925612 w 3935184"/>
              <a:gd name="connsiteY24" fmla="*/ 1780052 h 2434639"/>
              <a:gd name="connsiteX25" fmla="*/ 3926156 w 3935184"/>
              <a:gd name="connsiteY25" fmla="*/ 1777648 h 2434639"/>
              <a:gd name="connsiteX26" fmla="*/ 3904770 w 3935184"/>
              <a:gd name="connsiteY26" fmla="*/ 1776498 h 2434639"/>
              <a:gd name="connsiteX27" fmla="*/ 3905076 w 3935184"/>
              <a:gd name="connsiteY27" fmla="*/ 1777278 h 2434639"/>
              <a:gd name="connsiteX28" fmla="*/ 3905436 w 3935184"/>
              <a:gd name="connsiteY28" fmla="*/ 1780256 h 2434639"/>
              <a:gd name="connsiteX29" fmla="*/ 3906711 w 3935184"/>
              <a:gd name="connsiteY29" fmla="*/ 1786816 h 2434639"/>
              <a:gd name="connsiteX30" fmla="*/ 3906703 w 3935184"/>
              <a:gd name="connsiteY30" fmla="*/ 1786818 h 2434639"/>
              <a:gd name="connsiteX31" fmla="*/ 3905645 w 3935184"/>
              <a:gd name="connsiteY31" fmla="*/ 1781856 h 2434639"/>
              <a:gd name="connsiteX32" fmla="*/ 3904770 w 3935184"/>
              <a:gd name="connsiteY32" fmla="*/ 1776498 h 2434639"/>
              <a:gd name="connsiteX33" fmla="*/ 3923082 w 3935184"/>
              <a:gd name="connsiteY33" fmla="*/ 1775208 h 2434639"/>
              <a:gd name="connsiteX34" fmla="*/ 3924141 w 3935184"/>
              <a:gd name="connsiteY34" fmla="*/ 1776049 h 2434639"/>
              <a:gd name="connsiteX35" fmla="*/ 3918335 w 3935184"/>
              <a:gd name="connsiteY35" fmla="*/ 1783252 h 2434639"/>
              <a:gd name="connsiteX36" fmla="*/ 3915438 w 3935184"/>
              <a:gd name="connsiteY36" fmla="*/ 1784140 h 2434639"/>
              <a:gd name="connsiteX37" fmla="*/ 3914376 w 3935184"/>
              <a:gd name="connsiteY37" fmla="*/ 1783828 h 2434639"/>
              <a:gd name="connsiteX38" fmla="*/ 3914268 w 3935184"/>
              <a:gd name="connsiteY38" fmla="*/ 1784499 h 2434639"/>
              <a:gd name="connsiteX39" fmla="*/ 3913188 w 3935184"/>
              <a:gd name="connsiteY39" fmla="*/ 1784830 h 2434639"/>
              <a:gd name="connsiteX40" fmla="*/ 3913383 w 3935184"/>
              <a:gd name="connsiteY40" fmla="*/ 1784634 h 2434639"/>
              <a:gd name="connsiteX41" fmla="*/ 3923082 w 3935184"/>
              <a:gd name="connsiteY41" fmla="*/ 1775208 h 2434639"/>
              <a:gd name="connsiteX42" fmla="*/ 3926926 w 3935184"/>
              <a:gd name="connsiteY42" fmla="*/ 1772594 h 2434639"/>
              <a:gd name="connsiteX43" fmla="*/ 3926282 w 3935184"/>
              <a:gd name="connsiteY43" fmla="*/ 1777093 h 2434639"/>
              <a:gd name="connsiteX44" fmla="*/ 3926156 w 3935184"/>
              <a:gd name="connsiteY44" fmla="*/ 1777648 h 2434639"/>
              <a:gd name="connsiteX45" fmla="*/ 3924141 w 3935184"/>
              <a:gd name="connsiteY45" fmla="*/ 1776049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8861 w 3935184"/>
              <a:gd name="connsiteY48" fmla="*/ 1770151 h 2434639"/>
              <a:gd name="connsiteX49" fmla="*/ 3928836 w 3935184"/>
              <a:gd name="connsiteY49" fmla="*/ 1770224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9829 w 3935184"/>
              <a:gd name="connsiteY52" fmla="*/ 1767246 h 2434639"/>
              <a:gd name="connsiteX53" fmla="*/ 3930531 w 3935184"/>
              <a:gd name="connsiteY53" fmla="*/ 1768122 h 2434639"/>
              <a:gd name="connsiteX54" fmla="*/ 3928877 w 3935184"/>
              <a:gd name="connsiteY54" fmla="*/ 1770174 h 2434639"/>
              <a:gd name="connsiteX55" fmla="*/ 3928861 w 3935184"/>
              <a:gd name="connsiteY55" fmla="*/ 1770151 h 2434639"/>
              <a:gd name="connsiteX56" fmla="*/ 3929829 w 3935184"/>
              <a:gd name="connsiteY56" fmla="*/ 1767246 h 2434639"/>
              <a:gd name="connsiteX57" fmla="*/ 3905645 w 3935184"/>
              <a:gd name="connsiteY57" fmla="*/ 1765187 h 2434639"/>
              <a:gd name="connsiteX58" fmla="*/ 3908337 w 3935184"/>
              <a:gd name="connsiteY58" fmla="*/ 1779693 h 2434639"/>
              <a:gd name="connsiteX59" fmla="*/ 3909083 w 3935184"/>
              <a:gd name="connsiteY59" fmla="*/ 1786089 h 2434639"/>
              <a:gd name="connsiteX60" fmla="*/ 3908957 w 3935184"/>
              <a:gd name="connsiteY60" fmla="*/ 1786127 h 2434639"/>
              <a:gd name="connsiteX61" fmla="*/ 3906984 w 3935184"/>
              <a:gd name="connsiteY61" fmla="*/ 1782154 h 2434639"/>
              <a:gd name="connsiteX62" fmla="*/ 3905076 w 3935184"/>
              <a:gd name="connsiteY62" fmla="*/ 1777278 h 2434639"/>
              <a:gd name="connsiteX63" fmla="*/ 3904182 w 3935184"/>
              <a:gd name="connsiteY63" fmla="*/ 1769899 h 2434639"/>
              <a:gd name="connsiteX64" fmla="*/ 3905645 w 3935184"/>
              <a:gd name="connsiteY64" fmla="*/ 1765187 h 2434639"/>
              <a:gd name="connsiteX65" fmla="*/ 0 w 3935184"/>
              <a:gd name="connsiteY65" fmla="*/ 0 h 2434639"/>
              <a:gd name="connsiteX66" fmla="*/ 3935184 w 3935184"/>
              <a:gd name="connsiteY66" fmla="*/ 0 h 2434639"/>
              <a:gd name="connsiteX67" fmla="*/ 3935184 w 3935184"/>
              <a:gd name="connsiteY67" fmla="*/ 1778087 h 2434639"/>
              <a:gd name="connsiteX68" fmla="*/ 3929070 w 3935184"/>
              <a:gd name="connsiteY68" fmla="*/ 1779961 h 2434639"/>
              <a:gd name="connsiteX69" fmla="*/ 3926319 w 3935184"/>
              <a:gd name="connsiteY69" fmla="*/ 1777777 h 2434639"/>
              <a:gd name="connsiteX70" fmla="*/ 3928836 w 3935184"/>
              <a:gd name="connsiteY70" fmla="*/ 1770224 h 2434639"/>
              <a:gd name="connsiteX71" fmla="*/ 3928877 w 3935184"/>
              <a:gd name="connsiteY71" fmla="*/ 1770174 h 2434639"/>
              <a:gd name="connsiteX72" fmla="*/ 3930350 w 3935184"/>
              <a:gd name="connsiteY72" fmla="*/ 1772182 h 2434639"/>
              <a:gd name="connsiteX73" fmla="*/ 3932632 w 3935184"/>
              <a:gd name="connsiteY73" fmla="*/ 1770743 h 2434639"/>
              <a:gd name="connsiteX74" fmla="*/ 3930531 w 3935184"/>
              <a:gd name="connsiteY74" fmla="*/ 1768122 h 2434639"/>
              <a:gd name="connsiteX75" fmla="*/ 3930797 w 3935184"/>
              <a:gd name="connsiteY75" fmla="*/ 1767792 h 2434639"/>
              <a:gd name="connsiteX76" fmla="*/ 3925374 w 3935184"/>
              <a:gd name="connsiteY76" fmla="*/ 1747157 h 2434639"/>
              <a:gd name="connsiteX77" fmla="*/ 3848637 w 3935184"/>
              <a:gd name="connsiteY77" fmla="*/ 1791565 h 2434639"/>
              <a:gd name="connsiteX78" fmla="*/ 3808302 w 3935184"/>
              <a:gd name="connsiteY78" fmla="*/ 1816983 h 2434639"/>
              <a:gd name="connsiteX79" fmla="*/ 3763541 w 3935184"/>
              <a:gd name="connsiteY79" fmla="*/ 1830704 h 2434639"/>
              <a:gd name="connsiteX80" fmla="*/ 3249385 w 3935184"/>
              <a:gd name="connsiteY80" fmla="*/ 2218188 h 2434639"/>
              <a:gd name="connsiteX81" fmla="*/ 2060665 w 3935184"/>
              <a:gd name="connsiteY81" fmla="*/ 2434639 h 2434639"/>
              <a:gd name="connsiteX82" fmla="*/ 1135380 w 3935184"/>
              <a:gd name="connsiteY82" fmla="*/ 2418311 h 2434639"/>
              <a:gd name="connsiteX83" fmla="*/ 424508 w 3935184"/>
              <a:gd name="connsiteY83" fmla="*/ 2155581 h 2434639"/>
              <a:gd name="connsiteX84" fmla="*/ 0 w 3935184"/>
              <a:gd name="connsiteY84" fmla="*/ 1790782 h 2434639"/>
              <a:gd name="connsiteX85" fmla="*/ 0 w 3935184"/>
              <a:gd name="connsiteY85" fmla="*/ 0 h 2434639"/>
              <a:gd name="connsiteX0" fmla="*/ 3643787 w 3935184"/>
              <a:gd name="connsiteY0" fmla="*/ 2044544 h 2434639"/>
              <a:gd name="connsiteX1" fmla="*/ 3679502 w 3935184"/>
              <a:gd name="connsiteY1" fmla="*/ 1856467 h 2434639"/>
              <a:gd name="connsiteX2" fmla="*/ 3573879 w 3935184"/>
              <a:gd name="connsiteY2" fmla="*/ 2042834 h 2434639"/>
              <a:gd name="connsiteX3" fmla="*/ 3643787 w 3935184"/>
              <a:gd name="connsiteY3" fmla="*/ 2044544 h 2434639"/>
              <a:gd name="connsiteX4" fmla="*/ 3894954 w 3935184"/>
              <a:gd name="connsiteY4" fmla="*/ 1788429 h 2434639"/>
              <a:gd name="connsiteX5" fmla="*/ 3895972 w 3935184"/>
              <a:gd name="connsiteY5" fmla="*/ 1790108 h 2434639"/>
              <a:gd name="connsiteX6" fmla="*/ 3895109 w 3935184"/>
              <a:gd name="connsiteY6" fmla="*/ 1790372 h 2434639"/>
              <a:gd name="connsiteX7" fmla="*/ 3894954 w 3935184"/>
              <a:gd name="connsiteY7" fmla="*/ 1788429 h 2434639"/>
              <a:gd name="connsiteX8" fmla="*/ 3897186 w 3935184"/>
              <a:gd name="connsiteY8" fmla="*/ 1783741 h 2434639"/>
              <a:gd name="connsiteX9" fmla="*/ 3899119 w 3935184"/>
              <a:gd name="connsiteY9" fmla="*/ 1789143 h 2434639"/>
              <a:gd name="connsiteX10" fmla="*/ 3897689 w 3935184"/>
              <a:gd name="connsiteY10" fmla="*/ 1789581 h 2434639"/>
              <a:gd name="connsiteX11" fmla="*/ 3897186 w 3935184"/>
              <a:gd name="connsiteY11" fmla="*/ 1783741 h 2434639"/>
              <a:gd name="connsiteX12" fmla="*/ 3925612 w 3935184"/>
              <a:gd name="connsiteY12" fmla="*/ 1780052 h 2434639"/>
              <a:gd name="connsiteX13" fmla="*/ 3925376 w 3935184"/>
              <a:gd name="connsiteY13" fmla="*/ 1781094 h 2434639"/>
              <a:gd name="connsiteX14" fmla="*/ 3925291 w 3935184"/>
              <a:gd name="connsiteY14" fmla="*/ 1781120 h 2434639"/>
              <a:gd name="connsiteX15" fmla="*/ 3925612 w 3935184"/>
              <a:gd name="connsiteY15" fmla="*/ 1780052 h 2434639"/>
              <a:gd name="connsiteX16" fmla="*/ 3910296 w 3935184"/>
              <a:gd name="connsiteY16" fmla="*/ 1778805 h 2434639"/>
              <a:gd name="connsiteX17" fmla="*/ 3911021 w 3935184"/>
              <a:gd name="connsiteY17" fmla="*/ 1785494 h 2434639"/>
              <a:gd name="connsiteX18" fmla="*/ 3909936 w 3935184"/>
              <a:gd name="connsiteY18" fmla="*/ 1785827 h 2434639"/>
              <a:gd name="connsiteX19" fmla="*/ 3910407 w 3935184"/>
              <a:gd name="connsiteY19" fmla="*/ 1781856 h 2434639"/>
              <a:gd name="connsiteX20" fmla="*/ 3910296 w 3935184"/>
              <a:gd name="connsiteY20" fmla="*/ 1778805 h 2434639"/>
              <a:gd name="connsiteX21" fmla="*/ 3926156 w 3935184"/>
              <a:gd name="connsiteY21" fmla="*/ 1777648 h 2434639"/>
              <a:gd name="connsiteX22" fmla="*/ 3926319 w 3935184"/>
              <a:gd name="connsiteY22" fmla="*/ 1777777 h 2434639"/>
              <a:gd name="connsiteX23" fmla="*/ 3926084 w 3935184"/>
              <a:gd name="connsiteY23" fmla="*/ 1778483 h 2434639"/>
              <a:gd name="connsiteX24" fmla="*/ 3925612 w 3935184"/>
              <a:gd name="connsiteY24" fmla="*/ 1780052 h 2434639"/>
              <a:gd name="connsiteX25" fmla="*/ 3926156 w 3935184"/>
              <a:gd name="connsiteY25" fmla="*/ 1777648 h 2434639"/>
              <a:gd name="connsiteX26" fmla="*/ 3904770 w 3935184"/>
              <a:gd name="connsiteY26" fmla="*/ 1776498 h 2434639"/>
              <a:gd name="connsiteX27" fmla="*/ 3905076 w 3935184"/>
              <a:gd name="connsiteY27" fmla="*/ 1777278 h 2434639"/>
              <a:gd name="connsiteX28" fmla="*/ 3905436 w 3935184"/>
              <a:gd name="connsiteY28" fmla="*/ 1780256 h 2434639"/>
              <a:gd name="connsiteX29" fmla="*/ 3906711 w 3935184"/>
              <a:gd name="connsiteY29" fmla="*/ 1786816 h 2434639"/>
              <a:gd name="connsiteX30" fmla="*/ 3906703 w 3935184"/>
              <a:gd name="connsiteY30" fmla="*/ 1786818 h 2434639"/>
              <a:gd name="connsiteX31" fmla="*/ 3905645 w 3935184"/>
              <a:gd name="connsiteY31" fmla="*/ 1781856 h 2434639"/>
              <a:gd name="connsiteX32" fmla="*/ 3904770 w 3935184"/>
              <a:gd name="connsiteY32" fmla="*/ 1776498 h 2434639"/>
              <a:gd name="connsiteX33" fmla="*/ 3923082 w 3935184"/>
              <a:gd name="connsiteY33" fmla="*/ 1775208 h 2434639"/>
              <a:gd name="connsiteX34" fmla="*/ 3924141 w 3935184"/>
              <a:gd name="connsiteY34" fmla="*/ 1776049 h 2434639"/>
              <a:gd name="connsiteX35" fmla="*/ 3918335 w 3935184"/>
              <a:gd name="connsiteY35" fmla="*/ 1783252 h 2434639"/>
              <a:gd name="connsiteX36" fmla="*/ 3915438 w 3935184"/>
              <a:gd name="connsiteY36" fmla="*/ 1784140 h 2434639"/>
              <a:gd name="connsiteX37" fmla="*/ 3914376 w 3935184"/>
              <a:gd name="connsiteY37" fmla="*/ 1783828 h 2434639"/>
              <a:gd name="connsiteX38" fmla="*/ 3914268 w 3935184"/>
              <a:gd name="connsiteY38" fmla="*/ 1784499 h 2434639"/>
              <a:gd name="connsiteX39" fmla="*/ 3913188 w 3935184"/>
              <a:gd name="connsiteY39" fmla="*/ 1784830 h 2434639"/>
              <a:gd name="connsiteX40" fmla="*/ 3913383 w 3935184"/>
              <a:gd name="connsiteY40" fmla="*/ 1784634 h 2434639"/>
              <a:gd name="connsiteX41" fmla="*/ 3923082 w 3935184"/>
              <a:gd name="connsiteY41" fmla="*/ 1775208 h 2434639"/>
              <a:gd name="connsiteX42" fmla="*/ 3926926 w 3935184"/>
              <a:gd name="connsiteY42" fmla="*/ 1772594 h 2434639"/>
              <a:gd name="connsiteX43" fmla="*/ 3926282 w 3935184"/>
              <a:gd name="connsiteY43" fmla="*/ 1777093 h 2434639"/>
              <a:gd name="connsiteX44" fmla="*/ 3926156 w 3935184"/>
              <a:gd name="connsiteY44" fmla="*/ 1777648 h 2434639"/>
              <a:gd name="connsiteX45" fmla="*/ 3924141 w 3935184"/>
              <a:gd name="connsiteY45" fmla="*/ 1776049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8861 w 3935184"/>
              <a:gd name="connsiteY48" fmla="*/ 1770151 h 2434639"/>
              <a:gd name="connsiteX49" fmla="*/ 3928836 w 3935184"/>
              <a:gd name="connsiteY49" fmla="*/ 1770224 h 2434639"/>
              <a:gd name="connsiteX50" fmla="*/ 3926926 w 3935184"/>
              <a:gd name="connsiteY50" fmla="*/ 1772594 h 2434639"/>
              <a:gd name="connsiteX51" fmla="*/ 3927534 w 3935184"/>
              <a:gd name="connsiteY51" fmla="*/ 1768343 h 2434639"/>
              <a:gd name="connsiteX52" fmla="*/ 3929829 w 3935184"/>
              <a:gd name="connsiteY52" fmla="*/ 1767246 h 2434639"/>
              <a:gd name="connsiteX53" fmla="*/ 3930531 w 3935184"/>
              <a:gd name="connsiteY53" fmla="*/ 1768122 h 2434639"/>
              <a:gd name="connsiteX54" fmla="*/ 3928877 w 3935184"/>
              <a:gd name="connsiteY54" fmla="*/ 1770174 h 2434639"/>
              <a:gd name="connsiteX55" fmla="*/ 3928861 w 3935184"/>
              <a:gd name="connsiteY55" fmla="*/ 1770151 h 2434639"/>
              <a:gd name="connsiteX56" fmla="*/ 3929829 w 3935184"/>
              <a:gd name="connsiteY56" fmla="*/ 1767246 h 2434639"/>
              <a:gd name="connsiteX57" fmla="*/ 3905645 w 3935184"/>
              <a:gd name="connsiteY57" fmla="*/ 1765187 h 2434639"/>
              <a:gd name="connsiteX58" fmla="*/ 3908337 w 3935184"/>
              <a:gd name="connsiteY58" fmla="*/ 1779693 h 2434639"/>
              <a:gd name="connsiteX59" fmla="*/ 3909083 w 3935184"/>
              <a:gd name="connsiteY59" fmla="*/ 1786089 h 2434639"/>
              <a:gd name="connsiteX60" fmla="*/ 3908957 w 3935184"/>
              <a:gd name="connsiteY60" fmla="*/ 1786127 h 2434639"/>
              <a:gd name="connsiteX61" fmla="*/ 3906984 w 3935184"/>
              <a:gd name="connsiteY61" fmla="*/ 1782154 h 2434639"/>
              <a:gd name="connsiteX62" fmla="*/ 3905076 w 3935184"/>
              <a:gd name="connsiteY62" fmla="*/ 1777278 h 2434639"/>
              <a:gd name="connsiteX63" fmla="*/ 3904182 w 3935184"/>
              <a:gd name="connsiteY63" fmla="*/ 1769899 h 2434639"/>
              <a:gd name="connsiteX64" fmla="*/ 3905645 w 3935184"/>
              <a:gd name="connsiteY64" fmla="*/ 1765187 h 2434639"/>
              <a:gd name="connsiteX65" fmla="*/ 0 w 3935184"/>
              <a:gd name="connsiteY65" fmla="*/ 0 h 2434639"/>
              <a:gd name="connsiteX66" fmla="*/ 3935184 w 3935184"/>
              <a:gd name="connsiteY66" fmla="*/ 0 h 2434639"/>
              <a:gd name="connsiteX67" fmla="*/ 3935184 w 3935184"/>
              <a:gd name="connsiteY67" fmla="*/ 1778087 h 2434639"/>
              <a:gd name="connsiteX68" fmla="*/ 3929070 w 3935184"/>
              <a:gd name="connsiteY68" fmla="*/ 1779961 h 2434639"/>
              <a:gd name="connsiteX69" fmla="*/ 3926319 w 3935184"/>
              <a:gd name="connsiteY69" fmla="*/ 1777777 h 2434639"/>
              <a:gd name="connsiteX70" fmla="*/ 3928836 w 3935184"/>
              <a:gd name="connsiteY70" fmla="*/ 1770224 h 2434639"/>
              <a:gd name="connsiteX71" fmla="*/ 3928877 w 3935184"/>
              <a:gd name="connsiteY71" fmla="*/ 1770174 h 2434639"/>
              <a:gd name="connsiteX72" fmla="*/ 3930350 w 3935184"/>
              <a:gd name="connsiteY72" fmla="*/ 1772182 h 2434639"/>
              <a:gd name="connsiteX73" fmla="*/ 3932632 w 3935184"/>
              <a:gd name="connsiteY73" fmla="*/ 1770743 h 2434639"/>
              <a:gd name="connsiteX74" fmla="*/ 3930531 w 3935184"/>
              <a:gd name="connsiteY74" fmla="*/ 1768122 h 2434639"/>
              <a:gd name="connsiteX75" fmla="*/ 3930797 w 3935184"/>
              <a:gd name="connsiteY75" fmla="*/ 1767792 h 2434639"/>
              <a:gd name="connsiteX76" fmla="*/ 3925374 w 3935184"/>
              <a:gd name="connsiteY76" fmla="*/ 1747157 h 2434639"/>
              <a:gd name="connsiteX77" fmla="*/ 3848637 w 3935184"/>
              <a:gd name="connsiteY77" fmla="*/ 1791565 h 2434639"/>
              <a:gd name="connsiteX78" fmla="*/ 3808302 w 3935184"/>
              <a:gd name="connsiteY78" fmla="*/ 1816983 h 2434639"/>
              <a:gd name="connsiteX79" fmla="*/ 3763541 w 3935184"/>
              <a:gd name="connsiteY79" fmla="*/ 1830704 h 2434639"/>
              <a:gd name="connsiteX80" fmla="*/ 3249385 w 3935184"/>
              <a:gd name="connsiteY80" fmla="*/ 2218188 h 2434639"/>
              <a:gd name="connsiteX81" fmla="*/ 2060665 w 3935184"/>
              <a:gd name="connsiteY81" fmla="*/ 2434639 h 2434639"/>
              <a:gd name="connsiteX82" fmla="*/ 1135380 w 3935184"/>
              <a:gd name="connsiteY82" fmla="*/ 2418311 h 2434639"/>
              <a:gd name="connsiteX83" fmla="*/ 424508 w 3935184"/>
              <a:gd name="connsiteY83" fmla="*/ 2155581 h 2434639"/>
              <a:gd name="connsiteX84" fmla="*/ 0 w 3935184"/>
              <a:gd name="connsiteY84" fmla="*/ 1790782 h 2434639"/>
              <a:gd name="connsiteX85" fmla="*/ 0 w 3935184"/>
              <a:gd name="connsiteY85" fmla="*/ 0 h 2434639"/>
              <a:gd name="connsiteX0" fmla="*/ 3643787 w 3935184"/>
              <a:gd name="connsiteY0" fmla="*/ 2044544 h 2434639"/>
              <a:gd name="connsiteX1" fmla="*/ 3573879 w 3935184"/>
              <a:gd name="connsiteY1" fmla="*/ 2042834 h 2434639"/>
              <a:gd name="connsiteX2" fmla="*/ 3643787 w 3935184"/>
              <a:gd name="connsiteY2" fmla="*/ 2044544 h 2434639"/>
              <a:gd name="connsiteX3" fmla="*/ 3894954 w 3935184"/>
              <a:gd name="connsiteY3" fmla="*/ 1788429 h 2434639"/>
              <a:gd name="connsiteX4" fmla="*/ 3895972 w 3935184"/>
              <a:gd name="connsiteY4" fmla="*/ 1790108 h 2434639"/>
              <a:gd name="connsiteX5" fmla="*/ 3895109 w 3935184"/>
              <a:gd name="connsiteY5" fmla="*/ 1790372 h 2434639"/>
              <a:gd name="connsiteX6" fmla="*/ 3894954 w 3935184"/>
              <a:gd name="connsiteY6" fmla="*/ 1788429 h 2434639"/>
              <a:gd name="connsiteX7" fmla="*/ 3897186 w 3935184"/>
              <a:gd name="connsiteY7" fmla="*/ 1783741 h 2434639"/>
              <a:gd name="connsiteX8" fmla="*/ 3899119 w 3935184"/>
              <a:gd name="connsiteY8" fmla="*/ 1789143 h 2434639"/>
              <a:gd name="connsiteX9" fmla="*/ 3897689 w 3935184"/>
              <a:gd name="connsiteY9" fmla="*/ 1789581 h 2434639"/>
              <a:gd name="connsiteX10" fmla="*/ 3897186 w 3935184"/>
              <a:gd name="connsiteY10" fmla="*/ 1783741 h 2434639"/>
              <a:gd name="connsiteX11" fmla="*/ 3925612 w 3935184"/>
              <a:gd name="connsiteY11" fmla="*/ 1780052 h 2434639"/>
              <a:gd name="connsiteX12" fmla="*/ 3925376 w 3935184"/>
              <a:gd name="connsiteY12" fmla="*/ 1781094 h 2434639"/>
              <a:gd name="connsiteX13" fmla="*/ 3925291 w 3935184"/>
              <a:gd name="connsiteY13" fmla="*/ 1781120 h 2434639"/>
              <a:gd name="connsiteX14" fmla="*/ 3925612 w 3935184"/>
              <a:gd name="connsiteY14" fmla="*/ 1780052 h 2434639"/>
              <a:gd name="connsiteX15" fmla="*/ 3910296 w 3935184"/>
              <a:gd name="connsiteY15" fmla="*/ 1778805 h 2434639"/>
              <a:gd name="connsiteX16" fmla="*/ 3911021 w 3935184"/>
              <a:gd name="connsiteY16" fmla="*/ 1785494 h 2434639"/>
              <a:gd name="connsiteX17" fmla="*/ 3909936 w 3935184"/>
              <a:gd name="connsiteY17" fmla="*/ 1785827 h 2434639"/>
              <a:gd name="connsiteX18" fmla="*/ 3910407 w 3935184"/>
              <a:gd name="connsiteY18" fmla="*/ 1781856 h 2434639"/>
              <a:gd name="connsiteX19" fmla="*/ 3910296 w 3935184"/>
              <a:gd name="connsiteY19" fmla="*/ 1778805 h 2434639"/>
              <a:gd name="connsiteX20" fmla="*/ 3926156 w 3935184"/>
              <a:gd name="connsiteY20" fmla="*/ 1777648 h 2434639"/>
              <a:gd name="connsiteX21" fmla="*/ 3926319 w 3935184"/>
              <a:gd name="connsiteY21" fmla="*/ 1777777 h 2434639"/>
              <a:gd name="connsiteX22" fmla="*/ 3926084 w 3935184"/>
              <a:gd name="connsiteY22" fmla="*/ 1778483 h 2434639"/>
              <a:gd name="connsiteX23" fmla="*/ 3925612 w 3935184"/>
              <a:gd name="connsiteY23" fmla="*/ 1780052 h 2434639"/>
              <a:gd name="connsiteX24" fmla="*/ 3926156 w 3935184"/>
              <a:gd name="connsiteY24" fmla="*/ 1777648 h 2434639"/>
              <a:gd name="connsiteX25" fmla="*/ 3904770 w 3935184"/>
              <a:gd name="connsiteY25" fmla="*/ 1776498 h 2434639"/>
              <a:gd name="connsiteX26" fmla="*/ 3905076 w 3935184"/>
              <a:gd name="connsiteY26" fmla="*/ 1777278 h 2434639"/>
              <a:gd name="connsiteX27" fmla="*/ 3905436 w 3935184"/>
              <a:gd name="connsiteY27" fmla="*/ 1780256 h 2434639"/>
              <a:gd name="connsiteX28" fmla="*/ 3906711 w 3935184"/>
              <a:gd name="connsiteY28" fmla="*/ 1786816 h 2434639"/>
              <a:gd name="connsiteX29" fmla="*/ 3906703 w 3935184"/>
              <a:gd name="connsiteY29" fmla="*/ 1786818 h 2434639"/>
              <a:gd name="connsiteX30" fmla="*/ 3905645 w 3935184"/>
              <a:gd name="connsiteY30" fmla="*/ 1781856 h 2434639"/>
              <a:gd name="connsiteX31" fmla="*/ 3904770 w 3935184"/>
              <a:gd name="connsiteY31" fmla="*/ 1776498 h 2434639"/>
              <a:gd name="connsiteX32" fmla="*/ 3923082 w 3935184"/>
              <a:gd name="connsiteY32" fmla="*/ 1775208 h 2434639"/>
              <a:gd name="connsiteX33" fmla="*/ 3924141 w 3935184"/>
              <a:gd name="connsiteY33" fmla="*/ 1776049 h 2434639"/>
              <a:gd name="connsiteX34" fmla="*/ 3918335 w 3935184"/>
              <a:gd name="connsiteY34" fmla="*/ 1783252 h 2434639"/>
              <a:gd name="connsiteX35" fmla="*/ 3915438 w 3935184"/>
              <a:gd name="connsiteY35" fmla="*/ 1784140 h 2434639"/>
              <a:gd name="connsiteX36" fmla="*/ 3914376 w 3935184"/>
              <a:gd name="connsiteY36" fmla="*/ 1783828 h 2434639"/>
              <a:gd name="connsiteX37" fmla="*/ 3914268 w 3935184"/>
              <a:gd name="connsiteY37" fmla="*/ 1784499 h 2434639"/>
              <a:gd name="connsiteX38" fmla="*/ 3913188 w 3935184"/>
              <a:gd name="connsiteY38" fmla="*/ 1784830 h 2434639"/>
              <a:gd name="connsiteX39" fmla="*/ 3913383 w 3935184"/>
              <a:gd name="connsiteY39" fmla="*/ 1784634 h 2434639"/>
              <a:gd name="connsiteX40" fmla="*/ 3923082 w 3935184"/>
              <a:gd name="connsiteY40" fmla="*/ 1775208 h 2434639"/>
              <a:gd name="connsiteX41" fmla="*/ 3926926 w 3935184"/>
              <a:gd name="connsiteY41" fmla="*/ 1772594 h 2434639"/>
              <a:gd name="connsiteX42" fmla="*/ 3926282 w 3935184"/>
              <a:gd name="connsiteY42" fmla="*/ 1777093 h 2434639"/>
              <a:gd name="connsiteX43" fmla="*/ 3926156 w 3935184"/>
              <a:gd name="connsiteY43" fmla="*/ 1777648 h 2434639"/>
              <a:gd name="connsiteX44" fmla="*/ 3924141 w 3935184"/>
              <a:gd name="connsiteY44" fmla="*/ 1776049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8861 w 3935184"/>
              <a:gd name="connsiteY47" fmla="*/ 1770151 h 2434639"/>
              <a:gd name="connsiteX48" fmla="*/ 3928836 w 3935184"/>
              <a:gd name="connsiteY48" fmla="*/ 1770224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9829 w 3935184"/>
              <a:gd name="connsiteY51" fmla="*/ 1767246 h 2434639"/>
              <a:gd name="connsiteX52" fmla="*/ 3930531 w 3935184"/>
              <a:gd name="connsiteY52" fmla="*/ 1768122 h 2434639"/>
              <a:gd name="connsiteX53" fmla="*/ 3928877 w 3935184"/>
              <a:gd name="connsiteY53" fmla="*/ 1770174 h 2434639"/>
              <a:gd name="connsiteX54" fmla="*/ 3928861 w 3935184"/>
              <a:gd name="connsiteY54" fmla="*/ 1770151 h 2434639"/>
              <a:gd name="connsiteX55" fmla="*/ 3929829 w 3935184"/>
              <a:gd name="connsiteY55" fmla="*/ 1767246 h 2434639"/>
              <a:gd name="connsiteX56" fmla="*/ 3905645 w 3935184"/>
              <a:gd name="connsiteY56" fmla="*/ 1765187 h 2434639"/>
              <a:gd name="connsiteX57" fmla="*/ 3908337 w 3935184"/>
              <a:gd name="connsiteY57" fmla="*/ 1779693 h 2434639"/>
              <a:gd name="connsiteX58" fmla="*/ 3909083 w 3935184"/>
              <a:gd name="connsiteY58" fmla="*/ 1786089 h 2434639"/>
              <a:gd name="connsiteX59" fmla="*/ 3908957 w 3935184"/>
              <a:gd name="connsiteY59" fmla="*/ 1786127 h 2434639"/>
              <a:gd name="connsiteX60" fmla="*/ 3906984 w 3935184"/>
              <a:gd name="connsiteY60" fmla="*/ 1782154 h 2434639"/>
              <a:gd name="connsiteX61" fmla="*/ 3905076 w 3935184"/>
              <a:gd name="connsiteY61" fmla="*/ 1777278 h 2434639"/>
              <a:gd name="connsiteX62" fmla="*/ 3904182 w 3935184"/>
              <a:gd name="connsiteY62" fmla="*/ 1769899 h 2434639"/>
              <a:gd name="connsiteX63" fmla="*/ 3905645 w 3935184"/>
              <a:gd name="connsiteY63" fmla="*/ 1765187 h 2434639"/>
              <a:gd name="connsiteX64" fmla="*/ 0 w 3935184"/>
              <a:gd name="connsiteY64" fmla="*/ 0 h 2434639"/>
              <a:gd name="connsiteX65" fmla="*/ 3935184 w 3935184"/>
              <a:gd name="connsiteY65" fmla="*/ 0 h 2434639"/>
              <a:gd name="connsiteX66" fmla="*/ 3935184 w 3935184"/>
              <a:gd name="connsiteY66" fmla="*/ 1778087 h 2434639"/>
              <a:gd name="connsiteX67" fmla="*/ 3929070 w 3935184"/>
              <a:gd name="connsiteY67" fmla="*/ 1779961 h 2434639"/>
              <a:gd name="connsiteX68" fmla="*/ 3926319 w 3935184"/>
              <a:gd name="connsiteY68" fmla="*/ 1777777 h 2434639"/>
              <a:gd name="connsiteX69" fmla="*/ 3928836 w 3935184"/>
              <a:gd name="connsiteY69" fmla="*/ 1770224 h 2434639"/>
              <a:gd name="connsiteX70" fmla="*/ 3928877 w 3935184"/>
              <a:gd name="connsiteY70" fmla="*/ 1770174 h 2434639"/>
              <a:gd name="connsiteX71" fmla="*/ 3930350 w 3935184"/>
              <a:gd name="connsiteY71" fmla="*/ 1772182 h 2434639"/>
              <a:gd name="connsiteX72" fmla="*/ 3932632 w 3935184"/>
              <a:gd name="connsiteY72" fmla="*/ 1770743 h 2434639"/>
              <a:gd name="connsiteX73" fmla="*/ 3930531 w 3935184"/>
              <a:gd name="connsiteY73" fmla="*/ 1768122 h 2434639"/>
              <a:gd name="connsiteX74" fmla="*/ 3930797 w 3935184"/>
              <a:gd name="connsiteY74" fmla="*/ 1767792 h 2434639"/>
              <a:gd name="connsiteX75" fmla="*/ 3925374 w 3935184"/>
              <a:gd name="connsiteY75" fmla="*/ 1747157 h 2434639"/>
              <a:gd name="connsiteX76" fmla="*/ 3848637 w 3935184"/>
              <a:gd name="connsiteY76" fmla="*/ 1791565 h 2434639"/>
              <a:gd name="connsiteX77" fmla="*/ 3808302 w 3935184"/>
              <a:gd name="connsiteY77" fmla="*/ 1816983 h 2434639"/>
              <a:gd name="connsiteX78" fmla="*/ 3763541 w 3935184"/>
              <a:gd name="connsiteY78" fmla="*/ 1830704 h 2434639"/>
              <a:gd name="connsiteX79" fmla="*/ 3249385 w 3935184"/>
              <a:gd name="connsiteY79" fmla="*/ 2218188 h 2434639"/>
              <a:gd name="connsiteX80" fmla="*/ 2060665 w 3935184"/>
              <a:gd name="connsiteY80" fmla="*/ 2434639 h 2434639"/>
              <a:gd name="connsiteX81" fmla="*/ 1135380 w 3935184"/>
              <a:gd name="connsiteY81" fmla="*/ 2418311 h 2434639"/>
              <a:gd name="connsiteX82" fmla="*/ 424508 w 3935184"/>
              <a:gd name="connsiteY82" fmla="*/ 2155581 h 2434639"/>
              <a:gd name="connsiteX83" fmla="*/ 0 w 3935184"/>
              <a:gd name="connsiteY83" fmla="*/ 1790782 h 2434639"/>
              <a:gd name="connsiteX84" fmla="*/ 0 w 3935184"/>
              <a:gd name="connsiteY84" fmla="*/ 0 h 2434639"/>
              <a:gd name="connsiteX0" fmla="*/ 3643787 w 3935184"/>
              <a:gd name="connsiteY0" fmla="*/ 2044544 h 2434639"/>
              <a:gd name="connsiteX1" fmla="*/ 3573879 w 3935184"/>
              <a:gd name="connsiteY1" fmla="*/ 2042834 h 2434639"/>
              <a:gd name="connsiteX2" fmla="*/ 3643787 w 3935184"/>
              <a:gd name="connsiteY2" fmla="*/ 2044544 h 2434639"/>
              <a:gd name="connsiteX3" fmla="*/ 3894954 w 3935184"/>
              <a:gd name="connsiteY3" fmla="*/ 1788429 h 2434639"/>
              <a:gd name="connsiteX4" fmla="*/ 3895972 w 3935184"/>
              <a:gd name="connsiteY4" fmla="*/ 1790108 h 2434639"/>
              <a:gd name="connsiteX5" fmla="*/ 3895109 w 3935184"/>
              <a:gd name="connsiteY5" fmla="*/ 1790372 h 2434639"/>
              <a:gd name="connsiteX6" fmla="*/ 3894954 w 3935184"/>
              <a:gd name="connsiteY6" fmla="*/ 1788429 h 2434639"/>
              <a:gd name="connsiteX7" fmla="*/ 3897186 w 3935184"/>
              <a:gd name="connsiteY7" fmla="*/ 1783741 h 2434639"/>
              <a:gd name="connsiteX8" fmla="*/ 3899119 w 3935184"/>
              <a:gd name="connsiteY8" fmla="*/ 1789143 h 2434639"/>
              <a:gd name="connsiteX9" fmla="*/ 3897689 w 3935184"/>
              <a:gd name="connsiteY9" fmla="*/ 1789581 h 2434639"/>
              <a:gd name="connsiteX10" fmla="*/ 3897186 w 3935184"/>
              <a:gd name="connsiteY10" fmla="*/ 1783741 h 2434639"/>
              <a:gd name="connsiteX11" fmla="*/ 3925612 w 3935184"/>
              <a:gd name="connsiteY11" fmla="*/ 1780052 h 2434639"/>
              <a:gd name="connsiteX12" fmla="*/ 3925376 w 3935184"/>
              <a:gd name="connsiteY12" fmla="*/ 1781094 h 2434639"/>
              <a:gd name="connsiteX13" fmla="*/ 3925291 w 3935184"/>
              <a:gd name="connsiteY13" fmla="*/ 1781120 h 2434639"/>
              <a:gd name="connsiteX14" fmla="*/ 3925612 w 3935184"/>
              <a:gd name="connsiteY14" fmla="*/ 1780052 h 2434639"/>
              <a:gd name="connsiteX15" fmla="*/ 3910296 w 3935184"/>
              <a:gd name="connsiteY15" fmla="*/ 1778805 h 2434639"/>
              <a:gd name="connsiteX16" fmla="*/ 3911021 w 3935184"/>
              <a:gd name="connsiteY16" fmla="*/ 1785494 h 2434639"/>
              <a:gd name="connsiteX17" fmla="*/ 3909936 w 3935184"/>
              <a:gd name="connsiteY17" fmla="*/ 1785827 h 2434639"/>
              <a:gd name="connsiteX18" fmla="*/ 3910407 w 3935184"/>
              <a:gd name="connsiteY18" fmla="*/ 1781856 h 2434639"/>
              <a:gd name="connsiteX19" fmla="*/ 3910296 w 3935184"/>
              <a:gd name="connsiteY19" fmla="*/ 1778805 h 2434639"/>
              <a:gd name="connsiteX20" fmla="*/ 3926156 w 3935184"/>
              <a:gd name="connsiteY20" fmla="*/ 1777648 h 2434639"/>
              <a:gd name="connsiteX21" fmla="*/ 3926319 w 3935184"/>
              <a:gd name="connsiteY21" fmla="*/ 1777777 h 2434639"/>
              <a:gd name="connsiteX22" fmla="*/ 3926084 w 3935184"/>
              <a:gd name="connsiteY22" fmla="*/ 1778483 h 2434639"/>
              <a:gd name="connsiteX23" fmla="*/ 3925612 w 3935184"/>
              <a:gd name="connsiteY23" fmla="*/ 1780052 h 2434639"/>
              <a:gd name="connsiteX24" fmla="*/ 3926156 w 3935184"/>
              <a:gd name="connsiteY24" fmla="*/ 1777648 h 2434639"/>
              <a:gd name="connsiteX25" fmla="*/ 3904770 w 3935184"/>
              <a:gd name="connsiteY25" fmla="*/ 1776498 h 2434639"/>
              <a:gd name="connsiteX26" fmla="*/ 3905076 w 3935184"/>
              <a:gd name="connsiteY26" fmla="*/ 1777278 h 2434639"/>
              <a:gd name="connsiteX27" fmla="*/ 3905436 w 3935184"/>
              <a:gd name="connsiteY27" fmla="*/ 1780256 h 2434639"/>
              <a:gd name="connsiteX28" fmla="*/ 3906711 w 3935184"/>
              <a:gd name="connsiteY28" fmla="*/ 1786816 h 2434639"/>
              <a:gd name="connsiteX29" fmla="*/ 3906703 w 3935184"/>
              <a:gd name="connsiteY29" fmla="*/ 1786818 h 2434639"/>
              <a:gd name="connsiteX30" fmla="*/ 3905645 w 3935184"/>
              <a:gd name="connsiteY30" fmla="*/ 1781856 h 2434639"/>
              <a:gd name="connsiteX31" fmla="*/ 3904770 w 3935184"/>
              <a:gd name="connsiteY31" fmla="*/ 1776498 h 2434639"/>
              <a:gd name="connsiteX32" fmla="*/ 3923082 w 3935184"/>
              <a:gd name="connsiteY32" fmla="*/ 1775208 h 2434639"/>
              <a:gd name="connsiteX33" fmla="*/ 3924141 w 3935184"/>
              <a:gd name="connsiteY33" fmla="*/ 1776049 h 2434639"/>
              <a:gd name="connsiteX34" fmla="*/ 3918335 w 3935184"/>
              <a:gd name="connsiteY34" fmla="*/ 1783252 h 2434639"/>
              <a:gd name="connsiteX35" fmla="*/ 3915438 w 3935184"/>
              <a:gd name="connsiteY35" fmla="*/ 1784140 h 2434639"/>
              <a:gd name="connsiteX36" fmla="*/ 3914376 w 3935184"/>
              <a:gd name="connsiteY36" fmla="*/ 1783828 h 2434639"/>
              <a:gd name="connsiteX37" fmla="*/ 3914268 w 3935184"/>
              <a:gd name="connsiteY37" fmla="*/ 1784499 h 2434639"/>
              <a:gd name="connsiteX38" fmla="*/ 3913188 w 3935184"/>
              <a:gd name="connsiteY38" fmla="*/ 1784830 h 2434639"/>
              <a:gd name="connsiteX39" fmla="*/ 3913383 w 3935184"/>
              <a:gd name="connsiteY39" fmla="*/ 1784634 h 2434639"/>
              <a:gd name="connsiteX40" fmla="*/ 3923082 w 3935184"/>
              <a:gd name="connsiteY40" fmla="*/ 1775208 h 2434639"/>
              <a:gd name="connsiteX41" fmla="*/ 3926926 w 3935184"/>
              <a:gd name="connsiteY41" fmla="*/ 1772594 h 2434639"/>
              <a:gd name="connsiteX42" fmla="*/ 3926282 w 3935184"/>
              <a:gd name="connsiteY42" fmla="*/ 1777093 h 2434639"/>
              <a:gd name="connsiteX43" fmla="*/ 3926156 w 3935184"/>
              <a:gd name="connsiteY43" fmla="*/ 1777648 h 2434639"/>
              <a:gd name="connsiteX44" fmla="*/ 3924141 w 3935184"/>
              <a:gd name="connsiteY44" fmla="*/ 1776049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8861 w 3935184"/>
              <a:gd name="connsiteY47" fmla="*/ 1770151 h 2434639"/>
              <a:gd name="connsiteX48" fmla="*/ 3928836 w 3935184"/>
              <a:gd name="connsiteY48" fmla="*/ 1770224 h 2434639"/>
              <a:gd name="connsiteX49" fmla="*/ 3926926 w 3935184"/>
              <a:gd name="connsiteY49" fmla="*/ 1772594 h 2434639"/>
              <a:gd name="connsiteX50" fmla="*/ 3927534 w 3935184"/>
              <a:gd name="connsiteY50" fmla="*/ 1768343 h 2434639"/>
              <a:gd name="connsiteX51" fmla="*/ 3929829 w 3935184"/>
              <a:gd name="connsiteY51" fmla="*/ 1767246 h 2434639"/>
              <a:gd name="connsiteX52" fmla="*/ 3930531 w 3935184"/>
              <a:gd name="connsiteY52" fmla="*/ 1768122 h 2434639"/>
              <a:gd name="connsiteX53" fmla="*/ 3928877 w 3935184"/>
              <a:gd name="connsiteY53" fmla="*/ 1770174 h 2434639"/>
              <a:gd name="connsiteX54" fmla="*/ 3928861 w 3935184"/>
              <a:gd name="connsiteY54" fmla="*/ 1770151 h 2434639"/>
              <a:gd name="connsiteX55" fmla="*/ 3929829 w 3935184"/>
              <a:gd name="connsiteY55" fmla="*/ 1767246 h 2434639"/>
              <a:gd name="connsiteX56" fmla="*/ 3905645 w 3935184"/>
              <a:gd name="connsiteY56" fmla="*/ 1765187 h 2434639"/>
              <a:gd name="connsiteX57" fmla="*/ 3908337 w 3935184"/>
              <a:gd name="connsiteY57" fmla="*/ 1779693 h 2434639"/>
              <a:gd name="connsiteX58" fmla="*/ 3909083 w 3935184"/>
              <a:gd name="connsiteY58" fmla="*/ 1786089 h 2434639"/>
              <a:gd name="connsiteX59" fmla="*/ 3908957 w 3935184"/>
              <a:gd name="connsiteY59" fmla="*/ 1786127 h 2434639"/>
              <a:gd name="connsiteX60" fmla="*/ 3906984 w 3935184"/>
              <a:gd name="connsiteY60" fmla="*/ 1782154 h 2434639"/>
              <a:gd name="connsiteX61" fmla="*/ 3905076 w 3935184"/>
              <a:gd name="connsiteY61" fmla="*/ 1777278 h 2434639"/>
              <a:gd name="connsiteX62" fmla="*/ 3904182 w 3935184"/>
              <a:gd name="connsiteY62" fmla="*/ 1769899 h 2434639"/>
              <a:gd name="connsiteX63" fmla="*/ 3905645 w 3935184"/>
              <a:gd name="connsiteY63" fmla="*/ 1765187 h 2434639"/>
              <a:gd name="connsiteX64" fmla="*/ 0 w 3935184"/>
              <a:gd name="connsiteY64" fmla="*/ 0 h 2434639"/>
              <a:gd name="connsiteX65" fmla="*/ 3935184 w 3935184"/>
              <a:gd name="connsiteY65" fmla="*/ 0 h 2434639"/>
              <a:gd name="connsiteX66" fmla="*/ 3935184 w 3935184"/>
              <a:gd name="connsiteY66" fmla="*/ 1778087 h 2434639"/>
              <a:gd name="connsiteX67" fmla="*/ 3929070 w 3935184"/>
              <a:gd name="connsiteY67" fmla="*/ 1779961 h 2434639"/>
              <a:gd name="connsiteX68" fmla="*/ 3926319 w 3935184"/>
              <a:gd name="connsiteY68" fmla="*/ 1777777 h 2434639"/>
              <a:gd name="connsiteX69" fmla="*/ 3928836 w 3935184"/>
              <a:gd name="connsiteY69" fmla="*/ 1770224 h 2434639"/>
              <a:gd name="connsiteX70" fmla="*/ 3928877 w 3935184"/>
              <a:gd name="connsiteY70" fmla="*/ 1770174 h 2434639"/>
              <a:gd name="connsiteX71" fmla="*/ 3930350 w 3935184"/>
              <a:gd name="connsiteY71" fmla="*/ 1772182 h 2434639"/>
              <a:gd name="connsiteX72" fmla="*/ 3932632 w 3935184"/>
              <a:gd name="connsiteY72" fmla="*/ 1770743 h 2434639"/>
              <a:gd name="connsiteX73" fmla="*/ 3930531 w 3935184"/>
              <a:gd name="connsiteY73" fmla="*/ 1768122 h 2434639"/>
              <a:gd name="connsiteX74" fmla="*/ 3930797 w 3935184"/>
              <a:gd name="connsiteY74" fmla="*/ 1767792 h 2434639"/>
              <a:gd name="connsiteX75" fmla="*/ 3925374 w 3935184"/>
              <a:gd name="connsiteY75" fmla="*/ 1747157 h 2434639"/>
              <a:gd name="connsiteX76" fmla="*/ 3848637 w 3935184"/>
              <a:gd name="connsiteY76" fmla="*/ 1791565 h 2434639"/>
              <a:gd name="connsiteX77" fmla="*/ 3808302 w 3935184"/>
              <a:gd name="connsiteY77" fmla="*/ 1816983 h 2434639"/>
              <a:gd name="connsiteX78" fmla="*/ 3763541 w 3935184"/>
              <a:gd name="connsiteY78" fmla="*/ 1830704 h 2434639"/>
              <a:gd name="connsiteX79" fmla="*/ 3249385 w 3935184"/>
              <a:gd name="connsiteY79" fmla="*/ 2218188 h 2434639"/>
              <a:gd name="connsiteX80" fmla="*/ 2060665 w 3935184"/>
              <a:gd name="connsiteY80" fmla="*/ 2434639 h 2434639"/>
              <a:gd name="connsiteX81" fmla="*/ 1135380 w 3935184"/>
              <a:gd name="connsiteY81" fmla="*/ 2418311 h 2434639"/>
              <a:gd name="connsiteX82" fmla="*/ 424508 w 3935184"/>
              <a:gd name="connsiteY82" fmla="*/ 2155581 h 2434639"/>
              <a:gd name="connsiteX83" fmla="*/ 0 w 3935184"/>
              <a:gd name="connsiteY83" fmla="*/ 1790782 h 2434639"/>
              <a:gd name="connsiteX84" fmla="*/ 0 w 3935184"/>
              <a:gd name="connsiteY84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5645 w 3935184"/>
              <a:gd name="connsiteY53" fmla="*/ 1765187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3904182 w 3935184"/>
              <a:gd name="connsiteY59" fmla="*/ 1769899 h 2434639"/>
              <a:gd name="connsiteX60" fmla="*/ 3905645 w 3935184"/>
              <a:gd name="connsiteY60" fmla="*/ 1765187 h 2434639"/>
              <a:gd name="connsiteX61" fmla="*/ 0 w 3935184"/>
              <a:gd name="connsiteY61" fmla="*/ 0 h 2434639"/>
              <a:gd name="connsiteX62" fmla="*/ 3935184 w 3935184"/>
              <a:gd name="connsiteY62" fmla="*/ 0 h 2434639"/>
              <a:gd name="connsiteX63" fmla="*/ 3935184 w 3935184"/>
              <a:gd name="connsiteY63" fmla="*/ 1778087 h 2434639"/>
              <a:gd name="connsiteX64" fmla="*/ 3929070 w 3935184"/>
              <a:gd name="connsiteY64" fmla="*/ 1779961 h 2434639"/>
              <a:gd name="connsiteX65" fmla="*/ 3926319 w 3935184"/>
              <a:gd name="connsiteY65" fmla="*/ 1777777 h 2434639"/>
              <a:gd name="connsiteX66" fmla="*/ 3928836 w 3935184"/>
              <a:gd name="connsiteY66" fmla="*/ 1770224 h 2434639"/>
              <a:gd name="connsiteX67" fmla="*/ 3928877 w 3935184"/>
              <a:gd name="connsiteY67" fmla="*/ 1770174 h 2434639"/>
              <a:gd name="connsiteX68" fmla="*/ 3930350 w 3935184"/>
              <a:gd name="connsiteY68" fmla="*/ 1772182 h 2434639"/>
              <a:gd name="connsiteX69" fmla="*/ 3932632 w 3935184"/>
              <a:gd name="connsiteY69" fmla="*/ 1770743 h 2434639"/>
              <a:gd name="connsiteX70" fmla="*/ 3930531 w 3935184"/>
              <a:gd name="connsiteY70" fmla="*/ 1768122 h 2434639"/>
              <a:gd name="connsiteX71" fmla="*/ 3930797 w 3935184"/>
              <a:gd name="connsiteY71" fmla="*/ 1767792 h 2434639"/>
              <a:gd name="connsiteX72" fmla="*/ 3925374 w 3935184"/>
              <a:gd name="connsiteY72" fmla="*/ 1747157 h 2434639"/>
              <a:gd name="connsiteX73" fmla="*/ 3848637 w 3935184"/>
              <a:gd name="connsiteY73" fmla="*/ 1791565 h 2434639"/>
              <a:gd name="connsiteX74" fmla="*/ 3808302 w 3935184"/>
              <a:gd name="connsiteY74" fmla="*/ 1816983 h 2434639"/>
              <a:gd name="connsiteX75" fmla="*/ 3763541 w 3935184"/>
              <a:gd name="connsiteY75" fmla="*/ 1830704 h 2434639"/>
              <a:gd name="connsiteX76" fmla="*/ 3249385 w 3935184"/>
              <a:gd name="connsiteY76" fmla="*/ 2218188 h 2434639"/>
              <a:gd name="connsiteX77" fmla="*/ 2060665 w 3935184"/>
              <a:gd name="connsiteY77" fmla="*/ 2434639 h 2434639"/>
              <a:gd name="connsiteX78" fmla="*/ 1135380 w 3935184"/>
              <a:gd name="connsiteY78" fmla="*/ 2418311 h 2434639"/>
              <a:gd name="connsiteX79" fmla="*/ 424508 w 3935184"/>
              <a:gd name="connsiteY79" fmla="*/ 2155581 h 2434639"/>
              <a:gd name="connsiteX80" fmla="*/ 0 w 3935184"/>
              <a:gd name="connsiteY80" fmla="*/ 1790782 h 2434639"/>
              <a:gd name="connsiteX81" fmla="*/ 0 w 3935184"/>
              <a:gd name="connsiteY81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4182 w 3935184"/>
              <a:gd name="connsiteY53" fmla="*/ 1769899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3904182 w 3935184"/>
              <a:gd name="connsiteY59" fmla="*/ 1769899 h 2434639"/>
              <a:gd name="connsiteX60" fmla="*/ 0 w 3935184"/>
              <a:gd name="connsiteY60" fmla="*/ 0 h 2434639"/>
              <a:gd name="connsiteX61" fmla="*/ 3935184 w 3935184"/>
              <a:gd name="connsiteY61" fmla="*/ 0 h 2434639"/>
              <a:gd name="connsiteX62" fmla="*/ 3935184 w 3935184"/>
              <a:gd name="connsiteY62" fmla="*/ 1778087 h 2434639"/>
              <a:gd name="connsiteX63" fmla="*/ 3929070 w 3935184"/>
              <a:gd name="connsiteY63" fmla="*/ 1779961 h 2434639"/>
              <a:gd name="connsiteX64" fmla="*/ 3926319 w 3935184"/>
              <a:gd name="connsiteY64" fmla="*/ 1777777 h 2434639"/>
              <a:gd name="connsiteX65" fmla="*/ 3928836 w 3935184"/>
              <a:gd name="connsiteY65" fmla="*/ 1770224 h 2434639"/>
              <a:gd name="connsiteX66" fmla="*/ 3928877 w 3935184"/>
              <a:gd name="connsiteY66" fmla="*/ 1770174 h 2434639"/>
              <a:gd name="connsiteX67" fmla="*/ 3930350 w 3935184"/>
              <a:gd name="connsiteY67" fmla="*/ 1772182 h 2434639"/>
              <a:gd name="connsiteX68" fmla="*/ 3932632 w 3935184"/>
              <a:gd name="connsiteY68" fmla="*/ 1770743 h 2434639"/>
              <a:gd name="connsiteX69" fmla="*/ 3930531 w 3935184"/>
              <a:gd name="connsiteY69" fmla="*/ 1768122 h 2434639"/>
              <a:gd name="connsiteX70" fmla="*/ 3930797 w 3935184"/>
              <a:gd name="connsiteY70" fmla="*/ 1767792 h 2434639"/>
              <a:gd name="connsiteX71" fmla="*/ 3925374 w 3935184"/>
              <a:gd name="connsiteY71" fmla="*/ 1747157 h 2434639"/>
              <a:gd name="connsiteX72" fmla="*/ 3848637 w 3935184"/>
              <a:gd name="connsiteY72" fmla="*/ 1791565 h 2434639"/>
              <a:gd name="connsiteX73" fmla="*/ 3808302 w 3935184"/>
              <a:gd name="connsiteY73" fmla="*/ 1816983 h 2434639"/>
              <a:gd name="connsiteX74" fmla="*/ 3763541 w 3935184"/>
              <a:gd name="connsiteY74" fmla="*/ 1830704 h 2434639"/>
              <a:gd name="connsiteX75" fmla="*/ 3249385 w 3935184"/>
              <a:gd name="connsiteY75" fmla="*/ 2218188 h 2434639"/>
              <a:gd name="connsiteX76" fmla="*/ 2060665 w 3935184"/>
              <a:gd name="connsiteY76" fmla="*/ 2434639 h 2434639"/>
              <a:gd name="connsiteX77" fmla="*/ 1135380 w 3935184"/>
              <a:gd name="connsiteY77" fmla="*/ 2418311 h 2434639"/>
              <a:gd name="connsiteX78" fmla="*/ 424508 w 3935184"/>
              <a:gd name="connsiteY78" fmla="*/ 2155581 h 2434639"/>
              <a:gd name="connsiteX79" fmla="*/ 0 w 3935184"/>
              <a:gd name="connsiteY79" fmla="*/ 1790782 h 2434639"/>
              <a:gd name="connsiteX80" fmla="*/ 0 w 3935184"/>
              <a:gd name="connsiteY80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5076 w 3935184"/>
              <a:gd name="connsiteY53" fmla="*/ 1777278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3905076 w 3935184"/>
              <a:gd name="connsiteY58" fmla="*/ 1777278 h 2434639"/>
              <a:gd name="connsiteX59" fmla="*/ 0 w 3935184"/>
              <a:gd name="connsiteY59" fmla="*/ 0 h 2434639"/>
              <a:gd name="connsiteX60" fmla="*/ 3935184 w 3935184"/>
              <a:gd name="connsiteY60" fmla="*/ 0 h 2434639"/>
              <a:gd name="connsiteX61" fmla="*/ 3935184 w 3935184"/>
              <a:gd name="connsiteY61" fmla="*/ 1778087 h 2434639"/>
              <a:gd name="connsiteX62" fmla="*/ 3929070 w 3935184"/>
              <a:gd name="connsiteY62" fmla="*/ 1779961 h 2434639"/>
              <a:gd name="connsiteX63" fmla="*/ 3926319 w 3935184"/>
              <a:gd name="connsiteY63" fmla="*/ 1777777 h 2434639"/>
              <a:gd name="connsiteX64" fmla="*/ 3928836 w 3935184"/>
              <a:gd name="connsiteY64" fmla="*/ 1770224 h 2434639"/>
              <a:gd name="connsiteX65" fmla="*/ 3928877 w 3935184"/>
              <a:gd name="connsiteY65" fmla="*/ 1770174 h 2434639"/>
              <a:gd name="connsiteX66" fmla="*/ 3930350 w 3935184"/>
              <a:gd name="connsiteY66" fmla="*/ 1772182 h 2434639"/>
              <a:gd name="connsiteX67" fmla="*/ 3932632 w 3935184"/>
              <a:gd name="connsiteY67" fmla="*/ 1770743 h 2434639"/>
              <a:gd name="connsiteX68" fmla="*/ 3930531 w 3935184"/>
              <a:gd name="connsiteY68" fmla="*/ 1768122 h 2434639"/>
              <a:gd name="connsiteX69" fmla="*/ 3930797 w 3935184"/>
              <a:gd name="connsiteY69" fmla="*/ 1767792 h 2434639"/>
              <a:gd name="connsiteX70" fmla="*/ 3925374 w 3935184"/>
              <a:gd name="connsiteY70" fmla="*/ 1747157 h 2434639"/>
              <a:gd name="connsiteX71" fmla="*/ 3848637 w 3935184"/>
              <a:gd name="connsiteY71" fmla="*/ 1791565 h 2434639"/>
              <a:gd name="connsiteX72" fmla="*/ 3808302 w 3935184"/>
              <a:gd name="connsiteY72" fmla="*/ 1816983 h 2434639"/>
              <a:gd name="connsiteX73" fmla="*/ 3763541 w 3935184"/>
              <a:gd name="connsiteY73" fmla="*/ 1830704 h 2434639"/>
              <a:gd name="connsiteX74" fmla="*/ 3249385 w 3935184"/>
              <a:gd name="connsiteY74" fmla="*/ 2218188 h 2434639"/>
              <a:gd name="connsiteX75" fmla="*/ 2060665 w 3935184"/>
              <a:gd name="connsiteY75" fmla="*/ 2434639 h 2434639"/>
              <a:gd name="connsiteX76" fmla="*/ 1135380 w 3935184"/>
              <a:gd name="connsiteY76" fmla="*/ 2418311 h 2434639"/>
              <a:gd name="connsiteX77" fmla="*/ 424508 w 3935184"/>
              <a:gd name="connsiteY77" fmla="*/ 2155581 h 2434639"/>
              <a:gd name="connsiteX78" fmla="*/ 0 w 3935184"/>
              <a:gd name="connsiteY78" fmla="*/ 1790782 h 2434639"/>
              <a:gd name="connsiteX79" fmla="*/ 0 w 3935184"/>
              <a:gd name="connsiteY79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6984 w 3935184"/>
              <a:gd name="connsiteY53" fmla="*/ 1782154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3906984 w 3935184"/>
              <a:gd name="connsiteY57" fmla="*/ 1782154 h 2434639"/>
              <a:gd name="connsiteX58" fmla="*/ 0 w 3935184"/>
              <a:gd name="connsiteY58" fmla="*/ 0 h 2434639"/>
              <a:gd name="connsiteX59" fmla="*/ 3935184 w 3935184"/>
              <a:gd name="connsiteY59" fmla="*/ 0 h 2434639"/>
              <a:gd name="connsiteX60" fmla="*/ 3935184 w 3935184"/>
              <a:gd name="connsiteY60" fmla="*/ 1778087 h 2434639"/>
              <a:gd name="connsiteX61" fmla="*/ 3929070 w 3935184"/>
              <a:gd name="connsiteY61" fmla="*/ 1779961 h 2434639"/>
              <a:gd name="connsiteX62" fmla="*/ 3926319 w 3935184"/>
              <a:gd name="connsiteY62" fmla="*/ 1777777 h 2434639"/>
              <a:gd name="connsiteX63" fmla="*/ 3928836 w 3935184"/>
              <a:gd name="connsiteY63" fmla="*/ 1770224 h 2434639"/>
              <a:gd name="connsiteX64" fmla="*/ 3928877 w 3935184"/>
              <a:gd name="connsiteY64" fmla="*/ 1770174 h 2434639"/>
              <a:gd name="connsiteX65" fmla="*/ 3930350 w 3935184"/>
              <a:gd name="connsiteY65" fmla="*/ 1772182 h 2434639"/>
              <a:gd name="connsiteX66" fmla="*/ 3932632 w 3935184"/>
              <a:gd name="connsiteY66" fmla="*/ 1770743 h 2434639"/>
              <a:gd name="connsiteX67" fmla="*/ 3930531 w 3935184"/>
              <a:gd name="connsiteY67" fmla="*/ 1768122 h 2434639"/>
              <a:gd name="connsiteX68" fmla="*/ 3930797 w 3935184"/>
              <a:gd name="connsiteY68" fmla="*/ 1767792 h 2434639"/>
              <a:gd name="connsiteX69" fmla="*/ 3925374 w 3935184"/>
              <a:gd name="connsiteY69" fmla="*/ 1747157 h 2434639"/>
              <a:gd name="connsiteX70" fmla="*/ 3848637 w 3935184"/>
              <a:gd name="connsiteY70" fmla="*/ 1791565 h 2434639"/>
              <a:gd name="connsiteX71" fmla="*/ 3808302 w 3935184"/>
              <a:gd name="connsiteY71" fmla="*/ 1816983 h 2434639"/>
              <a:gd name="connsiteX72" fmla="*/ 3763541 w 3935184"/>
              <a:gd name="connsiteY72" fmla="*/ 1830704 h 2434639"/>
              <a:gd name="connsiteX73" fmla="*/ 3249385 w 3935184"/>
              <a:gd name="connsiteY73" fmla="*/ 2218188 h 2434639"/>
              <a:gd name="connsiteX74" fmla="*/ 2060665 w 3935184"/>
              <a:gd name="connsiteY74" fmla="*/ 2434639 h 2434639"/>
              <a:gd name="connsiteX75" fmla="*/ 1135380 w 3935184"/>
              <a:gd name="connsiteY75" fmla="*/ 2418311 h 2434639"/>
              <a:gd name="connsiteX76" fmla="*/ 424508 w 3935184"/>
              <a:gd name="connsiteY76" fmla="*/ 2155581 h 2434639"/>
              <a:gd name="connsiteX77" fmla="*/ 0 w 3935184"/>
              <a:gd name="connsiteY77" fmla="*/ 1790782 h 2434639"/>
              <a:gd name="connsiteX78" fmla="*/ 0 w 3935184"/>
              <a:gd name="connsiteY78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8957 w 3935184"/>
              <a:gd name="connsiteY53" fmla="*/ 1786127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3908957 w 3935184"/>
              <a:gd name="connsiteY56" fmla="*/ 1786127 h 2434639"/>
              <a:gd name="connsiteX57" fmla="*/ 0 w 3935184"/>
              <a:gd name="connsiteY57" fmla="*/ 0 h 2434639"/>
              <a:gd name="connsiteX58" fmla="*/ 3935184 w 3935184"/>
              <a:gd name="connsiteY58" fmla="*/ 0 h 2434639"/>
              <a:gd name="connsiteX59" fmla="*/ 3935184 w 3935184"/>
              <a:gd name="connsiteY59" fmla="*/ 1778087 h 2434639"/>
              <a:gd name="connsiteX60" fmla="*/ 3929070 w 3935184"/>
              <a:gd name="connsiteY60" fmla="*/ 1779961 h 2434639"/>
              <a:gd name="connsiteX61" fmla="*/ 3926319 w 3935184"/>
              <a:gd name="connsiteY61" fmla="*/ 1777777 h 2434639"/>
              <a:gd name="connsiteX62" fmla="*/ 3928836 w 3935184"/>
              <a:gd name="connsiteY62" fmla="*/ 1770224 h 2434639"/>
              <a:gd name="connsiteX63" fmla="*/ 3928877 w 3935184"/>
              <a:gd name="connsiteY63" fmla="*/ 1770174 h 2434639"/>
              <a:gd name="connsiteX64" fmla="*/ 3930350 w 3935184"/>
              <a:gd name="connsiteY64" fmla="*/ 1772182 h 2434639"/>
              <a:gd name="connsiteX65" fmla="*/ 3932632 w 3935184"/>
              <a:gd name="connsiteY65" fmla="*/ 1770743 h 2434639"/>
              <a:gd name="connsiteX66" fmla="*/ 3930531 w 3935184"/>
              <a:gd name="connsiteY66" fmla="*/ 1768122 h 2434639"/>
              <a:gd name="connsiteX67" fmla="*/ 3930797 w 3935184"/>
              <a:gd name="connsiteY67" fmla="*/ 1767792 h 2434639"/>
              <a:gd name="connsiteX68" fmla="*/ 3925374 w 3935184"/>
              <a:gd name="connsiteY68" fmla="*/ 1747157 h 2434639"/>
              <a:gd name="connsiteX69" fmla="*/ 3848637 w 3935184"/>
              <a:gd name="connsiteY69" fmla="*/ 1791565 h 2434639"/>
              <a:gd name="connsiteX70" fmla="*/ 3808302 w 3935184"/>
              <a:gd name="connsiteY70" fmla="*/ 1816983 h 2434639"/>
              <a:gd name="connsiteX71" fmla="*/ 3763541 w 3935184"/>
              <a:gd name="connsiteY71" fmla="*/ 1830704 h 2434639"/>
              <a:gd name="connsiteX72" fmla="*/ 3249385 w 3935184"/>
              <a:gd name="connsiteY72" fmla="*/ 2218188 h 2434639"/>
              <a:gd name="connsiteX73" fmla="*/ 2060665 w 3935184"/>
              <a:gd name="connsiteY73" fmla="*/ 2434639 h 2434639"/>
              <a:gd name="connsiteX74" fmla="*/ 1135380 w 3935184"/>
              <a:gd name="connsiteY74" fmla="*/ 2418311 h 2434639"/>
              <a:gd name="connsiteX75" fmla="*/ 424508 w 3935184"/>
              <a:gd name="connsiteY75" fmla="*/ 2155581 h 2434639"/>
              <a:gd name="connsiteX76" fmla="*/ 0 w 3935184"/>
              <a:gd name="connsiteY76" fmla="*/ 1790782 h 2434639"/>
              <a:gd name="connsiteX77" fmla="*/ 0 w 3935184"/>
              <a:gd name="connsiteY77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186 w 3935184"/>
              <a:gd name="connsiteY4" fmla="*/ 178374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897186 w 3935184"/>
              <a:gd name="connsiteY7" fmla="*/ 1783741 h 2434639"/>
              <a:gd name="connsiteX8" fmla="*/ 3925612 w 3935184"/>
              <a:gd name="connsiteY8" fmla="*/ 1780052 h 2434639"/>
              <a:gd name="connsiteX9" fmla="*/ 3925376 w 3935184"/>
              <a:gd name="connsiteY9" fmla="*/ 1781094 h 2434639"/>
              <a:gd name="connsiteX10" fmla="*/ 3925291 w 3935184"/>
              <a:gd name="connsiteY10" fmla="*/ 1781120 h 2434639"/>
              <a:gd name="connsiteX11" fmla="*/ 3925612 w 3935184"/>
              <a:gd name="connsiteY11" fmla="*/ 1780052 h 2434639"/>
              <a:gd name="connsiteX12" fmla="*/ 3910296 w 3935184"/>
              <a:gd name="connsiteY12" fmla="*/ 1778805 h 2434639"/>
              <a:gd name="connsiteX13" fmla="*/ 3911021 w 3935184"/>
              <a:gd name="connsiteY13" fmla="*/ 1785494 h 2434639"/>
              <a:gd name="connsiteX14" fmla="*/ 3909936 w 3935184"/>
              <a:gd name="connsiteY14" fmla="*/ 1785827 h 2434639"/>
              <a:gd name="connsiteX15" fmla="*/ 3910407 w 3935184"/>
              <a:gd name="connsiteY15" fmla="*/ 1781856 h 2434639"/>
              <a:gd name="connsiteX16" fmla="*/ 3910296 w 3935184"/>
              <a:gd name="connsiteY16" fmla="*/ 1778805 h 2434639"/>
              <a:gd name="connsiteX17" fmla="*/ 3926156 w 3935184"/>
              <a:gd name="connsiteY17" fmla="*/ 1777648 h 2434639"/>
              <a:gd name="connsiteX18" fmla="*/ 3926319 w 3935184"/>
              <a:gd name="connsiteY18" fmla="*/ 1777777 h 2434639"/>
              <a:gd name="connsiteX19" fmla="*/ 3926084 w 3935184"/>
              <a:gd name="connsiteY19" fmla="*/ 1778483 h 2434639"/>
              <a:gd name="connsiteX20" fmla="*/ 3925612 w 3935184"/>
              <a:gd name="connsiteY20" fmla="*/ 1780052 h 2434639"/>
              <a:gd name="connsiteX21" fmla="*/ 3926156 w 3935184"/>
              <a:gd name="connsiteY21" fmla="*/ 1777648 h 2434639"/>
              <a:gd name="connsiteX22" fmla="*/ 3904770 w 3935184"/>
              <a:gd name="connsiteY22" fmla="*/ 1776498 h 2434639"/>
              <a:gd name="connsiteX23" fmla="*/ 3905076 w 3935184"/>
              <a:gd name="connsiteY23" fmla="*/ 1777278 h 2434639"/>
              <a:gd name="connsiteX24" fmla="*/ 3905436 w 3935184"/>
              <a:gd name="connsiteY24" fmla="*/ 1780256 h 2434639"/>
              <a:gd name="connsiteX25" fmla="*/ 3906711 w 3935184"/>
              <a:gd name="connsiteY25" fmla="*/ 1786816 h 2434639"/>
              <a:gd name="connsiteX26" fmla="*/ 3906703 w 3935184"/>
              <a:gd name="connsiteY26" fmla="*/ 1786818 h 2434639"/>
              <a:gd name="connsiteX27" fmla="*/ 3905645 w 3935184"/>
              <a:gd name="connsiteY27" fmla="*/ 1781856 h 2434639"/>
              <a:gd name="connsiteX28" fmla="*/ 3904770 w 3935184"/>
              <a:gd name="connsiteY28" fmla="*/ 1776498 h 2434639"/>
              <a:gd name="connsiteX29" fmla="*/ 3923082 w 3935184"/>
              <a:gd name="connsiteY29" fmla="*/ 1775208 h 2434639"/>
              <a:gd name="connsiteX30" fmla="*/ 3924141 w 3935184"/>
              <a:gd name="connsiteY30" fmla="*/ 1776049 h 2434639"/>
              <a:gd name="connsiteX31" fmla="*/ 3918335 w 3935184"/>
              <a:gd name="connsiteY31" fmla="*/ 1783252 h 2434639"/>
              <a:gd name="connsiteX32" fmla="*/ 3915438 w 3935184"/>
              <a:gd name="connsiteY32" fmla="*/ 1784140 h 2434639"/>
              <a:gd name="connsiteX33" fmla="*/ 3914376 w 3935184"/>
              <a:gd name="connsiteY33" fmla="*/ 1783828 h 2434639"/>
              <a:gd name="connsiteX34" fmla="*/ 3914268 w 3935184"/>
              <a:gd name="connsiteY34" fmla="*/ 1784499 h 2434639"/>
              <a:gd name="connsiteX35" fmla="*/ 3913188 w 3935184"/>
              <a:gd name="connsiteY35" fmla="*/ 1784830 h 2434639"/>
              <a:gd name="connsiteX36" fmla="*/ 3913383 w 3935184"/>
              <a:gd name="connsiteY36" fmla="*/ 1784634 h 2434639"/>
              <a:gd name="connsiteX37" fmla="*/ 3923082 w 3935184"/>
              <a:gd name="connsiteY37" fmla="*/ 1775208 h 2434639"/>
              <a:gd name="connsiteX38" fmla="*/ 3926926 w 3935184"/>
              <a:gd name="connsiteY38" fmla="*/ 1772594 h 2434639"/>
              <a:gd name="connsiteX39" fmla="*/ 3926282 w 3935184"/>
              <a:gd name="connsiteY39" fmla="*/ 1777093 h 2434639"/>
              <a:gd name="connsiteX40" fmla="*/ 3926156 w 3935184"/>
              <a:gd name="connsiteY40" fmla="*/ 1777648 h 2434639"/>
              <a:gd name="connsiteX41" fmla="*/ 3924141 w 3935184"/>
              <a:gd name="connsiteY41" fmla="*/ 1776049 h 2434639"/>
              <a:gd name="connsiteX42" fmla="*/ 3926926 w 3935184"/>
              <a:gd name="connsiteY42" fmla="*/ 1772594 h 2434639"/>
              <a:gd name="connsiteX43" fmla="*/ 3927534 w 3935184"/>
              <a:gd name="connsiteY43" fmla="*/ 1768343 h 2434639"/>
              <a:gd name="connsiteX44" fmla="*/ 3928861 w 3935184"/>
              <a:gd name="connsiteY44" fmla="*/ 1770151 h 2434639"/>
              <a:gd name="connsiteX45" fmla="*/ 3928836 w 3935184"/>
              <a:gd name="connsiteY45" fmla="*/ 1770224 h 2434639"/>
              <a:gd name="connsiteX46" fmla="*/ 3926926 w 3935184"/>
              <a:gd name="connsiteY46" fmla="*/ 1772594 h 2434639"/>
              <a:gd name="connsiteX47" fmla="*/ 3927534 w 3935184"/>
              <a:gd name="connsiteY47" fmla="*/ 1768343 h 2434639"/>
              <a:gd name="connsiteX48" fmla="*/ 3929829 w 3935184"/>
              <a:gd name="connsiteY48" fmla="*/ 1767246 h 2434639"/>
              <a:gd name="connsiteX49" fmla="*/ 3930531 w 3935184"/>
              <a:gd name="connsiteY49" fmla="*/ 1768122 h 2434639"/>
              <a:gd name="connsiteX50" fmla="*/ 3928877 w 3935184"/>
              <a:gd name="connsiteY50" fmla="*/ 1770174 h 2434639"/>
              <a:gd name="connsiteX51" fmla="*/ 3928861 w 3935184"/>
              <a:gd name="connsiteY51" fmla="*/ 1770151 h 2434639"/>
              <a:gd name="connsiteX52" fmla="*/ 3929829 w 3935184"/>
              <a:gd name="connsiteY52" fmla="*/ 1767246 h 2434639"/>
              <a:gd name="connsiteX53" fmla="*/ 3909083 w 3935184"/>
              <a:gd name="connsiteY53" fmla="*/ 1786089 h 2434639"/>
              <a:gd name="connsiteX54" fmla="*/ 3908337 w 3935184"/>
              <a:gd name="connsiteY54" fmla="*/ 1779693 h 2434639"/>
              <a:gd name="connsiteX55" fmla="*/ 3909083 w 3935184"/>
              <a:gd name="connsiteY55" fmla="*/ 1786089 h 2434639"/>
              <a:gd name="connsiteX56" fmla="*/ 0 w 3935184"/>
              <a:gd name="connsiteY56" fmla="*/ 0 h 2434639"/>
              <a:gd name="connsiteX57" fmla="*/ 3935184 w 3935184"/>
              <a:gd name="connsiteY57" fmla="*/ 0 h 2434639"/>
              <a:gd name="connsiteX58" fmla="*/ 3935184 w 3935184"/>
              <a:gd name="connsiteY58" fmla="*/ 1778087 h 2434639"/>
              <a:gd name="connsiteX59" fmla="*/ 3929070 w 3935184"/>
              <a:gd name="connsiteY59" fmla="*/ 1779961 h 2434639"/>
              <a:gd name="connsiteX60" fmla="*/ 3926319 w 3935184"/>
              <a:gd name="connsiteY60" fmla="*/ 1777777 h 2434639"/>
              <a:gd name="connsiteX61" fmla="*/ 3928836 w 3935184"/>
              <a:gd name="connsiteY61" fmla="*/ 1770224 h 2434639"/>
              <a:gd name="connsiteX62" fmla="*/ 3928877 w 3935184"/>
              <a:gd name="connsiteY62" fmla="*/ 1770174 h 2434639"/>
              <a:gd name="connsiteX63" fmla="*/ 3930350 w 3935184"/>
              <a:gd name="connsiteY63" fmla="*/ 1772182 h 2434639"/>
              <a:gd name="connsiteX64" fmla="*/ 3932632 w 3935184"/>
              <a:gd name="connsiteY64" fmla="*/ 1770743 h 2434639"/>
              <a:gd name="connsiteX65" fmla="*/ 3930531 w 3935184"/>
              <a:gd name="connsiteY65" fmla="*/ 1768122 h 2434639"/>
              <a:gd name="connsiteX66" fmla="*/ 3930797 w 3935184"/>
              <a:gd name="connsiteY66" fmla="*/ 1767792 h 2434639"/>
              <a:gd name="connsiteX67" fmla="*/ 3925374 w 3935184"/>
              <a:gd name="connsiteY67" fmla="*/ 1747157 h 2434639"/>
              <a:gd name="connsiteX68" fmla="*/ 3848637 w 3935184"/>
              <a:gd name="connsiteY68" fmla="*/ 1791565 h 2434639"/>
              <a:gd name="connsiteX69" fmla="*/ 3808302 w 3935184"/>
              <a:gd name="connsiteY69" fmla="*/ 1816983 h 2434639"/>
              <a:gd name="connsiteX70" fmla="*/ 3763541 w 3935184"/>
              <a:gd name="connsiteY70" fmla="*/ 1830704 h 2434639"/>
              <a:gd name="connsiteX71" fmla="*/ 3249385 w 3935184"/>
              <a:gd name="connsiteY71" fmla="*/ 2218188 h 2434639"/>
              <a:gd name="connsiteX72" fmla="*/ 2060665 w 3935184"/>
              <a:gd name="connsiteY72" fmla="*/ 2434639 h 2434639"/>
              <a:gd name="connsiteX73" fmla="*/ 1135380 w 3935184"/>
              <a:gd name="connsiteY73" fmla="*/ 2418311 h 2434639"/>
              <a:gd name="connsiteX74" fmla="*/ 424508 w 3935184"/>
              <a:gd name="connsiteY74" fmla="*/ 2155581 h 2434639"/>
              <a:gd name="connsiteX75" fmla="*/ 0 w 3935184"/>
              <a:gd name="connsiteY75" fmla="*/ 1790782 h 2434639"/>
              <a:gd name="connsiteX76" fmla="*/ 0 w 3935184"/>
              <a:gd name="connsiteY76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689 w 3935184"/>
              <a:gd name="connsiteY4" fmla="*/ 178958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925612 w 3935184"/>
              <a:gd name="connsiteY7" fmla="*/ 1780052 h 2434639"/>
              <a:gd name="connsiteX8" fmla="*/ 3925376 w 3935184"/>
              <a:gd name="connsiteY8" fmla="*/ 1781094 h 2434639"/>
              <a:gd name="connsiteX9" fmla="*/ 3925291 w 3935184"/>
              <a:gd name="connsiteY9" fmla="*/ 1781120 h 2434639"/>
              <a:gd name="connsiteX10" fmla="*/ 3925612 w 3935184"/>
              <a:gd name="connsiteY10" fmla="*/ 1780052 h 2434639"/>
              <a:gd name="connsiteX11" fmla="*/ 3910296 w 3935184"/>
              <a:gd name="connsiteY11" fmla="*/ 1778805 h 2434639"/>
              <a:gd name="connsiteX12" fmla="*/ 3911021 w 3935184"/>
              <a:gd name="connsiteY12" fmla="*/ 1785494 h 2434639"/>
              <a:gd name="connsiteX13" fmla="*/ 3909936 w 3935184"/>
              <a:gd name="connsiteY13" fmla="*/ 1785827 h 2434639"/>
              <a:gd name="connsiteX14" fmla="*/ 3910407 w 3935184"/>
              <a:gd name="connsiteY14" fmla="*/ 1781856 h 2434639"/>
              <a:gd name="connsiteX15" fmla="*/ 3910296 w 3935184"/>
              <a:gd name="connsiteY15" fmla="*/ 1778805 h 2434639"/>
              <a:gd name="connsiteX16" fmla="*/ 3926156 w 3935184"/>
              <a:gd name="connsiteY16" fmla="*/ 1777648 h 2434639"/>
              <a:gd name="connsiteX17" fmla="*/ 3926319 w 3935184"/>
              <a:gd name="connsiteY17" fmla="*/ 1777777 h 2434639"/>
              <a:gd name="connsiteX18" fmla="*/ 3926084 w 3935184"/>
              <a:gd name="connsiteY18" fmla="*/ 1778483 h 2434639"/>
              <a:gd name="connsiteX19" fmla="*/ 3925612 w 3935184"/>
              <a:gd name="connsiteY19" fmla="*/ 1780052 h 2434639"/>
              <a:gd name="connsiteX20" fmla="*/ 3926156 w 3935184"/>
              <a:gd name="connsiteY20" fmla="*/ 1777648 h 2434639"/>
              <a:gd name="connsiteX21" fmla="*/ 3904770 w 3935184"/>
              <a:gd name="connsiteY21" fmla="*/ 1776498 h 2434639"/>
              <a:gd name="connsiteX22" fmla="*/ 3905076 w 3935184"/>
              <a:gd name="connsiteY22" fmla="*/ 1777278 h 2434639"/>
              <a:gd name="connsiteX23" fmla="*/ 3905436 w 3935184"/>
              <a:gd name="connsiteY23" fmla="*/ 1780256 h 2434639"/>
              <a:gd name="connsiteX24" fmla="*/ 3906711 w 3935184"/>
              <a:gd name="connsiteY24" fmla="*/ 1786816 h 2434639"/>
              <a:gd name="connsiteX25" fmla="*/ 3906703 w 3935184"/>
              <a:gd name="connsiteY25" fmla="*/ 1786818 h 2434639"/>
              <a:gd name="connsiteX26" fmla="*/ 3905645 w 3935184"/>
              <a:gd name="connsiteY26" fmla="*/ 1781856 h 2434639"/>
              <a:gd name="connsiteX27" fmla="*/ 3904770 w 3935184"/>
              <a:gd name="connsiteY27" fmla="*/ 1776498 h 2434639"/>
              <a:gd name="connsiteX28" fmla="*/ 3923082 w 3935184"/>
              <a:gd name="connsiteY28" fmla="*/ 1775208 h 2434639"/>
              <a:gd name="connsiteX29" fmla="*/ 3924141 w 3935184"/>
              <a:gd name="connsiteY29" fmla="*/ 1776049 h 2434639"/>
              <a:gd name="connsiteX30" fmla="*/ 3918335 w 3935184"/>
              <a:gd name="connsiteY30" fmla="*/ 1783252 h 2434639"/>
              <a:gd name="connsiteX31" fmla="*/ 3915438 w 3935184"/>
              <a:gd name="connsiteY31" fmla="*/ 1784140 h 2434639"/>
              <a:gd name="connsiteX32" fmla="*/ 3914376 w 3935184"/>
              <a:gd name="connsiteY32" fmla="*/ 1783828 h 2434639"/>
              <a:gd name="connsiteX33" fmla="*/ 3914268 w 3935184"/>
              <a:gd name="connsiteY33" fmla="*/ 1784499 h 2434639"/>
              <a:gd name="connsiteX34" fmla="*/ 3913188 w 3935184"/>
              <a:gd name="connsiteY34" fmla="*/ 1784830 h 2434639"/>
              <a:gd name="connsiteX35" fmla="*/ 3913383 w 3935184"/>
              <a:gd name="connsiteY35" fmla="*/ 1784634 h 2434639"/>
              <a:gd name="connsiteX36" fmla="*/ 3923082 w 3935184"/>
              <a:gd name="connsiteY36" fmla="*/ 1775208 h 2434639"/>
              <a:gd name="connsiteX37" fmla="*/ 3926926 w 3935184"/>
              <a:gd name="connsiteY37" fmla="*/ 1772594 h 2434639"/>
              <a:gd name="connsiteX38" fmla="*/ 3926282 w 3935184"/>
              <a:gd name="connsiteY38" fmla="*/ 1777093 h 2434639"/>
              <a:gd name="connsiteX39" fmla="*/ 3926156 w 3935184"/>
              <a:gd name="connsiteY39" fmla="*/ 1777648 h 2434639"/>
              <a:gd name="connsiteX40" fmla="*/ 3924141 w 3935184"/>
              <a:gd name="connsiteY40" fmla="*/ 1776049 h 2434639"/>
              <a:gd name="connsiteX41" fmla="*/ 3926926 w 3935184"/>
              <a:gd name="connsiteY41" fmla="*/ 1772594 h 2434639"/>
              <a:gd name="connsiteX42" fmla="*/ 3927534 w 3935184"/>
              <a:gd name="connsiteY42" fmla="*/ 1768343 h 2434639"/>
              <a:gd name="connsiteX43" fmla="*/ 3928861 w 3935184"/>
              <a:gd name="connsiteY43" fmla="*/ 1770151 h 2434639"/>
              <a:gd name="connsiteX44" fmla="*/ 3928836 w 3935184"/>
              <a:gd name="connsiteY44" fmla="*/ 1770224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9829 w 3935184"/>
              <a:gd name="connsiteY47" fmla="*/ 1767246 h 2434639"/>
              <a:gd name="connsiteX48" fmla="*/ 3930531 w 3935184"/>
              <a:gd name="connsiteY48" fmla="*/ 1768122 h 2434639"/>
              <a:gd name="connsiteX49" fmla="*/ 3928877 w 3935184"/>
              <a:gd name="connsiteY49" fmla="*/ 1770174 h 2434639"/>
              <a:gd name="connsiteX50" fmla="*/ 3928861 w 3935184"/>
              <a:gd name="connsiteY50" fmla="*/ 1770151 h 2434639"/>
              <a:gd name="connsiteX51" fmla="*/ 3929829 w 3935184"/>
              <a:gd name="connsiteY51" fmla="*/ 1767246 h 2434639"/>
              <a:gd name="connsiteX52" fmla="*/ 3909083 w 3935184"/>
              <a:gd name="connsiteY52" fmla="*/ 1786089 h 2434639"/>
              <a:gd name="connsiteX53" fmla="*/ 3908337 w 3935184"/>
              <a:gd name="connsiteY53" fmla="*/ 1779693 h 2434639"/>
              <a:gd name="connsiteX54" fmla="*/ 3909083 w 3935184"/>
              <a:gd name="connsiteY54" fmla="*/ 1786089 h 2434639"/>
              <a:gd name="connsiteX55" fmla="*/ 0 w 3935184"/>
              <a:gd name="connsiteY55" fmla="*/ 0 h 2434639"/>
              <a:gd name="connsiteX56" fmla="*/ 3935184 w 3935184"/>
              <a:gd name="connsiteY56" fmla="*/ 0 h 2434639"/>
              <a:gd name="connsiteX57" fmla="*/ 3935184 w 3935184"/>
              <a:gd name="connsiteY57" fmla="*/ 1778087 h 2434639"/>
              <a:gd name="connsiteX58" fmla="*/ 3929070 w 3935184"/>
              <a:gd name="connsiteY58" fmla="*/ 1779961 h 2434639"/>
              <a:gd name="connsiteX59" fmla="*/ 3926319 w 3935184"/>
              <a:gd name="connsiteY59" fmla="*/ 1777777 h 2434639"/>
              <a:gd name="connsiteX60" fmla="*/ 3928836 w 3935184"/>
              <a:gd name="connsiteY60" fmla="*/ 1770224 h 2434639"/>
              <a:gd name="connsiteX61" fmla="*/ 3928877 w 3935184"/>
              <a:gd name="connsiteY61" fmla="*/ 1770174 h 2434639"/>
              <a:gd name="connsiteX62" fmla="*/ 3930350 w 3935184"/>
              <a:gd name="connsiteY62" fmla="*/ 1772182 h 2434639"/>
              <a:gd name="connsiteX63" fmla="*/ 3932632 w 3935184"/>
              <a:gd name="connsiteY63" fmla="*/ 1770743 h 2434639"/>
              <a:gd name="connsiteX64" fmla="*/ 3930531 w 3935184"/>
              <a:gd name="connsiteY64" fmla="*/ 1768122 h 2434639"/>
              <a:gd name="connsiteX65" fmla="*/ 3930797 w 3935184"/>
              <a:gd name="connsiteY65" fmla="*/ 1767792 h 2434639"/>
              <a:gd name="connsiteX66" fmla="*/ 3925374 w 3935184"/>
              <a:gd name="connsiteY66" fmla="*/ 1747157 h 2434639"/>
              <a:gd name="connsiteX67" fmla="*/ 3848637 w 3935184"/>
              <a:gd name="connsiteY67" fmla="*/ 1791565 h 2434639"/>
              <a:gd name="connsiteX68" fmla="*/ 3808302 w 3935184"/>
              <a:gd name="connsiteY68" fmla="*/ 1816983 h 2434639"/>
              <a:gd name="connsiteX69" fmla="*/ 3763541 w 3935184"/>
              <a:gd name="connsiteY69" fmla="*/ 1830704 h 2434639"/>
              <a:gd name="connsiteX70" fmla="*/ 3249385 w 3935184"/>
              <a:gd name="connsiteY70" fmla="*/ 2218188 h 2434639"/>
              <a:gd name="connsiteX71" fmla="*/ 2060665 w 3935184"/>
              <a:gd name="connsiteY71" fmla="*/ 2434639 h 2434639"/>
              <a:gd name="connsiteX72" fmla="*/ 1135380 w 3935184"/>
              <a:gd name="connsiteY72" fmla="*/ 2418311 h 2434639"/>
              <a:gd name="connsiteX73" fmla="*/ 424508 w 3935184"/>
              <a:gd name="connsiteY73" fmla="*/ 2155581 h 2434639"/>
              <a:gd name="connsiteX74" fmla="*/ 0 w 3935184"/>
              <a:gd name="connsiteY74" fmla="*/ 1790782 h 2434639"/>
              <a:gd name="connsiteX75" fmla="*/ 0 w 3935184"/>
              <a:gd name="connsiteY75" fmla="*/ 0 h 2434639"/>
              <a:gd name="connsiteX0" fmla="*/ 3894954 w 3935184"/>
              <a:gd name="connsiteY0" fmla="*/ 1788429 h 2434639"/>
              <a:gd name="connsiteX1" fmla="*/ 3895972 w 3935184"/>
              <a:gd name="connsiteY1" fmla="*/ 1790108 h 2434639"/>
              <a:gd name="connsiteX2" fmla="*/ 3895109 w 3935184"/>
              <a:gd name="connsiteY2" fmla="*/ 1790372 h 2434639"/>
              <a:gd name="connsiteX3" fmla="*/ 3894954 w 3935184"/>
              <a:gd name="connsiteY3" fmla="*/ 1788429 h 2434639"/>
              <a:gd name="connsiteX4" fmla="*/ 3897689 w 3935184"/>
              <a:gd name="connsiteY4" fmla="*/ 1789581 h 2434639"/>
              <a:gd name="connsiteX5" fmla="*/ 3899119 w 3935184"/>
              <a:gd name="connsiteY5" fmla="*/ 1789143 h 2434639"/>
              <a:gd name="connsiteX6" fmla="*/ 3897689 w 3935184"/>
              <a:gd name="connsiteY6" fmla="*/ 1789581 h 2434639"/>
              <a:gd name="connsiteX7" fmla="*/ 3925612 w 3935184"/>
              <a:gd name="connsiteY7" fmla="*/ 1780052 h 2434639"/>
              <a:gd name="connsiteX8" fmla="*/ 3925376 w 3935184"/>
              <a:gd name="connsiteY8" fmla="*/ 1781094 h 2434639"/>
              <a:gd name="connsiteX9" fmla="*/ 3925291 w 3935184"/>
              <a:gd name="connsiteY9" fmla="*/ 1781120 h 2434639"/>
              <a:gd name="connsiteX10" fmla="*/ 3925612 w 3935184"/>
              <a:gd name="connsiteY10" fmla="*/ 1780052 h 2434639"/>
              <a:gd name="connsiteX11" fmla="*/ 3910296 w 3935184"/>
              <a:gd name="connsiteY11" fmla="*/ 1778805 h 2434639"/>
              <a:gd name="connsiteX12" fmla="*/ 3911021 w 3935184"/>
              <a:gd name="connsiteY12" fmla="*/ 1785494 h 2434639"/>
              <a:gd name="connsiteX13" fmla="*/ 3909936 w 3935184"/>
              <a:gd name="connsiteY13" fmla="*/ 1785827 h 2434639"/>
              <a:gd name="connsiteX14" fmla="*/ 3910407 w 3935184"/>
              <a:gd name="connsiteY14" fmla="*/ 1781856 h 2434639"/>
              <a:gd name="connsiteX15" fmla="*/ 3910296 w 3935184"/>
              <a:gd name="connsiteY15" fmla="*/ 1778805 h 2434639"/>
              <a:gd name="connsiteX16" fmla="*/ 3926156 w 3935184"/>
              <a:gd name="connsiteY16" fmla="*/ 1777648 h 2434639"/>
              <a:gd name="connsiteX17" fmla="*/ 3926319 w 3935184"/>
              <a:gd name="connsiteY17" fmla="*/ 1777777 h 2434639"/>
              <a:gd name="connsiteX18" fmla="*/ 3926084 w 3935184"/>
              <a:gd name="connsiteY18" fmla="*/ 1778483 h 2434639"/>
              <a:gd name="connsiteX19" fmla="*/ 3925612 w 3935184"/>
              <a:gd name="connsiteY19" fmla="*/ 1780052 h 2434639"/>
              <a:gd name="connsiteX20" fmla="*/ 3926156 w 3935184"/>
              <a:gd name="connsiteY20" fmla="*/ 1777648 h 2434639"/>
              <a:gd name="connsiteX21" fmla="*/ 3904770 w 3935184"/>
              <a:gd name="connsiteY21" fmla="*/ 1776498 h 2434639"/>
              <a:gd name="connsiteX22" fmla="*/ 3905076 w 3935184"/>
              <a:gd name="connsiteY22" fmla="*/ 1777278 h 2434639"/>
              <a:gd name="connsiteX23" fmla="*/ 3905436 w 3935184"/>
              <a:gd name="connsiteY23" fmla="*/ 1780256 h 2434639"/>
              <a:gd name="connsiteX24" fmla="*/ 3906711 w 3935184"/>
              <a:gd name="connsiteY24" fmla="*/ 1786816 h 2434639"/>
              <a:gd name="connsiteX25" fmla="*/ 3906703 w 3935184"/>
              <a:gd name="connsiteY25" fmla="*/ 1786818 h 2434639"/>
              <a:gd name="connsiteX26" fmla="*/ 3905645 w 3935184"/>
              <a:gd name="connsiteY26" fmla="*/ 1781856 h 2434639"/>
              <a:gd name="connsiteX27" fmla="*/ 3904770 w 3935184"/>
              <a:gd name="connsiteY27" fmla="*/ 1776498 h 2434639"/>
              <a:gd name="connsiteX28" fmla="*/ 3923082 w 3935184"/>
              <a:gd name="connsiteY28" fmla="*/ 1775208 h 2434639"/>
              <a:gd name="connsiteX29" fmla="*/ 3924141 w 3935184"/>
              <a:gd name="connsiteY29" fmla="*/ 1776049 h 2434639"/>
              <a:gd name="connsiteX30" fmla="*/ 3918335 w 3935184"/>
              <a:gd name="connsiteY30" fmla="*/ 1783252 h 2434639"/>
              <a:gd name="connsiteX31" fmla="*/ 3915438 w 3935184"/>
              <a:gd name="connsiteY31" fmla="*/ 1784140 h 2434639"/>
              <a:gd name="connsiteX32" fmla="*/ 3914376 w 3935184"/>
              <a:gd name="connsiteY32" fmla="*/ 1783828 h 2434639"/>
              <a:gd name="connsiteX33" fmla="*/ 3914268 w 3935184"/>
              <a:gd name="connsiteY33" fmla="*/ 1784499 h 2434639"/>
              <a:gd name="connsiteX34" fmla="*/ 3913188 w 3935184"/>
              <a:gd name="connsiteY34" fmla="*/ 1784830 h 2434639"/>
              <a:gd name="connsiteX35" fmla="*/ 3913383 w 3935184"/>
              <a:gd name="connsiteY35" fmla="*/ 1784634 h 2434639"/>
              <a:gd name="connsiteX36" fmla="*/ 3923082 w 3935184"/>
              <a:gd name="connsiteY36" fmla="*/ 1775208 h 2434639"/>
              <a:gd name="connsiteX37" fmla="*/ 3926926 w 3935184"/>
              <a:gd name="connsiteY37" fmla="*/ 1772594 h 2434639"/>
              <a:gd name="connsiteX38" fmla="*/ 3926282 w 3935184"/>
              <a:gd name="connsiteY38" fmla="*/ 1777093 h 2434639"/>
              <a:gd name="connsiteX39" fmla="*/ 3926156 w 3935184"/>
              <a:gd name="connsiteY39" fmla="*/ 1777648 h 2434639"/>
              <a:gd name="connsiteX40" fmla="*/ 3924141 w 3935184"/>
              <a:gd name="connsiteY40" fmla="*/ 1776049 h 2434639"/>
              <a:gd name="connsiteX41" fmla="*/ 3926926 w 3935184"/>
              <a:gd name="connsiteY41" fmla="*/ 1772594 h 2434639"/>
              <a:gd name="connsiteX42" fmla="*/ 3927534 w 3935184"/>
              <a:gd name="connsiteY42" fmla="*/ 1768343 h 2434639"/>
              <a:gd name="connsiteX43" fmla="*/ 3928861 w 3935184"/>
              <a:gd name="connsiteY43" fmla="*/ 1770151 h 2434639"/>
              <a:gd name="connsiteX44" fmla="*/ 3928836 w 3935184"/>
              <a:gd name="connsiteY44" fmla="*/ 1770224 h 2434639"/>
              <a:gd name="connsiteX45" fmla="*/ 3926926 w 3935184"/>
              <a:gd name="connsiteY45" fmla="*/ 1772594 h 2434639"/>
              <a:gd name="connsiteX46" fmla="*/ 3927534 w 3935184"/>
              <a:gd name="connsiteY46" fmla="*/ 1768343 h 2434639"/>
              <a:gd name="connsiteX47" fmla="*/ 3929829 w 3935184"/>
              <a:gd name="connsiteY47" fmla="*/ 1767246 h 2434639"/>
              <a:gd name="connsiteX48" fmla="*/ 3930531 w 3935184"/>
              <a:gd name="connsiteY48" fmla="*/ 1768122 h 2434639"/>
              <a:gd name="connsiteX49" fmla="*/ 3928877 w 3935184"/>
              <a:gd name="connsiteY49" fmla="*/ 1770174 h 2434639"/>
              <a:gd name="connsiteX50" fmla="*/ 3928861 w 3935184"/>
              <a:gd name="connsiteY50" fmla="*/ 1770151 h 2434639"/>
              <a:gd name="connsiteX51" fmla="*/ 3929829 w 3935184"/>
              <a:gd name="connsiteY51" fmla="*/ 1767246 h 2434639"/>
              <a:gd name="connsiteX52" fmla="*/ 0 w 3935184"/>
              <a:gd name="connsiteY52" fmla="*/ 0 h 2434639"/>
              <a:gd name="connsiteX53" fmla="*/ 3935184 w 3935184"/>
              <a:gd name="connsiteY53" fmla="*/ 0 h 2434639"/>
              <a:gd name="connsiteX54" fmla="*/ 3935184 w 3935184"/>
              <a:gd name="connsiteY54" fmla="*/ 1778087 h 2434639"/>
              <a:gd name="connsiteX55" fmla="*/ 3929070 w 3935184"/>
              <a:gd name="connsiteY55" fmla="*/ 1779961 h 2434639"/>
              <a:gd name="connsiteX56" fmla="*/ 3926319 w 3935184"/>
              <a:gd name="connsiteY56" fmla="*/ 1777777 h 2434639"/>
              <a:gd name="connsiteX57" fmla="*/ 3928836 w 3935184"/>
              <a:gd name="connsiteY57" fmla="*/ 1770224 h 2434639"/>
              <a:gd name="connsiteX58" fmla="*/ 3928877 w 3935184"/>
              <a:gd name="connsiteY58" fmla="*/ 1770174 h 2434639"/>
              <a:gd name="connsiteX59" fmla="*/ 3930350 w 3935184"/>
              <a:gd name="connsiteY59" fmla="*/ 1772182 h 2434639"/>
              <a:gd name="connsiteX60" fmla="*/ 3932632 w 3935184"/>
              <a:gd name="connsiteY60" fmla="*/ 1770743 h 2434639"/>
              <a:gd name="connsiteX61" fmla="*/ 3930531 w 3935184"/>
              <a:gd name="connsiteY61" fmla="*/ 1768122 h 2434639"/>
              <a:gd name="connsiteX62" fmla="*/ 3930797 w 3935184"/>
              <a:gd name="connsiteY62" fmla="*/ 1767792 h 2434639"/>
              <a:gd name="connsiteX63" fmla="*/ 3925374 w 3935184"/>
              <a:gd name="connsiteY63" fmla="*/ 1747157 h 2434639"/>
              <a:gd name="connsiteX64" fmla="*/ 3848637 w 3935184"/>
              <a:gd name="connsiteY64" fmla="*/ 1791565 h 2434639"/>
              <a:gd name="connsiteX65" fmla="*/ 3808302 w 3935184"/>
              <a:gd name="connsiteY65" fmla="*/ 1816983 h 2434639"/>
              <a:gd name="connsiteX66" fmla="*/ 3763541 w 3935184"/>
              <a:gd name="connsiteY66" fmla="*/ 1830704 h 2434639"/>
              <a:gd name="connsiteX67" fmla="*/ 3249385 w 3935184"/>
              <a:gd name="connsiteY67" fmla="*/ 2218188 h 2434639"/>
              <a:gd name="connsiteX68" fmla="*/ 2060665 w 3935184"/>
              <a:gd name="connsiteY68" fmla="*/ 2434639 h 2434639"/>
              <a:gd name="connsiteX69" fmla="*/ 1135380 w 3935184"/>
              <a:gd name="connsiteY69" fmla="*/ 2418311 h 2434639"/>
              <a:gd name="connsiteX70" fmla="*/ 424508 w 3935184"/>
              <a:gd name="connsiteY70" fmla="*/ 2155581 h 2434639"/>
              <a:gd name="connsiteX71" fmla="*/ 0 w 3935184"/>
              <a:gd name="connsiteY71" fmla="*/ 1790782 h 2434639"/>
              <a:gd name="connsiteX72" fmla="*/ 0 w 3935184"/>
              <a:gd name="connsiteY72" fmla="*/ 0 h 2434639"/>
              <a:gd name="connsiteX0" fmla="*/ 3894954 w 3937831"/>
              <a:gd name="connsiteY0" fmla="*/ 1788429 h 2434639"/>
              <a:gd name="connsiteX1" fmla="*/ 3895972 w 3937831"/>
              <a:gd name="connsiteY1" fmla="*/ 1790108 h 2434639"/>
              <a:gd name="connsiteX2" fmla="*/ 3895109 w 3937831"/>
              <a:gd name="connsiteY2" fmla="*/ 1790372 h 2434639"/>
              <a:gd name="connsiteX3" fmla="*/ 3894954 w 3937831"/>
              <a:gd name="connsiteY3" fmla="*/ 1788429 h 2434639"/>
              <a:gd name="connsiteX4" fmla="*/ 3897689 w 3937831"/>
              <a:gd name="connsiteY4" fmla="*/ 1789581 h 2434639"/>
              <a:gd name="connsiteX5" fmla="*/ 3899119 w 3937831"/>
              <a:gd name="connsiteY5" fmla="*/ 1789143 h 2434639"/>
              <a:gd name="connsiteX6" fmla="*/ 3897689 w 3937831"/>
              <a:gd name="connsiteY6" fmla="*/ 1789581 h 2434639"/>
              <a:gd name="connsiteX7" fmla="*/ 3925612 w 3937831"/>
              <a:gd name="connsiteY7" fmla="*/ 1780052 h 2434639"/>
              <a:gd name="connsiteX8" fmla="*/ 3925376 w 3937831"/>
              <a:gd name="connsiteY8" fmla="*/ 1781094 h 2434639"/>
              <a:gd name="connsiteX9" fmla="*/ 3925291 w 3937831"/>
              <a:gd name="connsiteY9" fmla="*/ 1781120 h 2434639"/>
              <a:gd name="connsiteX10" fmla="*/ 3925612 w 3937831"/>
              <a:gd name="connsiteY10" fmla="*/ 1780052 h 2434639"/>
              <a:gd name="connsiteX11" fmla="*/ 3910296 w 3937831"/>
              <a:gd name="connsiteY11" fmla="*/ 1778805 h 2434639"/>
              <a:gd name="connsiteX12" fmla="*/ 3911021 w 3937831"/>
              <a:gd name="connsiteY12" fmla="*/ 1785494 h 2434639"/>
              <a:gd name="connsiteX13" fmla="*/ 3909936 w 3937831"/>
              <a:gd name="connsiteY13" fmla="*/ 1785827 h 2434639"/>
              <a:gd name="connsiteX14" fmla="*/ 3910407 w 3937831"/>
              <a:gd name="connsiteY14" fmla="*/ 1781856 h 2434639"/>
              <a:gd name="connsiteX15" fmla="*/ 3910296 w 3937831"/>
              <a:gd name="connsiteY15" fmla="*/ 1778805 h 2434639"/>
              <a:gd name="connsiteX16" fmla="*/ 3926156 w 3937831"/>
              <a:gd name="connsiteY16" fmla="*/ 1777648 h 2434639"/>
              <a:gd name="connsiteX17" fmla="*/ 3926319 w 3937831"/>
              <a:gd name="connsiteY17" fmla="*/ 1777777 h 2434639"/>
              <a:gd name="connsiteX18" fmla="*/ 3926084 w 3937831"/>
              <a:gd name="connsiteY18" fmla="*/ 1778483 h 2434639"/>
              <a:gd name="connsiteX19" fmla="*/ 3925612 w 3937831"/>
              <a:gd name="connsiteY19" fmla="*/ 1780052 h 2434639"/>
              <a:gd name="connsiteX20" fmla="*/ 3926156 w 3937831"/>
              <a:gd name="connsiteY20" fmla="*/ 1777648 h 2434639"/>
              <a:gd name="connsiteX21" fmla="*/ 3904770 w 3937831"/>
              <a:gd name="connsiteY21" fmla="*/ 1776498 h 2434639"/>
              <a:gd name="connsiteX22" fmla="*/ 3905076 w 3937831"/>
              <a:gd name="connsiteY22" fmla="*/ 1777278 h 2434639"/>
              <a:gd name="connsiteX23" fmla="*/ 3905436 w 3937831"/>
              <a:gd name="connsiteY23" fmla="*/ 1780256 h 2434639"/>
              <a:gd name="connsiteX24" fmla="*/ 3906711 w 3937831"/>
              <a:gd name="connsiteY24" fmla="*/ 1786816 h 2434639"/>
              <a:gd name="connsiteX25" fmla="*/ 3906703 w 3937831"/>
              <a:gd name="connsiteY25" fmla="*/ 1786818 h 2434639"/>
              <a:gd name="connsiteX26" fmla="*/ 3905645 w 3937831"/>
              <a:gd name="connsiteY26" fmla="*/ 1781856 h 2434639"/>
              <a:gd name="connsiteX27" fmla="*/ 3904770 w 3937831"/>
              <a:gd name="connsiteY27" fmla="*/ 1776498 h 2434639"/>
              <a:gd name="connsiteX28" fmla="*/ 3923082 w 3937831"/>
              <a:gd name="connsiteY28" fmla="*/ 1775208 h 2434639"/>
              <a:gd name="connsiteX29" fmla="*/ 3924141 w 3937831"/>
              <a:gd name="connsiteY29" fmla="*/ 1776049 h 2434639"/>
              <a:gd name="connsiteX30" fmla="*/ 3918335 w 3937831"/>
              <a:gd name="connsiteY30" fmla="*/ 1783252 h 2434639"/>
              <a:gd name="connsiteX31" fmla="*/ 3915438 w 3937831"/>
              <a:gd name="connsiteY31" fmla="*/ 1784140 h 2434639"/>
              <a:gd name="connsiteX32" fmla="*/ 3914376 w 3937831"/>
              <a:gd name="connsiteY32" fmla="*/ 1783828 h 2434639"/>
              <a:gd name="connsiteX33" fmla="*/ 3914268 w 3937831"/>
              <a:gd name="connsiteY33" fmla="*/ 1784499 h 2434639"/>
              <a:gd name="connsiteX34" fmla="*/ 3913188 w 3937831"/>
              <a:gd name="connsiteY34" fmla="*/ 1784830 h 2434639"/>
              <a:gd name="connsiteX35" fmla="*/ 3913383 w 3937831"/>
              <a:gd name="connsiteY35" fmla="*/ 1784634 h 2434639"/>
              <a:gd name="connsiteX36" fmla="*/ 3923082 w 3937831"/>
              <a:gd name="connsiteY36" fmla="*/ 1775208 h 2434639"/>
              <a:gd name="connsiteX37" fmla="*/ 3926926 w 3937831"/>
              <a:gd name="connsiteY37" fmla="*/ 1772594 h 2434639"/>
              <a:gd name="connsiteX38" fmla="*/ 3926282 w 3937831"/>
              <a:gd name="connsiteY38" fmla="*/ 1777093 h 2434639"/>
              <a:gd name="connsiteX39" fmla="*/ 3926156 w 3937831"/>
              <a:gd name="connsiteY39" fmla="*/ 1777648 h 2434639"/>
              <a:gd name="connsiteX40" fmla="*/ 3924141 w 3937831"/>
              <a:gd name="connsiteY40" fmla="*/ 1776049 h 2434639"/>
              <a:gd name="connsiteX41" fmla="*/ 3926926 w 3937831"/>
              <a:gd name="connsiteY41" fmla="*/ 1772594 h 2434639"/>
              <a:gd name="connsiteX42" fmla="*/ 3927534 w 3937831"/>
              <a:gd name="connsiteY42" fmla="*/ 1768343 h 2434639"/>
              <a:gd name="connsiteX43" fmla="*/ 3928861 w 3937831"/>
              <a:gd name="connsiteY43" fmla="*/ 1770151 h 2434639"/>
              <a:gd name="connsiteX44" fmla="*/ 3928836 w 3937831"/>
              <a:gd name="connsiteY44" fmla="*/ 1770224 h 2434639"/>
              <a:gd name="connsiteX45" fmla="*/ 3926926 w 3937831"/>
              <a:gd name="connsiteY45" fmla="*/ 1772594 h 2434639"/>
              <a:gd name="connsiteX46" fmla="*/ 3927534 w 3937831"/>
              <a:gd name="connsiteY46" fmla="*/ 1768343 h 2434639"/>
              <a:gd name="connsiteX47" fmla="*/ 3929829 w 3937831"/>
              <a:gd name="connsiteY47" fmla="*/ 1767246 h 2434639"/>
              <a:gd name="connsiteX48" fmla="*/ 3930531 w 3937831"/>
              <a:gd name="connsiteY48" fmla="*/ 1768122 h 2434639"/>
              <a:gd name="connsiteX49" fmla="*/ 3928877 w 3937831"/>
              <a:gd name="connsiteY49" fmla="*/ 1770174 h 2434639"/>
              <a:gd name="connsiteX50" fmla="*/ 3928861 w 3937831"/>
              <a:gd name="connsiteY50" fmla="*/ 1770151 h 2434639"/>
              <a:gd name="connsiteX51" fmla="*/ 3929829 w 3937831"/>
              <a:gd name="connsiteY51" fmla="*/ 1767246 h 2434639"/>
              <a:gd name="connsiteX52" fmla="*/ 0 w 3937831"/>
              <a:gd name="connsiteY52" fmla="*/ 0 h 2434639"/>
              <a:gd name="connsiteX53" fmla="*/ 3935184 w 3937831"/>
              <a:gd name="connsiteY53" fmla="*/ 0 h 2434639"/>
              <a:gd name="connsiteX54" fmla="*/ 3935184 w 3937831"/>
              <a:gd name="connsiteY54" fmla="*/ 1778087 h 2434639"/>
              <a:gd name="connsiteX55" fmla="*/ 3929070 w 3937831"/>
              <a:gd name="connsiteY55" fmla="*/ 1779961 h 2434639"/>
              <a:gd name="connsiteX56" fmla="*/ 3926319 w 3937831"/>
              <a:gd name="connsiteY56" fmla="*/ 1777777 h 2434639"/>
              <a:gd name="connsiteX57" fmla="*/ 3928836 w 3937831"/>
              <a:gd name="connsiteY57" fmla="*/ 1770224 h 2434639"/>
              <a:gd name="connsiteX58" fmla="*/ 3928877 w 3937831"/>
              <a:gd name="connsiteY58" fmla="*/ 1770174 h 2434639"/>
              <a:gd name="connsiteX59" fmla="*/ 3930350 w 3937831"/>
              <a:gd name="connsiteY59" fmla="*/ 1772182 h 2434639"/>
              <a:gd name="connsiteX60" fmla="*/ 3932632 w 3937831"/>
              <a:gd name="connsiteY60" fmla="*/ 1770743 h 2434639"/>
              <a:gd name="connsiteX61" fmla="*/ 3930531 w 3937831"/>
              <a:gd name="connsiteY61" fmla="*/ 1768122 h 2434639"/>
              <a:gd name="connsiteX62" fmla="*/ 3930797 w 3937831"/>
              <a:gd name="connsiteY62" fmla="*/ 1767792 h 2434639"/>
              <a:gd name="connsiteX63" fmla="*/ 3925374 w 3937831"/>
              <a:gd name="connsiteY63" fmla="*/ 1747157 h 2434639"/>
              <a:gd name="connsiteX64" fmla="*/ 3808302 w 3937831"/>
              <a:gd name="connsiteY64" fmla="*/ 1816983 h 2434639"/>
              <a:gd name="connsiteX65" fmla="*/ 3763541 w 3937831"/>
              <a:gd name="connsiteY65" fmla="*/ 1830704 h 2434639"/>
              <a:gd name="connsiteX66" fmla="*/ 3249385 w 3937831"/>
              <a:gd name="connsiteY66" fmla="*/ 2218188 h 2434639"/>
              <a:gd name="connsiteX67" fmla="*/ 2060665 w 3937831"/>
              <a:gd name="connsiteY67" fmla="*/ 2434639 h 2434639"/>
              <a:gd name="connsiteX68" fmla="*/ 1135380 w 3937831"/>
              <a:gd name="connsiteY68" fmla="*/ 2418311 h 2434639"/>
              <a:gd name="connsiteX69" fmla="*/ 424508 w 3937831"/>
              <a:gd name="connsiteY69" fmla="*/ 2155581 h 2434639"/>
              <a:gd name="connsiteX70" fmla="*/ 0 w 3937831"/>
              <a:gd name="connsiteY70" fmla="*/ 1790782 h 2434639"/>
              <a:gd name="connsiteX71" fmla="*/ 0 w 3937831"/>
              <a:gd name="connsiteY71" fmla="*/ 0 h 2434639"/>
              <a:gd name="connsiteX0" fmla="*/ 3894954 w 3940917"/>
              <a:gd name="connsiteY0" fmla="*/ 1788429 h 2434639"/>
              <a:gd name="connsiteX1" fmla="*/ 3895972 w 3940917"/>
              <a:gd name="connsiteY1" fmla="*/ 1790108 h 2434639"/>
              <a:gd name="connsiteX2" fmla="*/ 3895109 w 3940917"/>
              <a:gd name="connsiteY2" fmla="*/ 1790372 h 2434639"/>
              <a:gd name="connsiteX3" fmla="*/ 3894954 w 3940917"/>
              <a:gd name="connsiteY3" fmla="*/ 1788429 h 2434639"/>
              <a:gd name="connsiteX4" fmla="*/ 3897689 w 3940917"/>
              <a:gd name="connsiteY4" fmla="*/ 1789581 h 2434639"/>
              <a:gd name="connsiteX5" fmla="*/ 3899119 w 3940917"/>
              <a:gd name="connsiteY5" fmla="*/ 1789143 h 2434639"/>
              <a:gd name="connsiteX6" fmla="*/ 3897689 w 3940917"/>
              <a:gd name="connsiteY6" fmla="*/ 1789581 h 2434639"/>
              <a:gd name="connsiteX7" fmla="*/ 3925612 w 3940917"/>
              <a:gd name="connsiteY7" fmla="*/ 1780052 h 2434639"/>
              <a:gd name="connsiteX8" fmla="*/ 3925376 w 3940917"/>
              <a:gd name="connsiteY8" fmla="*/ 1781094 h 2434639"/>
              <a:gd name="connsiteX9" fmla="*/ 3925291 w 3940917"/>
              <a:gd name="connsiteY9" fmla="*/ 1781120 h 2434639"/>
              <a:gd name="connsiteX10" fmla="*/ 3925612 w 3940917"/>
              <a:gd name="connsiteY10" fmla="*/ 1780052 h 2434639"/>
              <a:gd name="connsiteX11" fmla="*/ 3910296 w 3940917"/>
              <a:gd name="connsiteY11" fmla="*/ 1778805 h 2434639"/>
              <a:gd name="connsiteX12" fmla="*/ 3911021 w 3940917"/>
              <a:gd name="connsiteY12" fmla="*/ 1785494 h 2434639"/>
              <a:gd name="connsiteX13" fmla="*/ 3909936 w 3940917"/>
              <a:gd name="connsiteY13" fmla="*/ 1785827 h 2434639"/>
              <a:gd name="connsiteX14" fmla="*/ 3910407 w 3940917"/>
              <a:gd name="connsiteY14" fmla="*/ 1781856 h 2434639"/>
              <a:gd name="connsiteX15" fmla="*/ 3910296 w 3940917"/>
              <a:gd name="connsiteY15" fmla="*/ 1778805 h 2434639"/>
              <a:gd name="connsiteX16" fmla="*/ 3926156 w 3940917"/>
              <a:gd name="connsiteY16" fmla="*/ 1777648 h 2434639"/>
              <a:gd name="connsiteX17" fmla="*/ 3926319 w 3940917"/>
              <a:gd name="connsiteY17" fmla="*/ 1777777 h 2434639"/>
              <a:gd name="connsiteX18" fmla="*/ 3926084 w 3940917"/>
              <a:gd name="connsiteY18" fmla="*/ 1778483 h 2434639"/>
              <a:gd name="connsiteX19" fmla="*/ 3925612 w 3940917"/>
              <a:gd name="connsiteY19" fmla="*/ 1780052 h 2434639"/>
              <a:gd name="connsiteX20" fmla="*/ 3926156 w 3940917"/>
              <a:gd name="connsiteY20" fmla="*/ 1777648 h 2434639"/>
              <a:gd name="connsiteX21" fmla="*/ 3904770 w 3940917"/>
              <a:gd name="connsiteY21" fmla="*/ 1776498 h 2434639"/>
              <a:gd name="connsiteX22" fmla="*/ 3905076 w 3940917"/>
              <a:gd name="connsiteY22" fmla="*/ 1777278 h 2434639"/>
              <a:gd name="connsiteX23" fmla="*/ 3905436 w 3940917"/>
              <a:gd name="connsiteY23" fmla="*/ 1780256 h 2434639"/>
              <a:gd name="connsiteX24" fmla="*/ 3906711 w 3940917"/>
              <a:gd name="connsiteY24" fmla="*/ 1786816 h 2434639"/>
              <a:gd name="connsiteX25" fmla="*/ 3906703 w 3940917"/>
              <a:gd name="connsiteY25" fmla="*/ 1786818 h 2434639"/>
              <a:gd name="connsiteX26" fmla="*/ 3905645 w 3940917"/>
              <a:gd name="connsiteY26" fmla="*/ 1781856 h 2434639"/>
              <a:gd name="connsiteX27" fmla="*/ 3904770 w 3940917"/>
              <a:gd name="connsiteY27" fmla="*/ 1776498 h 2434639"/>
              <a:gd name="connsiteX28" fmla="*/ 3923082 w 3940917"/>
              <a:gd name="connsiteY28" fmla="*/ 1775208 h 2434639"/>
              <a:gd name="connsiteX29" fmla="*/ 3924141 w 3940917"/>
              <a:gd name="connsiteY29" fmla="*/ 1776049 h 2434639"/>
              <a:gd name="connsiteX30" fmla="*/ 3918335 w 3940917"/>
              <a:gd name="connsiteY30" fmla="*/ 1783252 h 2434639"/>
              <a:gd name="connsiteX31" fmla="*/ 3915438 w 3940917"/>
              <a:gd name="connsiteY31" fmla="*/ 1784140 h 2434639"/>
              <a:gd name="connsiteX32" fmla="*/ 3914376 w 3940917"/>
              <a:gd name="connsiteY32" fmla="*/ 1783828 h 2434639"/>
              <a:gd name="connsiteX33" fmla="*/ 3914268 w 3940917"/>
              <a:gd name="connsiteY33" fmla="*/ 1784499 h 2434639"/>
              <a:gd name="connsiteX34" fmla="*/ 3913188 w 3940917"/>
              <a:gd name="connsiteY34" fmla="*/ 1784830 h 2434639"/>
              <a:gd name="connsiteX35" fmla="*/ 3913383 w 3940917"/>
              <a:gd name="connsiteY35" fmla="*/ 1784634 h 2434639"/>
              <a:gd name="connsiteX36" fmla="*/ 3923082 w 3940917"/>
              <a:gd name="connsiteY36" fmla="*/ 1775208 h 2434639"/>
              <a:gd name="connsiteX37" fmla="*/ 3926926 w 3940917"/>
              <a:gd name="connsiteY37" fmla="*/ 1772594 h 2434639"/>
              <a:gd name="connsiteX38" fmla="*/ 3926282 w 3940917"/>
              <a:gd name="connsiteY38" fmla="*/ 1777093 h 2434639"/>
              <a:gd name="connsiteX39" fmla="*/ 3926156 w 3940917"/>
              <a:gd name="connsiteY39" fmla="*/ 1777648 h 2434639"/>
              <a:gd name="connsiteX40" fmla="*/ 3924141 w 3940917"/>
              <a:gd name="connsiteY40" fmla="*/ 1776049 h 2434639"/>
              <a:gd name="connsiteX41" fmla="*/ 3926926 w 3940917"/>
              <a:gd name="connsiteY41" fmla="*/ 1772594 h 2434639"/>
              <a:gd name="connsiteX42" fmla="*/ 3927534 w 3940917"/>
              <a:gd name="connsiteY42" fmla="*/ 1768343 h 2434639"/>
              <a:gd name="connsiteX43" fmla="*/ 3928861 w 3940917"/>
              <a:gd name="connsiteY43" fmla="*/ 1770151 h 2434639"/>
              <a:gd name="connsiteX44" fmla="*/ 3928836 w 3940917"/>
              <a:gd name="connsiteY44" fmla="*/ 1770224 h 2434639"/>
              <a:gd name="connsiteX45" fmla="*/ 3926926 w 3940917"/>
              <a:gd name="connsiteY45" fmla="*/ 1772594 h 2434639"/>
              <a:gd name="connsiteX46" fmla="*/ 3927534 w 3940917"/>
              <a:gd name="connsiteY46" fmla="*/ 1768343 h 2434639"/>
              <a:gd name="connsiteX47" fmla="*/ 3929829 w 3940917"/>
              <a:gd name="connsiteY47" fmla="*/ 1767246 h 2434639"/>
              <a:gd name="connsiteX48" fmla="*/ 3930531 w 3940917"/>
              <a:gd name="connsiteY48" fmla="*/ 1768122 h 2434639"/>
              <a:gd name="connsiteX49" fmla="*/ 3928877 w 3940917"/>
              <a:gd name="connsiteY49" fmla="*/ 1770174 h 2434639"/>
              <a:gd name="connsiteX50" fmla="*/ 3928861 w 3940917"/>
              <a:gd name="connsiteY50" fmla="*/ 1770151 h 2434639"/>
              <a:gd name="connsiteX51" fmla="*/ 3929829 w 3940917"/>
              <a:gd name="connsiteY51" fmla="*/ 1767246 h 2434639"/>
              <a:gd name="connsiteX52" fmla="*/ 0 w 3940917"/>
              <a:gd name="connsiteY52" fmla="*/ 0 h 2434639"/>
              <a:gd name="connsiteX53" fmla="*/ 3935184 w 3940917"/>
              <a:gd name="connsiteY53" fmla="*/ 0 h 2434639"/>
              <a:gd name="connsiteX54" fmla="*/ 3935184 w 3940917"/>
              <a:gd name="connsiteY54" fmla="*/ 1778087 h 2434639"/>
              <a:gd name="connsiteX55" fmla="*/ 3929070 w 3940917"/>
              <a:gd name="connsiteY55" fmla="*/ 1779961 h 2434639"/>
              <a:gd name="connsiteX56" fmla="*/ 3926319 w 3940917"/>
              <a:gd name="connsiteY56" fmla="*/ 1777777 h 2434639"/>
              <a:gd name="connsiteX57" fmla="*/ 3928836 w 3940917"/>
              <a:gd name="connsiteY57" fmla="*/ 1770224 h 2434639"/>
              <a:gd name="connsiteX58" fmla="*/ 3928877 w 3940917"/>
              <a:gd name="connsiteY58" fmla="*/ 1770174 h 2434639"/>
              <a:gd name="connsiteX59" fmla="*/ 3930350 w 3940917"/>
              <a:gd name="connsiteY59" fmla="*/ 1772182 h 2434639"/>
              <a:gd name="connsiteX60" fmla="*/ 3932632 w 3940917"/>
              <a:gd name="connsiteY60" fmla="*/ 1770743 h 2434639"/>
              <a:gd name="connsiteX61" fmla="*/ 3930531 w 3940917"/>
              <a:gd name="connsiteY61" fmla="*/ 1768122 h 2434639"/>
              <a:gd name="connsiteX62" fmla="*/ 3930797 w 3940917"/>
              <a:gd name="connsiteY62" fmla="*/ 1767792 h 2434639"/>
              <a:gd name="connsiteX63" fmla="*/ 3925374 w 3940917"/>
              <a:gd name="connsiteY63" fmla="*/ 1747157 h 2434639"/>
              <a:gd name="connsiteX64" fmla="*/ 3763541 w 3940917"/>
              <a:gd name="connsiteY64" fmla="*/ 1830704 h 2434639"/>
              <a:gd name="connsiteX65" fmla="*/ 3249385 w 3940917"/>
              <a:gd name="connsiteY65" fmla="*/ 2218188 h 2434639"/>
              <a:gd name="connsiteX66" fmla="*/ 2060665 w 3940917"/>
              <a:gd name="connsiteY66" fmla="*/ 2434639 h 2434639"/>
              <a:gd name="connsiteX67" fmla="*/ 1135380 w 3940917"/>
              <a:gd name="connsiteY67" fmla="*/ 2418311 h 2434639"/>
              <a:gd name="connsiteX68" fmla="*/ 424508 w 3940917"/>
              <a:gd name="connsiteY68" fmla="*/ 2155581 h 2434639"/>
              <a:gd name="connsiteX69" fmla="*/ 0 w 3940917"/>
              <a:gd name="connsiteY69" fmla="*/ 1790782 h 2434639"/>
              <a:gd name="connsiteX70" fmla="*/ 0 w 3940917"/>
              <a:gd name="connsiteY70" fmla="*/ 0 h 2434639"/>
              <a:gd name="connsiteX0" fmla="*/ 3894954 w 3939916"/>
              <a:gd name="connsiteY0" fmla="*/ 1788429 h 2434639"/>
              <a:gd name="connsiteX1" fmla="*/ 3895972 w 3939916"/>
              <a:gd name="connsiteY1" fmla="*/ 1790108 h 2434639"/>
              <a:gd name="connsiteX2" fmla="*/ 3895109 w 3939916"/>
              <a:gd name="connsiteY2" fmla="*/ 1790372 h 2434639"/>
              <a:gd name="connsiteX3" fmla="*/ 3894954 w 3939916"/>
              <a:gd name="connsiteY3" fmla="*/ 1788429 h 2434639"/>
              <a:gd name="connsiteX4" fmla="*/ 3897689 w 3939916"/>
              <a:gd name="connsiteY4" fmla="*/ 1789581 h 2434639"/>
              <a:gd name="connsiteX5" fmla="*/ 3899119 w 3939916"/>
              <a:gd name="connsiteY5" fmla="*/ 1789143 h 2434639"/>
              <a:gd name="connsiteX6" fmla="*/ 3897689 w 3939916"/>
              <a:gd name="connsiteY6" fmla="*/ 1789581 h 2434639"/>
              <a:gd name="connsiteX7" fmla="*/ 3925612 w 3939916"/>
              <a:gd name="connsiteY7" fmla="*/ 1780052 h 2434639"/>
              <a:gd name="connsiteX8" fmla="*/ 3925376 w 3939916"/>
              <a:gd name="connsiteY8" fmla="*/ 1781094 h 2434639"/>
              <a:gd name="connsiteX9" fmla="*/ 3925291 w 3939916"/>
              <a:gd name="connsiteY9" fmla="*/ 1781120 h 2434639"/>
              <a:gd name="connsiteX10" fmla="*/ 3925612 w 3939916"/>
              <a:gd name="connsiteY10" fmla="*/ 1780052 h 2434639"/>
              <a:gd name="connsiteX11" fmla="*/ 3910296 w 3939916"/>
              <a:gd name="connsiteY11" fmla="*/ 1778805 h 2434639"/>
              <a:gd name="connsiteX12" fmla="*/ 3911021 w 3939916"/>
              <a:gd name="connsiteY12" fmla="*/ 1785494 h 2434639"/>
              <a:gd name="connsiteX13" fmla="*/ 3909936 w 3939916"/>
              <a:gd name="connsiteY13" fmla="*/ 1785827 h 2434639"/>
              <a:gd name="connsiteX14" fmla="*/ 3910407 w 3939916"/>
              <a:gd name="connsiteY14" fmla="*/ 1781856 h 2434639"/>
              <a:gd name="connsiteX15" fmla="*/ 3910296 w 3939916"/>
              <a:gd name="connsiteY15" fmla="*/ 1778805 h 2434639"/>
              <a:gd name="connsiteX16" fmla="*/ 3926156 w 3939916"/>
              <a:gd name="connsiteY16" fmla="*/ 1777648 h 2434639"/>
              <a:gd name="connsiteX17" fmla="*/ 3926319 w 3939916"/>
              <a:gd name="connsiteY17" fmla="*/ 1777777 h 2434639"/>
              <a:gd name="connsiteX18" fmla="*/ 3926084 w 3939916"/>
              <a:gd name="connsiteY18" fmla="*/ 1778483 h 2434639"/>
              <a:gd name="connsiteX19" fmla="*/ 3925612 w 3939916"/>
              <a:gd name="connsiteY19" fmla="*/ 1780052 h 2434639"/>
              <a:gd name="connsiteX20" fmla="*/ 3926156 w 3939916"/>
              <a:gd name="connsiteY20" fmla="*/ 1777648 h 2434639"/>
              <a:gd name="connsiteX21" fmla="*/ 3904770 w 3939916"/>
              <a:gd name="connsiteY21" fmla="*/ 1776498 h 2434639"/>
              <a:gd name="connsiteX22" fmla="*/ 3905076 w 3939916"/>
              <a:gd name="connsiteY22" fmla="*/ 1777278 h 2434639"/>
              <a:gd name="connsiteX23" fmla="*/ 3905436 w 3939916"/>
              <a:gd name="connsiteY23" fmla="*/ 1780256 h 2434639"/>
              <a:gd name="connsiteX24" fmla="*/ 3906711 w 3939916"/>
              <a:gd name="connsiteY24" fmla="*/ 1786816 h 2434639"/>
              <a:gd name="connsiteX25" fmla="*/ 3906703 w 3939916"/>
              <a:gd name="connsiteY25" fmla="*/ 1786818 h 2434639"/>
              <a:gd name="connsiteX26" fmla="*/ 3905645 w 3939916"/>
              <a:gd name="connsiteY26" fmla="*/ 1781856 h 2434639"/>
              <a:gd name="connsiteX27" fmla="*/ 3904770 w 3939916"/>
              <a:gd name="connsiteY27" fmla="*/ 1776498 h 2434639"/>
              <a:gd name="connsiteX28" fmla="*/ 3923082 w 3939916"/>
              <a:gd name="connsiteY28" fmla="*/ 1775208 h 2434639"/>
              <a:gd name="connsiteX29" fmla="*/ 3924141 w 3939916"/>
              <a:gd name="connsiteY29" fmla="*/ 1776049 h 2434639"/>
              <a:gd name="connsiteX30" fmla="*/ 3918335 w 3939916"/>
              <a:gd name="connsiteY30" fmla="*/ 1783252 h 2434639"/>
              <a:gd name="connsiteX31" fmla="*/ 3915438 w 3939916"/>
              <a:gd name="connsiteY31" fmla="*/ 1784140 h 2434639"/>
              <a:gd name="connsiteX32" fmla="*/ 3914376 w 3939916"/>
              <a:gd name="connsiteY32" fmla="*/ 1783828 h 2434639"/>
              <a:gd name="connsiteX33" fmla="*/ 3914268 w 3939916"/>
              <a:gd name="connsiteY33" fmla="*/ 1784499 h 2434639"/>
              <a:gd name="connsiteX34" fmla="*/ 3913188 w 3939916"/>
              <a:gd name="connsiteY34" fmla="*/ 1784830 h 2434639"/>
              <a:gd name="connsiteX35" fmla="*/ 3913383 w 3939916"/>
              <a:gd name="connsiteY35" fmla="*/ 1784634 h 2434639"/>
              <a:gd name="connsiteX36" fmla="*/ 3923082 w 3939916"/>
              <a:gd name="connsiteY36" fmla="*/ 1775208 h 2434639"/>
              <a:gd name="connsiteX37" fmla="*/ 3926926 w 3939916"/>
              <a:gd name="connsiteY37" fmla="*/ 1772594 h 2434639"/>
              <a:gd name="connsiteX38" fmla="*/ 3926282 w 3939916"/>
              <a:gd name="connsiteY38" fmla="*/ 1777093 h 2434639"/>
              <a:gd name="connsiteX39" fmla="*/ 3926156 w 3939916"/>
              <a:gd name="connsiteY39" fmla="*/ 1777648 h 2434639"/>
              <a:gd name="connsiteX40" fmla="*/ 3924141 w 3939916"/>
              <a:gd name="connsiteY40" fmla="*/ 1776049 h 2434639"/>
              <a:gd name="connsiteX41" fmla="*/ 3926926 w 3939916"/>
              <a:gd name="connsiteY41" fmla="*/ 1772594 h 2434639"/>
              <a:gd name="connsiteX42" fmla="*/ 3927534 w 3939916"/>
              <a:gd name="connsiteY42" fmla="*/ 1768343 h 2434639"/>
              <a:gd name="connsiteX43" fmla="*/ 3928861 w 3939916"/>
              <a:gd name="connsiteY43" fmla="*/ 1770151 h 2434639"/>
              <a:gd name="connsiteX44" fmla="*/ 3928836 w 3939916"/>
              <a:gd name="connsiteY44" fmla="*/ 1770224 h 2434639"/>
              <a:gd name="connsiteX45" fmla="*/ 3926926 w 3939916"/>
              <a:gd name="connsiteY45" fmla="*/ 1772594 h 2434639"/>
              <a:gd name="connsiteX46" fmla="*/ 3927534 w 3939916"/>
              <a:gd name="connsiteY46" fmla="*/ 1768343 h 2434639"/>
              <a:gd name="connsiteX47" fmla="*/ 3929829 w 3939916"/>
              <a:gd name="connsiteY47" fmla="*/ 1767246 h 2434639"/>
              <a:gd name="connsiteX48" fmla="*/ 3930531 w 3939916"/>
              <a:gd name="connsiteY48" fmla="*/ 1768122 h 2434639"/>
              <a:gd name="connsiteX49" fmla="*/ 3928877 w 3939916"/>
              <a:gd name="connsiteY49" fmla="*/ 1770174 h 2434639"/>
              <a:gd name="connsiteX50" fmla="*/ 3928861 w 3939916"/>
              <a:gd name="connsiteY50" fmla="*/ 1770151 h 2434639"/>
              <a:gd name="connsiteX51" fmla="*/ 3929829 w 3939916"/>
              <a:gd name="connsiteY51" fmla="*/ 1767246 h 2434639"/>
              <a:gd name="connsiteX52" fmla="*/ 0 w 3939916"/>
              <a:gd name="connsiteY52" fmla="*/ 0 h 2434639"/>
              <a:gd name="connsiteX53" fmla="*/ 3935184 w 3939916"/>
              <a:gd name="connsiteY53" fmla="*/ 0 h 2434639"/>
              <a:gd name="connsiteX54" fmla="*/ 3935184 w 3939916"/>
              <a:gd name="connsiteY54" fmla="*/ 1778087 h 2434639"/>
              <a:gd name="connsiteX55" fmla="*/ 3929070 w 3939916"/>
              <a:gd name="connsiteY55" fmla="*/ 1779961 h 2434639"/>
              <a:gd name="connsiteX56" fmla="*/ 3926319 w 3939916"/>
              <a:gd name="connsiteY56" fmla="*/ 1777777 h 2434639"/>
              <a:gd name="connsiteX57" fmla="*/ 3928836 w 3939916"/>
              <a:gd name="connsiteY57" fmla="*/ 1770224 h 2434639"/>
              <a:gd name="connsiteX58" fmla="*/ 3928877 w 3939916"/>
              <a:gd name="connsiteY58" fmla="*/ 1770174 h 2434639"/>
              <a:gd name="connsiteX59" fmla="*/ 3930350 w 3939916"/>
              <a:gd name="connsiteY59" fmla="*/ 1772182 h 2434639"/>
              <a:gd name="connsiteX60" fmla="*/ 3932632 w 3939916"/>
              <a:gd name="connsiteY60" fmla="*/ 1770743 h 2434639"/>
              <a:gd name="connsiteX61" fmla="*/ 3930531 w 3939916"/>
              <a:gd name="connsiteY61" fmla="*/ 1768122 h 2434639"/>
              <a:gd name="connsiteX62" fmla="*/ 3930797 w 3939916"/>
              <a:gd name="connsiteY62" fmla="*/ 1767792 h 2434639"/>
              <a:gd name="connsiteX63" fmla="*/ 3925374 w 3939916"/>
              <a:gd name="connsiteY63" fmla="*/ 1747157 h 2434639"/>
              <a:gd name="connsiteX64" fmla="*/ 3777828 w 3939916"/>
              <a:gd name="connsiteY64" fmla="*/ 1936670 h 2434639"/>
              <a:gd name="connsiteX65" fmla="*/ 3249385 w 3939916"/>
              <a:gd name="connsiteY65" fmla="*/ 2218188 h 2434639"/>
              <a:gd name="connsiteX66" fmla="*/ 2060665 w 3939916"/>
              <a:gd name="connsiteY66" fmla="*/ 2434639 h 2434639"/>
              <a:gd name="connsiteX67" fmla="*/ 1135380 w 3939916"/>
              <a:gd name="connsiteY67" fmla="*/ 2418311 h 2434639"/>
              <a:gd name="connsiteX68" fmla="*/ 424508 w 3939916"/>
              <a:gd name="connsiteY68" fmla="*/ 2155581 h 2434639"/>
              <a:gd name="connsiteX69" fmla="*/ 0 w 3939916"/>
              <a:gd name="connsiteY69" fmla="*/ 1790782 h 2434639"/>
              <a:gd name="connsiteX70" fmla="*/ 0 w 3939916"/>
              <a:gd name="connsiteY70" fmla="*/ 0 h 2434639"/>
              <a:gd name="connsiteX0" fmla="*/ 3894954 w 3939916"/>
              <a:gd name="connsiteY0" fmla="*/ 1788429 h 2434639"/>
              <a:gd name="connsiteX1" fmla="*/ 3895972 w 3939916"/>
              <a:gd name="connsiteY1" fmla="*/ 1790108 h 2434639"/>
              <a:gd name="connsiteX2" fmla="*/ 3895109 w 3939916"/>
              <a:gd name="connsiteY2" fmla="*/ 1790372 h 2434639"/>
              <a:gd name="connsiteX3" fmla="*/ 3894954 w 3939916"/>
              <a:gd name="connsiteY3" fmla="*/ 1788429 h 2434639"/>
              <a:gd name="connsiteX4" fmla="*/ 3897689 w 3939916"/>
              <a:gd name="connsiteY4" fmla="*/ 1789581 h 2434639"/>
              <a:gd name="connsiteX5" fmla="*/ 3899119 w 3939916"/>
              <a:gd name="connsiteY5" fmla="*/ 1789143 h 2434639"/>
              <a:gd name="connsiteX6" fmla="*/ 3897689 w 3939916"/>
              <a:gd name="connsiteY6" fmla="*/ 1789581 h 2434639"/>
              <a:gd name="connsiteX7" fmla="*/ 3925612 w 3939916"/>
              <a:gd name="connsiteY7" fmla="*/ 1780052 h 2434639"/>
              <a:gd name="connsiteX8" fmla="*/ 3925376 w 3939916"/>
              <a:gd name="connsiteY8" fmla="*/ 1781094 h 2434639"/>
              <a:gd name="connsiteX9" fmla="*/ 3925291 w 3939916"/>
              <a:gd name="connsiteY9" fmla="*/ 1781120 h 2434639"/>
              <a:gd name="connsiteX10" fmla="*/ 3925612 w 3939916"/>
              <a:gd name="connsiteY10" fmla="*/ 1780052 h 2434639"/>
              <a:gd name="connsiteX11" fmla="*/ 3910296 w 3939916"/>
              <a:gd name="connsiteY11" fmla="*/ 1778805 h 2434639"/>
              <a:gd name="connsiteX12" fmla="*/ 3911021 w 3939916"/>
              <a:gd name="connsiteY12" fmla="*/ 1785494 h 2434639"/>
              <a:gd name="connsiteX13" fmla="*/ 3909936 w 3939916"/>
              <a:gd name="connsiteY13" fmla="*/ 1785827 h 2434639"/>
              <a:gd name="connsiteX14" fmla="*/ 3910407 w 3939916"/>
              <a:gd name="connsiteY14" fmla="*/ 1781856 h 2434639"/>
              <a:gd name="connsiteX15" fmla="*/ 3910296 w 3939916"/>
              <a:gd name="connsiteY15" fmla="*/ 1778805 h 2434639"/>
              <a:gd name="connsiteX16" fmla="*/ 3926156 w 3939916"/>
              <a:gd name="connsiteY16" fmla="*/ 1777648 h 2434639"/>
              <a:gd name="connsiteX17" fmla="*/ 3926319 w 3939916"/>
              <a:gd name="connsiteY17" fmla="*/ 1777777 h 2434639"/>
              <a:gd name="connsiteX18" fmla="*/ 3926084 w 3939916"/>
              <a:gd name="connsiteY18" fmla="*/ 1778483 h 2434639"/>
              <a:gd name="connsiteX19" fmla="*/ 3925612 w 3939916"/>
              <a:gd name="connsiteY19" fmla="*/ 1780052 h 2434639"/>
              <a:gd name="connsiteX20" fmla="*/ 3926156 w 3939916"/>
              <a:gd name="connsiteY20" fmla="*/ 1777648 h 2434639"/>
              <a:gd name="connsiteX21" fmla="*/ 3904770 w 3939916"/>
              <a:gd name="connsiteY21" fmla="*/ 1776498 h 2434639"/>
              <a:gd name="connsiteX22" fmla="*/ 3905076 w 3939916"/>
              <a:gd name="connsiteY22" fmla="*/ 1777278 h 2434639"/>
              <a:gd name="connsiteX23" fmla="*/ 3905436 w 3939916"/>
              <a:gd name="connsiteY23" fmla="*/ 1780256 h 2434639"/>
              <a:gd name="connsiteX24" fmla="*/ 3906711 w 3939916"/>
              <a:gd name="connsiteY24" fmla="*/ 1786816 h 2434639"/>
              <a:gd name="connsiteX25" fmla="*/ 3906703 w 3939916"/>
              <a:gd name="connsiteY25" fmla="*/ 1786818 h 2434639"/>
              <a:gd name="connsiteX26" fmla="*/ 3905645 w 3939916"/>
              <a:gd name="connsiteY26" fmla="*/ 1781856 h 2434639"/>
              <a:gd name="connsiteX27" fmla="*/ 3904770 w 3939916"/>
              <a:gd name="connsiteY27" fmla="*/ 1776498 h 2434639"/>
              <a:gd name="connsiteX28" fmla="*/ 3923082 w 3939916"/>
              <a:gd name="connsiteY28" fmla="*/ 1775208 h 2434639"/>
              <a:gd name="connsiteX29" fmla="*/ 3924141 w 3939916"/>
              <a:gd name="connsiteY29" fmla="*/ 1776049 h 2434639"/>
              <a:gd name="connsiteX30" fmla="*/ 3918335 w 3939916"/>
              <a:gd name="connsiteY30" fmla="*/ 1783252 h 2434639"/>
              <a:gd name="connsiteX31" fmla="*/ 3915438 w 3939916"/>
              <a:gd name="connsiteY31" fmla="*/ 1784140 h 2434639"/>
              <a:gd name="connsiteX32" fmla="*/ 3914376 w 3939916"/>
              <a:gd name="connsiteY32" fmla="*/ 1783828 h 2434639"/>
              <a:gd name="connsiteX33" fmla="*/ 3914268 w 3939916"/>
              <a:gd name="connsiteY33" fmla="*/ 1784499 h 2434639"/>
              <a:gd name="connsiteX34" fmla="*/ 3913188 w 3939916"/>
              <a:gd name="connsiteY34" fmla="*/ 1784830 h 2434639"/>
              <a:gd name="connsiteX35" fmla="*/ 3913383 w 3939916"/>
              <a:gd name="connsiteY35" fmla="*/ 1784634 h 2434639"/>
              <a:gd name="connsiteX36" fmla="*/ 3923082 w 3939916"/>
              <a:gd name="connsiteY36" fmla="*/ 1775208 h 2434639"/>
              <a:gd name="connsiteX37" fmla="*/ 3926926 w 3939916"/>
              <a:gd name="connsiteY37" fmla="*/ 1772594 h 2434639"/>
              <a:gd name="connsiteX38" fmla="*/ 3926282 w 3939916"/>
              <a:gd name="connsiteY38" fmla="*/ 1777093 h 2434639"/>
              <a:gd name="connsiteX39" fmla="*/ 3926156 w 3939916"/>
              <a:gd name="connsiteY39" fmla="*/ 1777648 h 2434639"/>
              <a:gd name="connsiteX40" fmla="*/ 3924141 w 3939916"/>
              <a:gd name="connsiteY40" fmla="*/ 1776049 h 2434639"/>
              <a:gd name="connsiteX41" fmla="*/ 3926926 w 3939916"/>
              <a:gd name="connsiteY41" fmla="*/ 1772594 h 2434639"/>
              <a:gd name="connsiteX42" fmla="*/ 3927534 w 3939916"/>
              <a:gd name="connsiteY42" fmla="*/ 1768343 h 2434639"/>
              <a:gd name="connsiteX43" fmla="*/ 3928861 w 3939916"/>
              <a:gd name="connsiteY43" fmla="*/ 1770151 h 2434639"/>
              <a:gd name="connsiteX44" fmla="*/ 3928836 w 3939916"/>
              <a:gd name="connsiteY44" fmla="*/ 1770224 h 2434639"/>
              <a:gd name="connsiteX45" fmla="*/ 3926926 w 3939916"/>
              <a:gd name="connsiteY45" fmla="*/ 1772594 h 2434639"/>
              <a:gd name="connsiteX46" fmla="*/ 3927534 w 3939916"/>
              <a:gd name="connsiteY46" fmla="*/ 1768343 h 2434639"/>
              <a:gd name="connsiteX47" fmla="*/ 3929829 w 3939916"/>
              <a:gd name="connsiteY47" fmla="*/ 1767246 h 2434639"/>
              <a:gd name="connsiteX48" fmla="*/ 3930531 w 3939916"/>
              <a:gd name="connsiteY48" fmla="*/ 1768122 h 2434639"/>
              <a:gd name="connsiteX49" fmla="*/ 3928877 w 3939916"/>
              <a:gd name="connsiteY49" fmla="*/ 1770174 h 2434639"/>
              <a:gd name="connsiteX50" fmla="*/ 3928861 w 3939916"/>
              <a:gd name="connsiteY50" fmla="*/ 1770151 h 2434639"/>
              <a:gd name="connsiteX51" fmla="*/ 3929829 w 3939916"/>
              <a:gd name="connsiteY51" fmla="*/ 1767246 h 2434639"/>
              <a:gd name="connsiteX52" fmla="*/ 0 w 3939916"/>
              <a:gd name="connsiteY52" fmla="*/ 0 h 2434639"/>
              <a:gd name="connsiteX53" fmla="*/ 3935184 w 3939916"/>
              <a:gd name="connsiteY53" fmla="*/ 0 h 2434639"/>
              <a:gd name="connsiteX54" fmla="*/ 3935184 w 3939916"/>
              <a:gd name="connsiteY54" fmla="*/ 1778087 h 2434639"/>
              <a:gd name="connsiteX55" fmla="*/ 3929070 w 3939916"/>
              <a:gd name="connsiteY55" fmla="*/ 1779961 h 2434639"/>
              <a:gd name="connsiteX56" fmla="*/ 3926319 w 3939916"/>
              <a:gd name="connsiteY56" fmla="*/ 1777777 h 2434639"/>
              <a:gd name="connsiteX57" fmla="*/ 3928836 w 3939916"/>
              <a:gd name="connsiteY57" fmla="*/ 1770224 h 2434639"/>
              <a:gd name="connsiteX58" fmla="*/ 3928877 w 3939916"/>
              <a:gd name="connsiteY58" fmla="*/ 1770174 h 2434639"/>
              <a:gd name="connsiteX59" fmla="*/ 3930350 w 3939916"/>
              <a:gd name="connsiteY59" fmla="*/ 1772182 h 2434639"/>
              <a:gd name="connsiteX60" fmla="*/ 3932632 w 3939916"/>
              <a:gd name="connsiteY60" fmla="*/ 1770743 h 2434639"/>
              <a:gd name="connsiteX61" fmla="*/ 3930531 w 3939916"/>
              <a:gd name="connsiteY61" fmla="*/ 1768122 h 2434639"/>
              <a:gd name="connsiteX62" fmla="*/ 3930797 w 3939916"/>
              <a:gd name="connsiteY62" fmla="*/ 1767792 h 2434639"/>
              <a:gd name="connsiteX63" fmla="*/ 3925374 w 3939916"/>
              <a:gd name="connsiteY63" fmla="*/ 1747157 h 2434639"/>
              <a:gd name="connsiteX64" fmla="*/ 3777828 w 3939916"/>
              <a:gd name="connsiteY64" fmla="*/ 1936670 h 2434639"/>
              <a:gd name="connsiteX65" fmla="*/ 3249385 w 3939916"/>
              <a:gd name="connsiteY65" fmla="*/ 2218188 h 2434639"/>
              <a:gd name="connsiteX66" fmla="*/ 2718604 w 3939916"/>
              <a:gd name="connsiteY66" fmla="*/ 2381129 h 2434639"/>
              <a:gd name="connsiteX67" fmla="*/ 2060665 w 3939916"/>
              <a:gd name="connsiteY67" fmla="*/ 2434639 h 2434639"/>
              <a:gd name="connsiteX68" fmla="*/ 1135380 w 3939916"/>
              <a:gd name="connsiteY68" fmla="*/ 2418311 h 2434639"/>
              <a:gd name="connsiteX69" fmla="*/ 424508 w 3939916"/>
              <a:gd name="connsiteY69" fmla="*/ 2155581 h 2434639"/>
              <a:gd name="connsiteX70" fmla="*/ 0 w 3939916"/>
              <a:gd name="connsiteY70" fmla="*/ 1790782 h 2434639"/>
              <a:gd name="connsiteX71" fmla="*/ 0 w 3939916"/>
              <a:gd name="connsiteY71" fmla="*/ 0 h 243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39916" h="2434639">
                <a:moveTo>
                  <a:pt x="3894954" y="1788429"/>
                </a:moveTo>
                <a:lnTo>
                  <a:pt x="3895972" y="1790108"/>
                </a:lnTo>
                <a:lnTo>
                  <a:pt x="3895109" y="1790372"/>
                </a:lnTo>
                <a:cubicBezTo>
                  <a:pt x="3895057" y="1789724"/>
                  <a:pt x="3895006" y="1789077"/>
                  <a:pt x="3894954" y="1788429"/>
                </a:cubicBezTo>
                <a:close/>
                <a:moveTo>
                  <a:pt x="3897689" y="1789581"/>
                </a:moveTo>
                <a:lnTo>
                  <a:pt x="3899119" y="1789143"/>
                </a:lnTo>
                <a:lnTo>
                  <a:pt x="3897689" y="1789581"/>
                </a:lnTo>
                <a:close/>
                <a:moveTo>
                  <a:pt x="3925612" y="1780052"/>
                </a:moveTo>
                <a:cubicBezTo>
                  <a:pt x="3925533" y="1780399"/>
                  <a:pt x="3925455" y="1780747"/>
                  <a:pt x="3925376" y="1781094"/>
                </a:cubicBezTo>
                <a:cubicBezTo>
                  <a:pt x="3925348" y="1781103"/>
                  <a:pt x="3925319" y="1781111"/>
                  <a:pt x="3925291" y="1781120"/>
                </a:cubicBezTo>
                <a:lnTo>
                  <a:pt x="3925612" y="1780052"/>
                </a:lnTo>
                <a:close/>
                <a:moveTo>
                  <a:pt x="3910296" y="1778805"/>
                </a:moveTo>
                <a:cubicBezTo>
                  <a:pt x="3910538" y="1781035"/>
                  <a:pt x="3910779" y="1783264"/>
                  <a:pt x="3911021" y="1785494"/>
                </a:cubicBezTo>
                <a:lnTo>
                  <a:pt x="3909936" y="1785827"/>
                </a:lnTo>
                <a:lnTo>
                  <a:pt x="3910407" y="1781856"/>
                </a:lnTo>
                <a:cubicBezTo>
                  <a:pt x="3910010" y="1776796"/>
                  <a:pt x="3910043" y="1776622"/>
                  <a:pt x="3910296" y="1778805"/>
                </a:cubicBezTo>
                <a:close/>
                <a:moveTo>
                  <a:pt x="3926156" y="1777648"/>
                </a:moveTo>
                <a:lnTo>
                  <a:pt x="3926319" y="1777777"/>
                </a:lnTo>
                <a:lnTo>
                  <a:pt x="3926084" y="1778483"/>
                </a:lnTo>
                <a:lnTo>
                  <a:pt x="3925612" y="1780052"/>
                </a:lnTo>
                <a:lnTo>
                  <a:pt x="3926156" y="1777648"/>
                </a:lnTo>
                <a:close/>
                <a:moveTo>
                  <a:pt x="3904770" y="1776498"/>
                </a:moveTo>
                <a:lnTo>
                  <a:pt x="3905076" y="1777278"/>
                </a:lnTo>
                <a:lnTo>
                  <a:pt x="3905436" y="1780256"/>
                </a:lnTo>
                <a:lnTo>
                  <a:pt x="3906711" y="1786816"/>
                </a:lnTo>
                <a:cubicBezTo>
                  <a:pt x="3906708" y="1786817"/>
                  <a:pt x="3906706" y="1786817"/>
                  <a:pt x="3906703" y="1786818"/>
                </a:cubicBezTo>
                <a:lnTo>
                  <a:pt x="3905645" y="1781856"/>
                </a:lnTo>
                <a:cubicBezTo>
                  <a:pt x="3904554" y="1776994"/>
                  <a:pt x="3904405" y="1775829"/>
                  <a:pt x="3904770" y="1776498"/>
                </a:cubicBezTo>
                <a:close/>
                <a:moveTo>
                  <a:pt x="3923082" y="1775208"/>
                </a:moveTo>
                <a:lnTo>
                  <a:pt x="3924141" y="1776049"/>
                </a:lnTo>
                <a:lnTo>
                  <a:pt x="3918335" y="1783252"/>
                </a:lnTo>
                <a:lnTo>
                  <a:pt x="3915438" y="1784140"/>
                </a:lnTo>
                <a:lnTo>
                  <a:pt x="3914376" y="1783828"/>
                </a:lnTo>
                <a:lnTo>
                  <a:pt x="3914268" y="1784499"/>
                </a:lnTo>
                <a:lnTo>
                  <a:pt x="3913188" y="1784830"/>
                </a:lnTo>
                <a:lnTo>
                  <a:pt x="3913383" y="1784634"/>
                </a:lnTo>
                <a:cubicBezTo>
                  <a:pt x="3916790" y="1780665"/>
                  <a:pt x="3920213" y="1776730"/>
                  <a:pt x="3923082" y="1775208"/>
                </a:cubicBezTo>
                <a:close/>
                <a:moveTo>
                  <a:pt x="3926926" y="1772594"/>
                </a:moveTo>
                <a:lnTo>
                  <a:pt x="3926282" y="1777093"/>
                </a:lnTo>
                <a:lnTo>
                  <a:pt x="3926156" y="1777648"/>
                </a:lnTo>
                <a:lnTo>
                  <a:pt x="3924141" y="1776049"/>
                </a:lnTo>
                <a:lnTo>
                  <a:pt x="3926926" y="1772594"/>
                </a:lnTo>
                <a:close/>
                <a:moveTo>
                  <a:pt x="3927534" y="1768343"/>
                </a:moveTo>
                <a:lnTo>
                  <a:pt x="3928861" y="1770151"/>
                </a:lnTo>
                <a:cubicBezTo>
                  <a:pt x="3928853" y="1770175"/>
                  <a:pt x="3928844" y="1770200"/>
                  <a:pt x="3928836" y="1770224"/>
                </a:cubicBezTo>
                <a:lnTo>
                  <a:pt x="3926926" y="1772594"/>
                </a:lnTo>
                <a:cubicBezTo>
                  <a:pt x="3927129" y="1771177"/>
                  <a:pt x="3927331" y="1769760"/>
                  <a:pt x="3927534" y="1768343"/>
                </a:cubicBezTo>
                <a:close/>
                <a:moveTo>
                  <a:pt x="3929829" y="1767246"/>
                </a:moveTo>
                <a:lnTo>
                  <a:pt x="3930531" y="1768122"/>
                </a:lnTo>
                <a:lnTo>
                  <a:pt x="3928877" y="1770174"/>
                </a:lnTo>
                <a:cubicBezTo>
                  <a:pt x="3928872" y="1770166"/>
                  <a:pt x="3928866" y="1770159"/>
                  <a:pt x="3928861" y="1770151"/>
                </a:cubicBezTo>
                <a:lnTo>
                  <a:pt x="3929829" y="1767246"/>
                </a:lnTo>
                <a:close/>
                <a:moveTo>
                  <a:pt x="0" y="0"/>
                </a:moveTo>
                <a:lnTo>
                  <a:pt x="3935184" y="0"/>
                </a:lnTo>
                <a:lnTo>
                  <a:pt x="3935184" y="1778087"/>
                </a:lnTo>
                <a:lnTo>
                  <a:pt x="3929070" y="1779961"/>
                </a:lnTo>
                <a:lnTo>
                  <a:pt x="3926319" y="1777777"/>
                </a:lnTo>
                <a:lnTo>
                  <a:pt x="3928836" y="1770224"/>
                </a:lnTo>
                <a:lnTo>
                  <a:pt x="3928877" y="1770174"/>
                </a:lnTo>
                <a:lnTo>
                  <a:pt x="3930350" y="1772182"/>
                </a:lnTo>
                <a:cubicBezTo>
                  <a:pt x="3932301" y="1776332"/>
                  <a:pt x="3933955" y="1781062"/>
                  <a:pt x="3932632" y="1770743"/>
                </a:cubicBezTo>
                <a:lnTo>
                  <a:pt x="3930531" y="1768122"/>
                </a:lnTo>
                <a:lnTo>
                  <a:pt x="3930797" y="1767792"/>
                </a:lnTo>
                <a:cubicBezTo>
                  <a:pt x="3936209" y="1757684"/>
                  <a:pt x="3950869" y="1719011"/>
                  <a:pt x="3925374" y="1747157"/>
                </a:cubicBezTo>
                <a:cubicBezTo>
                  <a:pt x="3899879" y="1775303"/>
                  <a:pt x="3890493" y="1858165"/>
                  <a:pt x="3777828" y="1936670"/>
                </a:cubicBezTo>
                <a:cubicBezTo>
                  <a:pt x="3601680" y="2030509"/>
                  <a:pt x="3425922" y="2144112"/>
                  <a:pt x="3249385" y="2218188"/>
                </a:cubicBezTo>
                <a:cubicBezTo>
                  <a:pt x="3072848" y="2292264"/>
                  <a:pt x="2916724" y="2345054"/>
                  <a:pt x="2718604" y="2381129"/>
                </a:cubicBezTo>
                <a:cubicBezTo>
                  <a:pt x="2520484" y="2417204"/>
                  <a:pt x="2323742" y="2420874"/>
                  <a:pt x="2060665" y="2434639"/>
                </a:cubicBezTo>
                <a:cubicBezTo>
                  <a:pt x="1777637" y="2412868"/>
                  <a:pt x="1418408" y="2440082"/>
                  <a:pt x="1135380" y="2418311"/>
                </a:cubicBezTo>
                <a:cubicBezTo>
                  <a:pt x="898423" y="2274221"/>
                  <a:pt x="661465" y="2299671"/>
                  <a:pt x="424508" y="2155581"/>
                </a:cubicBezTo>
                <a:lnTo>
                  <a:pt x="0" y="179078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">
                <a:srgbClr val="C79B00"/>
              </a:gs>
              <a:gs pos="28000">
                <a:srgbClr val="FFFF00"/>
              </a:gs>
              <a:gs pos="90000">
                <a:srgbClr val="FFFF00"/>
              </a:gs>
              <a:gs pos="100000">
                <a:srgbClr val="C49500"/>
              </a:gs>
              <a:gs pos="54000">
                <a:srgbClr val="FFFF00"/>
              </a:gs>
              <a:gs pos="72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2D2C606-AB13-49C5-B4ED-7E9EF8DD4AB7}"/>
              </a:ext>
            </a:extLst>
          </p:cNvPr>
          <p:cNvSpPr/>
          <p:nvPr/>
        </p:nvSpPr>
        <p:spPr>
          <a:xfrm flipV="1">
            <a:off x="868778" y="1858641"/>
            <a:ext cx="3935184" cy="121357"/>
          </a:xfrm>
          <a:prstGeom prst="ellipse">
            <a:avLst/>
          </a:prstGeom>
          <a:solidFill>
            <a:srgbClr val="FFFF00"/>
          </a:solidFill>
          <a:ln>
            <a:solidFill>
              <a:srgbClr val="C7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B77C5-E32D-47DF-BEB8-CEC4861D2047}"/>
              </a:ext>
            </a:extLst>
          </p:cNvPr>
          <p:cNvGrpSpPr/>
          <p:nvPr/>
        </p:nvGrpSpPr>
        <p:grpSpPr>
          <a:xfrm>
            <a:off x="12485723" y="2834042"/>
            <a:ext cx="1066800" cy="4296698"/>
            <a:chOff x="12485723" y="2834042"/>
            <a:chExt cx="1066800" cy="429669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6D5F78E-8FB8-4EBD-8B89-8E801B00F03C}"/>
                </a:ext>
              </a:extLst>
            </p:cNvPr>
            <p:cNvSpPr/>
            <p:nvPr/>
          </p:nvSpPr>
          <p:spPr>
            <a:xfrm>
              <a:off x="12485723" y="6962242"/>
              <a:ext cx="1066800" cy="168498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8F62898-689A-4E55-A9F0-C2B7A94B2B5C}"/>
                </a:ext>
              </a:extLst>
            </p:cNvPr>
            <p:cNvSpPr/>
            <p:nvPr/>
          </p:nvSpPr>
          <p:spPr>
            <a:xfrm>
              <a:off x="12485723" y="2834042"/>
              <a:ext cx="1066800" cy="4175005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B4462F-A0EE-4763-BF62-CD93D2CCB64B}"/>
              </a:ext>
            </a:extLst>
          </p:cNvPr>
          <p:cNvGrpSpPr/>
          <p:nvPr/>
        </p:nvGrpSpPr>
        <p:grpSpPr>
          <a:xfrm>
            <a:off x="11155869" y="4133979"/>
            <a:ext cx="1126841" cy="2862713"/>
            <a:chOff x="14300373" y="1186092"/>
            <a:chExt cx="1126841" cy="286271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57DC024-800C-46C2-A6C7-7D74B3381003}"/>
                </a:ext>
              </a:extLst>
            </p:cNvPr>
            <p:cNvSpPr/>
            <p:nvPr/>
          </p:nvSpPr>
          <p:spPr>
            <a:xfrm>
              <a:off x="14360414" y="1186092"/>
              <a:ext cx="1066800" cy="2862713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4120129-23D8-4661-9D73-79230EE3EFA8}"/>
                </a:ext>
              </a:extLst>
            </p:cNvPr>
            <p:cNvSpPr/>
            <p:nvPr/>
          </p:nvSpPr>
          <p:spPr>
            <a:xfrm flipV="1">
              <a:off x="14300373" y="1194892"/>
              <a:ext cx="1066800" cy="2758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035228-45F2-4D6C-9CCE-FF279A6B3E5E}"/>
              </a:ext>
            </a:extLst>
          </p:cNvPr>
          <p:cNvGrpSpPr/>
          <p:nvPr/>
        </p:nvGrpSpPr>
        <p:grpSpPr>
          <a:xfrm>
            <a:off x="11208701" y="2913855"/>
            <a:ext cx="1066800" cy="4275894"/>
            <a:chOff x="11210073" y="2838960"/>
            <a:chExt cx="1066800" cy="427589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BC7B113-BD8F-4543-9A7D-EAE246059903}"/>
                </a:ext>
              </a:extLst>
            </p:cNvPr>
            <p:cNvSpPr/>
            <p:nvPr/>
          </p:nvSpPr>
          <p:spPr>
            <a:xfrm>
              <a:off x="11210073" y="6947172"/>
              <a:ext cx="1066800" cy="167682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BA4D1C9-F5DF-4A1A-9B56-5D7C6D768821}"/>
                </a:ext>
              </a:extLst>
            </p:cNvPr>
            <p:cNvSpPr/>
            <p:nvPr/>
          </p:nvSpPr>
          <p:spPr>
            <a:xfrm>
              <a:off x="11210073" y="2838960"/>
              <a:ext cx="1066800" cy="4108212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F48BCA-DD0C-4ADD-AA11-54241DA71207}"/>
              </a:ext>
            </a:extLst>
          </p:cNvPr>
          <p:cNvGrpSpPr/>
          <p:nvPr/>
        </p:nvGrpSpPr>
        <p:grpSpPr>
          <a:xfrm>
            <a:off x="12474254" y="4170362"/>
            <a:ext cx="1089738" cy="2802203"/>
            <a:chOff x="5768262" y="2472228"/>
            <a:chExt cx="1089738" cy="440335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63AC869-49E7-4E3B-83C3-758F99B2D471}"/>
                </a:ext>
              </a:extLst>
            </p:cNvPr>
            <p:cNvSpPr/>
            <p:nvPr/>
          </p:nvSpPr>
          <p:spPr>
            <a:xfrm>
              <a:off x="5791200" y="2555264"/>
              <a:ext cx="1066800" cy="4320320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4C1AC8B-44B0-4CC6-9704-7D968EC13B61}"/>
                </a:ext>
              </a:extLst>
            </p:cNvPr>
            <p:cNvSpPr/>
            <p:nvPr/>
          </p:nvSpPr>
          <p:spPr>
            <a:xfrm flipV="1">
              <a:off x="5768262" y="2472228"/>
              <a:ext cx="1066800" cy="783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8A6A3C-465D-4052-AD87-23A16DF60F6D}"/>
              </a:ext>
            </a:extLst>
          </p:cNvPr>
          <p:cNvGrpSpPr/>
          <p:nvPr/>
        </p:nvGrpSpPr>
        <p:grpSpPr>
          <a:xfrm>
            <a:off x="9810510" y="4117637"/>
            <a:ext cx="1066800" cy="2809435"/>
            <a:chOff x="2971800" y="2593242"/>
            <a:chExt cx="1066800" cy="428527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34068F0-1ECC-42FB-A06C-17E8E8DC1208}"/>
                </a:ext>
              </a:extLst>
            </p:cNvPr>
            <p:cNvSpPr/>
            <p:nvPr/>
          </p:nvSpPr>
          <p:spPr>
            <a:xfrm>
              <a:off x="2971800" y="2684875"/>
              <a:ext cx="1066800" cy="4193639"/>
            </a:xfrm>
            <a:prstGeom prst="rect">
              <a:avLst/>
            </a:prstGeom>
            <a:gradFill flip="none" rotWithShape="1">
              <a:gsLst>
                <a:gs pos="3000">
                  <a:srgbClr val="C79B00"/>
                </a:gs>
                <a:gs pos="28000">
                  <a:srgbClr val="FFFF00"/>
                </a:gs>
                <a:gs pos="90000">
                  <a:srgbClr val="FFFF00"/>
                </a:gs>
                <a:gs pos="100000">
                  <a:srgbClr val="C49500"/>
                </a:gs>
                <a:gs pos="54000">
                  <a:srgbClr val="FFFF00"/>
                </a:gs>
                <a:gs pos="72000">
                  <a:srgbClr val="FFFF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36A4BF7-1E54-45AF-BB4F-B1B921B5DC68}"/>
                </a:ext>
              </a:extLst>
            </p:cNvPr>
            <p:cNvSpPr/>
            <p:nvPr/>
          </p:nvSpPr>
          <p:spPr>
            <a:xfrm flipV="1">
              <a:off x="2971800" y="2593242"/>
              <a:ext cx="10668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7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EC5F23-D58A-450F-98E1-BB82EAB3CF91}"/>
              </a:ext>
            </a:extLst>
          </p:cNvPr>
          <p:cNvGrpSpPr/>
          <p:nvPr/>
        </p:nvGrpSpPr>
        <p:grpSpPr>
          <a:xfrm>
            <a:off x="9815405" y="2834042"/>
            <a:ext cx="1082521" cy="4296698"/>
            <a:chOff x="9858933" y="2834042"/>
            <a:chExt cx="1082521" cy="429669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53F1057-9E9A-41A5-A9F1-467A80E8602B}"/>
                </a:ext>
              </a:extLst>
            </p:cNvPr>
            <p:cNvSpPr/>
            <p:nvPr/>
          </p:nvSpPr>
          <p:spPr>
            <a:xfrm>
              <a:off x="9858933" y="6962242"/>
              <a:ext cx="1066800" cy="168498"/>
            </a:xfrm>
            <a:prstGeom prst="rect">
              <a:avLst/>
            </a:prstGeom>
            <a:gradFill flip="none" rotWithShape="1">
              <a:gsLst>
                <a:gs pos="6000">
                  <a:schemeClr val="tx1"/>
                </a:gs>
                <a:gs pos="30000">
                  <a:schemeClr val="bg1">
                    <a:lumMod val="65000"/>
                  </a:schemeClr>
                </a:gs>
                <a:gs pos="53000">
                  <a:schemeClr val="bg1">
                    <a:lumMod val="85000"/>
                  </a:schemeClr>
                </a:gs>
                <a:gs pos="89500">
                  <a:srgbClr val="606060"/>
                </a:gs>
                <a:gs pos="73000">
                  <a:schemeClr val="bg1">
                    <a:lumMod val="75000"/>
                  </a:schemeClr>
                </a:gs>
                <a:gs pos="95000">
                  <a:schemeClr val="tx1"/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AE1A5F-49F4-4021-AD0E-6F66BD248D80}"/>
                </a:ext>
              </a:extLst>
            </p:cNvPr>
            <p:cNvSpPr/>
            <p:nvPr/>
          </p:nvSpPr>
          <p:spPr>
            <a:xfrm>
              <a:off x="9858933" y="2834042"/>
              <a:ext cx="1066800" cy="4128200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90000"/>
                    <a:lumMod val="0"/>
                    <a:lumOff val="100000"/>
                  </a:schemeClr>
                </a:gs>
                <a:gs pos="28000">
                  <a:schemeClr val="bg1">
                    <a:lumMod val="85000"/>
                  </a:schemeClr>
                </a:gs>
                <a:gs pos="95000">
                  <a:srgbClr val="606060"/>
                </a:gs>
                <a:gs pos="54000">
                  <a:schemeClr val="bg1">
                    <a:lumMod val="62000"/>
                    <a:lumOff val="38000"/>
                  </a:schemeClr>
                </a:gs>
                <a:gs pos="72000">
                  <a:schemeClr val="tx1">
                    <a:lumMod val="0"/>
                    <a:lumOff val="100000"/>
                  </a:schemeClr>
                </a:gs>
              </a:gsLst>
              <a:lin ang="10800000" scaled="1"/>
              <a:tileRect/>
            </a:gradFill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21BE75-D989-46B6-8E1F-50D794ED80EB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454" y="4919072"/>
              <a:ext cx="0" cy="314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ylinder 87">
            <a:extLst>
              <a:ext uri="{FF2B5EF4-FFF2-40B4-BE49-F238E27FC236}">
                <a16:creationId xmlns:a16="http://schemas.microsoft.com/office/drawing/2014/main" id="{434B1C54-7B00-40FC-A6DC-F009E95A12A7}"/>
              </a:ext>
            </a:extLst>
          </p:cNvPr>
          <p:cNvSpPr/>
          <p:nvPr/>
        </p:nvSpPr>
        <p:spPr>
          <a:xfrm rot="17965647">
            <a:off x="7010401" y="1131923"/>
            <a:ext cx="363655" cy="7412239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D4B4C406-7E34-45C9-889E-0C12F9FDF12B}"/>
              </a:ext>
            </a:extLst>
          </p:cNvPr>
          <p:cNvSpPr/>
          <p:nvPr/>
        </p:nvSpPr>
        <p:spPr>
          <a:xfrm rot="17539634">
            <a:off x="7834683" y="939792"/>
            <a:ext cx="348514" cy="8344537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CD9ED154-C60A-46B6-A7B4-4AF1A7937CFC}"/>
              </a:ext>
            </a:extLst>
          </p:cNvPr>
          <p:cNvSpPr/>
          <p:nvPr/>
        </p:nvSpPr>
        <p:spPr>
          <a:xfrm rot="17334440">
            <a:off x="8676956" y="429055"/>
            <a:ext cx="379238" cy="9237320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42B270-DF54-44F9-807D-52C15DF2346A}"/>
              </a:ext>
            </a:extLst>
          </p:cNvPr>
          <p:cNvSpPr/>
          <p:nvPr/>
        </p:nvSpPr>
        <p:spPr>
          <a:xfrm>
            <a:off x="9799205" y="2799551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334F5E-3EBC-483E-A8C3-6350F74C49FA}"/>
              </a:ext>
            </a:extLst>
          </p:cNvPr>
          <p:cNvSpPr/>
          <p:nvPr/>
        </p:nvSpPr>
        <p:spPr>
          <a:xfrm>
            <a:off x="11176779" y="2873328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5CB584-DD05-4E38-8CB5-5E5FF3CB2B23}"/>
              </a:ext>
            </a:extLst>
          </p:cNvPr>
          <p:cNvSpPr/>
          <p:nvPr/>
        </p:nvSpPr>
        <p:spPr>
          <a:xfrm>
            <a:off x="12507055" y="2820977"/>
            <a:ext cx="1066800" cy="208085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30000">
                <a:schemeClr val="bg1">
                  <a:lumMod val="65000"/>
                </a:schemeClr>
              </a:gs>
              <a:gs pos="60000">
                <a:schemeClr val="bg1">
                  <a:lumMod val="85000"/>
                </a:schemeClr>
              </a:gs>
              <a:gs pos="89500">
                <a:srgbClr val="606060"/>
              </a:gs>
              <a:gs pos="73000">
                <a:schemeClr val="bg1">
                  <a:lumMod val="75000"/>
                </a:schemeClr>
              </a:gs>
              <a:gs pos="95000">
                <a:schemeClr val="tx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B7CB4EF9-49D4-4241-9D08-084F13C59CEC}"/>
              </a:ext>
            </a:extLst>
          </p:cNvPr>
          <p:cNvSpPr/>
          <p:nvPr/>
        </p:nvSpPr>
        <p:spPr>
          <a:xfrm>
            <a:off x="868778" y="488610"/>
            <a:ext cx="3935185" cy="3400055"/>
          </a:xfrm>
          <a:prstGeom prst="can">
            <a:avLst>
              <a:gd name="adj" fmla="val 16331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B45899-EAC1-4AB8-8003-01860A65980D}"/>
              </a:ext>
            </a:extLst>
          </p:cNvPr>
          <p:cNvSpPr txBox="1"/>
          <p:nvPr/>
        </p:nvSpPr>
        <p:spPr>
          <a:xfrm>
            <a:off x="5199583" y="724317"/>
            <a:ext cx="83644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এখন বড় পাত্রে রাখা ৩৩০ মিলি জুস সমানভাবে তিনটি পাত্রে বন্টন করে দেই।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9060FEC-0D11-4E06-BCD4-73B23691FBBB}"/>
                  </a:ext>
                </a:extLst>
              </p:cNvPr>
              <p:cNvSpPr txBox="1"/>
              <p:nvPr/>
            </p:nvSpPr>
            <p:spPr>
              <a:xfrm>
                <a:off x="278811" y="5520367"/>
                <a:ext cx="7928181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 প্রতিপাত্রে জুসের পরিমাণ হবে ৩৩০ </a:t>
                </a:r>
                <a14:m>
                  <m:oMath xmlns:m="http://schemas.openxmlformats.org/officeDocument/2006/math">
                    <m:r>
                      <a:rPr lang="bn-BD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১১০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প্রতিপাত্রে জুসের পরিমাণ হবে ১১০ মিলিলিটার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9060FEC-0D11-4E06-BCD4-73B23691F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11" y="5520367"/>
                <a:ext cx="7928181" cy="1200329"/>
              </a:xfrm>
              <a:prstGeom prst="rect">
                <a:avLst/>
              </a:prstGeom>
              <a:blipFill>
                <a:blip r:embed="rId4"/>
                <a:stretch>
                  <a:fillRect l="-2383" t="-7107" r="-1230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20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  <p:bldP spid="63" grpId="1" animBg="1"/>
      <p:bldP spid="64" grpId="1" animBg="1"/>
      <p:bldP spid="61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F94F8-A6E5-4734-9B79-9FB4A16CCC92}"/>
                  </a:ext>
                </a:extLst>
              </p:cNvPr>
              <p:cNvSpPr txBox="1"/>
              <p:nvPr/>
            </p:nvSpPr>
            <p:spPr>
              <a:xfrm>
                <a:off x="1682064" y="4812505"/>
                <a:ext cx="7113069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রাশিগুলোর যোগফল = গড় 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রাশিগুলোর সংখ্যা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1F94F8-A6E5-4734-9B79-9FB4A16C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64" y="4812505"/>
                <a:ext cx="711306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4B16BE-8B38-4676-9BF5-EFB0755868E4}"/>
              </a:ext>
            </a:extLst>
          </p:cNvPr>
          <p:cNvSpPr txBox="1"/>
          <p:nvPr/>
        </p:nvSpPr>
        <p:spPr>
          <a:xfrm>
            <a:off x="1682064" y="882404"/>
            <a:ext cx="9317421" cy="255454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কতগুলো রাশি দেওয়া থাকলে, রাশিগুলোর যোগফলকে রাশিগুলোর সংখ্যা দ্বারা ভাগ করলে যে মান পাওয়া যায় তাকে রাশিগুলোর গড় বলে। গাণিতিকভাবে নিচের সূত্র দ্বারা গড় নির্ণয় করা যায়।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FED82-216A-4513-BED1-2FD413AF87E2}"/>
                  </a:ext>
                </a:extLst>
              </p:cNvPr>
              <p:cNvSpPr txBox="1"/>
              <p:nvPr/>
            </p:nvSpPr>
            <p:spPr>
              <a:xfrm>
                <a:off x="1682064" y="6186850"/>
                <a:ext cx="7129613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 = রাশিগুলোর যোগফল 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রাশিগুলোর সংখ্যা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FED82-216A-4513-BED1-2FD413AF8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64" y="6186850"/>
                <a:ext cx="712961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58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4444E-6 -3.46405E-6 L -4.44444E-6 0.13562 " pathEditMode="relative" rAng="0" ptsTypes="AA">
                                      <p:cBhvr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1313</TotalTime>
  <Words>907</Words>
  <Application>Microsoft Office PowerPoint</Application>
  <PresentationFormat>Custom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User</cp:lastModifiedBy>
  <cp:revision>124</cp:revision>
  <dcterms:created xsi:type="dcterms:W3CDTF">2019-10-03T16:05:15Z</dcterms:created>
  <dcterms:modified xsi:type="dcterms:W3CDTF">2019-11-22T16:18:56Z</dcterms:modified>
</cp:coreProperties>
</file>