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2" r:id="rId2"/>
    <p:sldId id="276" r:id="rId3"/>
    <p:sldId id="264" r:id="rId4"/>
    <p:sldId id="260" r:id="rId5"/>
    <p:sldId id="261" r:id="rId6"/>
    <p:sldId id="258" r:id="rId7"/>
    <p:sldId id="259" r:id="rId8"/>
    <p:sldId id="266" r:id="rId9"/>
    <p:sldId id="267" r:id="rId10"/>
    <p:sldId id="268" r:id="rId11"/>
    <p:sldId id="269" r:id="rId12"/>
    <p:sldId id="272" r:id="rId13"/>
    <p:sldId id="274" r:id="rId14"/>
    <p:sldId id="278" r:id="rId15"/>
    <p:sldId id="280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EF00F-E0C0-4D71-B104-D81A9A68D084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39F0BFA-026D-4958-8FEA-32791FD65AE1}">
      <dgm:prSet phldrT="[Text]" custT="1"/>
      <dgm:spPr/>
      <dgm:t>
        <a:bodyPr/>
        <a:lstStyle/>
        <a:p>
          <a:r>
            <a:rPr lang="en-US" sz="4000" dirty="0" err="1" smtClean="0">
              <a:latin typeface="NikoshBAN"/>
            </a:rPr>
            <a:t>মহাব্যবস্থাপক</a:t>
          </a:r>
          <a:endParaRPr lang="en-US" sz="4000" dirty="0">
            <a:latin typeface="NikoshBAN"/>
          </a:endParaRPr>
        </a:p>
      </dgm:t>
    </dgm:pt>
    <dgm:pt modelId="{F7674A4D-0274-49E8-904C-09E384E38B00}" type="parTrans" cxnId="{813F57F4-9509-4840-9BFA-E02031FA99D4}">
      <dgm:prSet/>
      <dgm:spPr/>
      <dgm:t>
        <a:bodyPr/>
        <a:lstStyle/>
        <a:p>
          <a:endParaRPr lang="en-US"/>
        </a:p>
      </dgm:t>
    </dgm:pt>
    <dgm:pt modelId="{43475AC6-245E-4D6D-96B4-F76240A2505B}" type="sibTrans" cxnId="{813F57F4-9509-4840-9BFA-E02031FA99D4}">
      <dgm:prSet/>
      <dgm:spPr/>
      <dgm:t>
        <a:bodyPr/>
        <a:lstStyle/>
        <a:p>
          <a:endParaRPr lang="en-US"/>
        </a:p>
      </dgm:t>
    </dgm:pt>
    <dgm:pt modelId="{B2F63978-B793-45A0-8EDD-544F3C448322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NikoshBAN"/>
            </a:rPr>
            <a:t>ক্রয়</a:t>
          </a:r>
          <a:r>
            <a:rPr lang="en-US" sz="3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3200" dirty="0" err="1" smtClean="0">
              <a:solidFill>
                <a:srgbClr val="7030A0"/>
              </a:solidFill>
              <a:latin typeface="NikoshBAN"/>
            </a:rPr>
            <a:t>ব্যবস্থাপক</a:t>
          </a:r>
          <a:endParaRPr lang="en-US" sz="3200" dirty="0">
            <a:solidFill>
              <a:srgbClr val="7030A0"/>
            </a:solidFill>
            <a:latin typeface="NikoshBAN"/>
          </a:endParaRPr>
        </a:p>
      </dgm:t>
    </dgm:pt>
    <dgm:pt modelId="{59A2082C-796D-4271-B1C7-44CAF3E03DDE}" type="parTrans" cxnId="{6288E87A-8408-406D-A294-1A7577794F4F}">
      <dgm:prSet/>
      <dgm:spPr/>
      <dgm:t>
        <a:bodyPr/>
        <a:lstStyle/>
        <a:p>
          <a:endParaRPr lang="en-US"/>
        </a:p>
      </dgm:t>
    </dgm:pt>
    <dgm:pt modelId="{6CF3C1FC-AFA4-45D4-A8FF-23ADAB10A1B5}" type="sibTrans" cxnId="{6288E87A-8408-406D-A294-1A7577794F4F}">
      <dgm:prSet/>
      <dgm:spPr/>
      <dgm:t>
        <a:bodyPr/>
        <a:lstStyle/>
        <a:p>
          <a:endParaRPr lang="en-US"/>
        </a:p>
      </dgm:t>
    </dgm:pt>
    <dgm:pt modelId="{A960A304-6F3C-4C6A-9975-8C366D110F80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NikoshBAN"/>
            </a:rPr>
            <a:t>উৎপাদন</a:t>
          </a:r>
          <a:r>
            <a:rPr lang="en-US" sz="3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3200" dirty="0" err="1" smtClean="0">
              <a:solidFill>
                <a:srgbClr val="7030A0"/>
              </a:solidFill>
              <a:latin typeface="NikoshBAN"/>
            </a:rPr>
            <a:t>ব্যবস্থাপক</a:t>
          </a:r>
          <a:endParaRPr lang="en-US" sz="3200" dirty="0">
            <a:solidFill>
              <a:srgbClr val="7030A0"/>
            </a:solidFill>
            <a:latin typeface="NikoshBAN"/>
          </a:endParaRPr>
        </a:p>
      </dgm:t>
    </dgm:pt>
    <dgm:pt modelId="{72A308F3-3364-4F6C-9AF3-7EA2B55B4DF6}" type="parTrans" cxnId="{3C6DD2E7-AF9C-429D-B7DF-ADFF9C8C2F1C}">
      <dgm:prSet/>
      <dgm:spPr/>
      <dgm:t>
        <a:bodyPr/>
        <a:lstStyle/>
        <a:p>
          <a:endParaRPr lang="en-US"/>
        </a:p>
      </dgm:t>
    </dgm:pt>
    <dgm:pt modelId="{AFD7E7B0-7A8E-4601-A7B3-1100123491C9}" type="sibTrans" cxnId="{3C6DD2E7-AF9C-429D-B7DF-ADFF9C8C2F1C}">
      <dgm:prSet/>
      <dgm:spPr/>
      <dgm:t>
        <a:bodyPr/>
        <a:lstStyle/>
        <a:p>
          <a:endParaRPr lang="en-US"/>
        </a:p>
      </dgm:t>
    </dgm:pt>
    <dgm:pt modelId="{39CFB54A-5ACD-468F-B061-540F1E6D087B}">
      <dgm:prSet phldrT="[Text]" custT="1"/>
      <dgm:spPr/>
      <dgm:t>
        <a:bodyPr/>
        <a:lstStyle/>
        <a:p>
          <a:r>
            <a:rPr lang="en-US" sz="4000" dirty="0" err="1" smtClean="0">
              <a:latin typeface="NikoshBAN"/>
            </a:rPr>
            <a:t>যন্ত্র</a:t>
          </a:r>
          <a:r>
            <a:rPr lang="en-US" sz="4000" dirty="0" smtClean="0">
              <a:latin typeface="NikoshBAN"/>
            </a:rPr>
            <a:t> </a:t>
          </a:r>
          <a:r>
            <a:rPr lang="en-US" sz="4000" dirty="0" err="1" smtClean="0">
              <a:latin typeface="NikoshBAN"/>
            </a:rPr>
            <a:t>পরিদর্শনকারী</a:t>
          </a:r>
          <a:endParaRPr lang="en-US" sz="4000" dirty="0">
            <a:latin typeface="NikoshBAN"/>
          </a:endParaRPr>
        </a:p>
      </dgm:t>
    </dgm:pt>
    <dgm:pt modelId="{B33096A2-E7DD-4696-AB03-CE55616C2E7D}" type="parTrans" cxnId="{5CF22642-87DC-4B81-8266-352383298B71}">
      <dgm:prSet/>
      <dgm:spPr/>
      <dgm:t>
        <a:bodyPr/>
        <a:lstStyle/>
        <a:p>
          <a:endParaRPr lang="en-US"/>
        </a:p>
      </dgm:t>
    </dgm:pt>
    <dgm:pt modelId="{57798D75-313D-437D-9637-973BD5C01DE7}" type="sibTrans" cxnId="{5CF22642-87DC-4B81-8266-352383298B71}">
      <dgm:prSet/>
      <dgm:spPr/>
      <dgm:t>
        <a:bodyPr/>
        <a:lstStyle/>
        <a:p>
          <a:endParaRPr lang="en-US"/>
        </a:p>
      </dgm:t>
    </dgm:pt>
    <dgm:pt modelId="{43BBD96A-44CF-4003-AB3C-B8A9F5F56C5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B0F0"/>
              </a:solidFill>
              <a:latin typeface="NikoshBAN"/>
            </a:rPr>
            <a:t>ফোরম্যান</a:t>
          </a:r>
          <a:r>
            <a:rPr lang="en-US" sz="3200" dirty="0" smtClean="0">
              <a:solidFill>
                <a:srgbClr val="00B0F0"/>
              </a:solidFill>
              <a:latin typeface="NikoshBAN"/>
            </a:rPr>
            <a:t> (১)</a:t>
          </a:r>
          <a:endParaRPr lang="en-US" sz="3200" dirty="0">
            <a:solidFill>
              <a:srgbClr val="00B0F0"/>
            </a:solidFill>
            <a:latin typeface="NikoshBAN"/>
          </a:endParaRPr>
        </a:p>
      </dgm:t>
    </dgm:pt>
    <dgm:pt modelId="{1DFDADC6-AB07-49EF-802D-B5E2131A1815}" type="parTrans" cxnId="{D32DCF6E-CB0F-413D-92DE-33FD2A87C3B5}">
      <dgm:prSet/>
      <dgm:spPr/>
      <dgm:t>
        <a:bodyPr/>
        <a:lstStyle/>
        <a:p>
          <a:endParaRPr lang="en-US"/>
        </a:p>
      </dgm:t>
    </dgm:pt>
    <dgm:pt modelId="{FFB57174-EE15-4D6B-93E1-847BFE2BF444}" type="sibTrans" cxnId="{D32DCF6E-CB0F-413D-92DE-33FD2A87C3B5}">
      <dgm:prSet/>
      <dgm:spPr/>
      <dgm:t>
        <a:bodyPr/>
        <a:lstStyle/>
        <a:p>
          <a:endParaRPr lang="en-US"/>
        </a:p>
      </dgm:t>
    </dgm:pt>
    <dgm:pt modelId="{A0978BBE-D7F4-4D7F-ABA9-BFF2BC524B6F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B0F0"/>
              </a:solidFill>
              <a:latin typeface="NikoshBAN"/>
            </a:rPr>
            <a:t>ফোরম্যান</a:t>
          </a:r>
          <a:r>
            <a:rPr lang="en-US" sz="3200" dirty="0" smtClean="0">
              <a:solidFill>
                <a:srgbClr val="00B0F0"/>
              </a:solidFill>
              <a:latin typeface="NikoshBAN"/>
            </a:rPr>
            <a:t> (২)</a:t>
          </a:r>
          <a:endParaRPr lang="en-US" sz="3200" dirty="0">
            <a:solidFill>
              <a:srgbClr val="00B0F0"/>
            </a:solidFill>
            <a:latin typeface="NikoshBAN"/>
          </a:endParaRPr>
        </a:p>
      </dgm:t>
    </dgm:pt>
    <dgm:pt modelId="{A220292C-F745-4ECB-AA26-A7988230AD0C}" type="parTrans" cxnId="{C124FCA5-9CE5-496E-84B7-F7403B4F0CAB}">
      <dgm:prSet/>
      <dgm:spPr/>
      <dgm:t>
        <a:bodyPr/>
        <a:lstStyle/>
        <a:p>
          <a:endParaRPr lang="en-US"/>
        </a:p>
      </dgm:t>
    </dgm:pt>
    <dgm:pt modelId="{3EEC718E-7D35-4395-93CF-8FEF48B2ED38}" type="sibTrans" cxnId="{C124FCA5-9CE5-496E-84B7-F7403B4F0CAB}">
      <dgm:prSet/>
      <dgm:spPr/>
      <dgm:t>
        <a:bodyPr/>
        <a:lstStyle/>
        <a:p>
          <a:endParaRPr lang="en-US"/>
        </a:p>
      </dgm:t>
    </dgm:pt>
    <dgm:pt modelId="{2F6837B4-67B1-4007-A158-89A931C682C8}">
      <dgm:prSet custT="1"/>
      <dgm:spPr/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NikoshBAN"/>
            </a:rPr>
            <a:t>বিক্রয়</a:t>
          </a:r>
          <a:r>
            <a:rPr lang="en-US" sz="3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3200" dirty="0" err="1" smtClean="0">
              <a:solidFill>
                <a:srgbClr val="7030A0"/>
              </a:solidFill>
              <a:latin typeface="NikoshBAN"/>
            </a:rPr>
            <a:t>ব্যবস্থাপক</a:t>
          </a:r>
          <a:endParaRPr lang="en-US" sz="3200" dirty="0">
            <a:solidFill>
              <a:srgbClr val="7030A0"/>
            </a:solidFill>
            <a:latin typeface="NikoshBAN"/>
          </a:endParaRPr>
        </a:p>
      </dgm:t>
    </dgm:pt>
    <dgm:pt modelId="{CCCE90BE-300B-4916-96B8-F1B45EF98C7C}" type="parTrans" cxnId="{49E79A2A-5EC6-4E42-86E9-B354DD39D1C8}">
      <dgm:prSet/>
      <dgm:spPr/>
      <dgm:t>
        <a:bodyPr/>
        <a:lstStyle/>
        <a:p>
          <a:endParaRPr lang="en-US"/>
        </a:p>
      </dgm:t>
    </dgm:pt>
    <dgm:pt modelId="{7F76AA5B-259B-4336-827F-55B13D81348B}" type="sibTrans" cxnId="{49E79A2A-5EC6-4E42-86E9-B354DD39D1C8}">
      <dgm:prSet/>
      <dgm:spPr/>
      <dgm:t>
        <a:bodyPr/>
        <a:lstStyle/>
        <a:p>
          <a:endParaRPr lang="en-US"/>
        </a:p>
      </dgm:t>
    </dgm:pt>
    <dgm:pt modelId="{D0C9FDE1-7351-4DFE-9834-87E6EFB94419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B050"/>
              </a:solidFill>
              <a:latin typeface="NikoshBAN"/>
            </a:rPr>
            <a:t>শ্রমিকবৃন্দ</a:t>
          </a:r>
          <a:endParaRPr lang="en-US" sz="3200" dirty="0">
            <a:solidFill>
              <a:srgbClr val="00B050"/>
            </a:solidFill>
            <a:latin typeface="NikoshBAN"/>
          </a:endParaRPr>
        </a:p>
      </dgm:t>
    </dgm:pt>
    <dgm:pt modelId="{D6CB8A0D-06DC-45A4-8792-C726584AEC4A}" type="sibTrans" cxnId="{819B0C0B-4799-4201-880C-AAA6649ED959}">
      <dgm:prSet/>
      <dgm:spPr/>
      <dgm:t>
        <a:bodyPr/>
        <a:lstStyle/>
        <a:p>
          <a:endParaRPr lang="en-US"/>
        </a:p>
      </dgm:t>
    </dgm:pt>
    <dgm:pt modelId="{6091C696-B756-4CB5-98F0-E7223891691A}" type="parTrans" cxnId="{819B0C0B-4799-4201-880C-AAA6649ED959}">
      <dgm:prSet/>
      <dgm:spPr/>
      <dgm:t>
        <a:bodyPr/>
        <a:lstStyle/>
        <a:p>
          <a:endParaRPr lang="en-US"/>
        </a:p>
      </dgm:t>
    </dgm:pt>
    <dgm:pt modelId="{4306423F-ECF9-4F20-8259-54EB396D1684}">
      <dgm:prSet phldrT="[Text]" phldr="1"/>
      <dgm:spPr/>
      <dgm:t>
        <a:bodyPr/>
        <a:lstStyle/>
        <a:p>
          <a:endParaRPr lang="en-US" dirty="0"/>
        </a:p>
      </dgm:t>
    </dgm:pt>
    <dgm:pt modelId="{D1707458-E83B-4DE0-B666-9743230A2CBB}" type="sibTrans" cxnId="{5178CBF6-D407-40B5-B30D-369067C55D1C}">
      <dgm:prSet/>
      <dgm:spPr/>
      <dgm:t>
        <a:bodyPr/>
        <a:lstStyle/>
        <a:p>
          <a:endParaRPr lang="en-US"/>
        </a:p>
      </dgm:t>
    </dgm:pt>
    <dgm:pt modelId="{7FB2E0EE-332C-4D7C-82A2-D534B94B5ECD}" type="parTrans" cxnId="{5178CBF6-D407-40B5-B30D-369067C55D1C}">
      <dgm:prSet/>
      <dgm:spPr/>
      <dgm:t>
        <a:bodyPr/>
        <a:lstStyle/>
        <a:p>
          <a:endParaRPr lang="en-US"/>
        </a:p>
      </dgm:t>
    </dgm:pt>
    <dgm:pt modelId="{0D0D1EA6-BD5E-43C0-8EF3-56F2E9675312}">
      <dgm:prSet custT="1"/>
      <dgm:spPr/>
      <dgm:t>
        <a:bodyPr/>
        <a:lstStyle/>
        <a:p>
          <a:r>
            <a:rPr lang="en-US" sz="3200" dirty="0" err="1" smtClean="0">
              <a:solidFill>
                <a:srgbClr val="00B0F0"/>
              </a:solidFill>
              <a:latin typeface="NikoshBAN"/>
            </a:rPr>
            <a:t>ফোরম্যান</a:t>
          </a:r>
          <a:r>
            <a:rPr lang="en-US" sz="3200" dirty="0" smtClean="0">
              <a:solidFill>
                <a:srgbClr val="00B0F0"/>
              </a:solidFill>
              <a:latin typeface="NikoshBAN"/>
            </a:rPr>
            <a:t> (৩)</a:t>
          </a:r>
          <a:endParaRPr lang="en-US" sz="3200" dirty="0">
            <a:solidFill>
              <a:srgbClr val="00B0F0"/>
            </a:solidFill>
            <a:latin typeface="NikoshBAN"/>
          </a:endParaRPr>
        </a:p>
      </dgm:t>
    </dgm:pt>
    <dgm:pt modelId="{BFC65C76-5E4D-4139-B4DC-791CA3C1B305}" type="parTrans" cxnId="{8E07BEA8-BB92-487D-A069-6B63AF0850F0}">
      <dgm:prSet/>
      <dgm:spPr/>
      <dgm:t>
        <a:bodyPr/>
        <a:lstStyle/>
        <a:p>
          <a:endParaRPr lang="en-US"/>
        </a:p>
      </dgm:t>
    </dgm:pt>
    <dgm:pt modelId="{71BD6F3F-657A-419A-AF9C-6DD9F5AC4514}" type="sibTrans" cxnId="{8E07BEA8-BB92-487D-A069-6B63AF0850F0}">
      <dgm:prSet/>
      <dgm:spPr/>
      <dgm:t>
        <a:bodyPr/>
        <a:lstStyle/>
        <a:p>
          <a:endParaRPr lang="en-US"/>
        </a:p>
      </dgm:t>
    </dgm:pt>
    <dgm:pt modelId="{4D60490D-1824-4295-990B-BF95EC251BE9}">
      <dgm:prSet custT="1"/>
      <dgm:spPr/>
      <dgm:t>
        <a:bodyPr/>
        <a:lstStyle/>
        <a:p>
          <a:r>
            <a:rPr lang="en-US" sz="3200" dirty="0" err="1" smtClean="0">
              <a:solidFill>
                <a:srgbClr val="00B050"/>
              </a:solidFill>
              <a:latin typeface="NikoshBAN"/>
            </a:rPr>
            <a:t>শ্রমিকবৃন্দ</a:t>
          </a:r>
          <a:endParaRPr lang="en-US" sz="3200" dirty="0">
            <a:solidFill>
              <a:srgbClr val="00B050"/>
            </a:solidFill>
            <a:latin typeface="NikoshBAN"/>
          </a:endParaRPr>
        </a:p>
      </dgm:t>
    </dgm:pt>
    <dgm:pt modelId="{5BED6F19-200E-4103-80E3-7CDE849C1482}" type="parTrans" cxnId="{4402DA95-122F-4630-BBCA-5CA218E52E56}">
      <dgm:prSet/>
      <dgm:spPr/>
      <dgm:t>
        <a:bodyPr/>
        <a:lstStyle/>
        <a:p>
          <a:endParaRPr lang="en-US"/>
        </a:p>
      </dgm:t>
    </dgm:pt>
    <dgm:pt modelId="{0D05D2FB-5E7D-4719-A242-FBD2FA1C9195}" type="sibTrans" cxnId="{4402DA95-122F-4630-BBCA-5CA218E52E56}">
      <dgm:prSet/>
      <dgm:spPr/>
      <dgm:t>
        <a:bodyPr/>
        <a:lstStyle/>
        <a:p>
          <a:endParaRPr lang="en-US"/>
        </a:p>
      </dgm:t>
    </dgm:pt>
    <dgm:pt modelId="{D79A6B35-AF60-4217-8B33-6991C53C9E19}">
      <dgm:prSet custT="1"/>
      <dgm:spPr/>
      <dgm:t>
        <a:bodyPr/>
        <a:lstStyle/>
        <a:p>
          <a:r>
            <a:rPr lang="en-US" sz="3200" dirty="0" err="1" smtClean="0">
              <a:solidFill>
                <a:srgbClr val="00B050"/>
              </a:solidFill>
              <a:latin typeface="NikoshBAN"/>
            </a:rPr>
            <a:t>শ্রমিকবৃন্দ</a:t>
          </a:r>
          <a:endParaRPr lang="en-US" sz="3200" dirty="0">
            <a:solidFill>
              <a:srgbClr val="00B050"/>
            </a:solidFill>
            <a:latin typeface="NikoshBAN"/>
          </a:endParaRPr>
        </a:p>
      </dgm:t>
    </dgm:pt>
    <dgm:pt modelId="{ABCDB7AF-B003-42EB-87D4-AE030CBE9C3B}" type="parTrans" cxnId="{D575AD24-43B6-488B-8BE1-B0797C8A08DD}">
      <dgm:prSet/>
      <dgm:spPr/>
      <dgm:t>
        <a:bodyPr/>
        <a:lstStyle/>
        <a:p>
          <a:endParaRPr lang="en-US"/>
        </a:p>
      </dgm:t>
    </dgm:pt>
    <dgm:pt modelId="{8DD0B73D-7297-4009-80E5-F7990986DACA}" type="sibTrans" cxnId="{D575AD24-43B6-488B-8BE1-B0797C8A08DD}">
      <dgm:prSet/>
      <dgm:spPr/>
      <dgm:t>
        <a:bodyPr/>
        <a:lstStyle/>
        <a:p>
          <a:endParaRPr lang="en-US"/>
        </a:p>
      </dgm:t>
    </dgm:pt>
    <dgm:pt modelId="{9472ACEC-2201-4DF5-8F66-AEF47941262C}" type="pres">
      <dgm:prSet presAssocID="{F78EF00F-E0C0-4D71-B104-D81A9A68D0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746FE-1F08-4D6A-8ADD-4C5AD54C0114}" type="pres">
      <dgm:prSet presAssocID="{4306423F-ECF9-4F20-8259-54EB396D1684}" presName="boxAndChildren" presStyleCnt="0"/>
      <dgm:spPr/>
      <dgm:t>
        <a:bodyPr/>
        <a:lstStyle/>
        <a:p>
          <a:endParaRPr lang="en-US"/>
        </a:p>
      </dgm:t>
    </dgm:pt>
    <dgm:pt modelId="{ABE819B5-9B63-4A40-AFB1-FE430BEB7E84}" type="pres">
      <dgm:prSet presAssocID="{4306423F-ECF9-4F20-8259-54EB396D1684}" presName="parentTextBox" presStyleLbl="node1" presStyleIdx="0" presStyleCnt="3"/>
      <dgm:spPr/>
      <dgm:t>
        <a:bodyPr/>
        <a:lstStyle/>
        <a:p>
          <a:endParaRPr lang="en-US"/>
        </a:p>
      </dgm:t>
    </dgm:pt>
    <dgm:pt modelId="{9883BB8B-5893-4D24-BBD7-30694CFDE374}" type="pres">
      <dgm:prSet presAssocID="{4306423F-ECF9-4F20-8259-54EB396D1684}" presName="entireBox" presStyleLbl="node1" presStyleIdx="0" presStyleCnt="3"/>
      <dgm:spPr/>
      <dgm:t>
        <a:bodyPr/>
        <a:lstStyle/>
        <a:p>
          <a:endParaRPr lang="en-US"/>
        </a:p>
      </dgm:t>
    </dgm:pt>
    <dgm:pt modelId="{563A0B90-17C5-400E-80FF-E95E6370BC76}" type="pres">
      <dgm:prSet presAssocID="{4306423F-ECF9-4F20-8259-54EB396D1684}" presName="descendantBox" presStyleCnt="0"/>
      <dgm:spPr/>
      <dgm:t>
        <a:bodyPr/>
        <a:lstStyle/>
        <a:p>
          <a:endParaRPr lang="en-US"/>
        </a:p>
      </dgm:t>
    </dgm:pt>
    <dgm:pt modelId="{CCCF3711-6C35-4672-9D15-D38B5D3E3F2E}" type="pres">
      <dgm:prSet presAssocID="{D0C9FDE1-7351-4DFE-9834-87E6EFB94419}" presName="childTextBox" presStyleLbl="fgAccFollowNode1" presStyleIdx="0" presStyleCnt="9" custLinFactNeighborX="1437" custLinFactNeighborY="-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90B26-715D-4F47-A61B-28303C9A2692}" type="pres">
      <dgm:prSet presAssocID="{4D60490D-1824-4295-990B-BF95EC251BE9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B62C-A308-444E-A1AE-9069939C287A}" type="pres">
      <dgm:prSet presAssocID="{D79A6B35-AF60-4217-8B33-6991C53C9E19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4A8F1-59DB-4A15-8B46-FADC2147F869}" type="pres">
      <dgm:prSet presAssocID="{57798D75-313D-437D-9637-973BD5C01DE7}" presName="sp" presStyleCnt="0"/>
      <dgm:spPr/>
      <dgm:t>
        <a:bodyPr/>
        <a:lstStyle/>
        <a:p>
          <a:endParaRPr lang="en-US"/>
        </a:p>
      </dgm:t>
    </dgm:pt>
    <dgm:pt modelId="{101E5309-93DC-4E41-9B36-3A6337EEC7D7}" type="pres">
      <dgm:prSet presAssocID="{39CFB54A-5ACD-468F-B061-540F1E6D087B}" presName="arrowAndChildren" presStyleCnt="0"/>
      <dgm:spPr/>
      <dgm:t>
        <a:bodyPr/>
        <a:lstStyle/>
        <a:p>
          <a:endParaRPr lang="en-US"/>
        </a:p>
      </dgm:t>
    </dgm:pt>
    <dgm:pt modelId="{0C6E1A48-A22B-46AB-80D6-B3F2BDB840B3}" type="pres">
      <dgm:prSet presAssocID="{39CFB54A-5ACD-468F-B061-540F1E6D087B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2057AB2-AE7D-482A-900E-8F1BDB5FAA28}" type="pres">
      <dgm:prSet presAssocID="{39CFB54A-5ACD-468F-B061-540F1E6D087B}" presName="arrow" presStyleLbl="node1" presStyleIdx="1" presStyleCnt="3"/>
      <dgm:spPr/>
      <dgm:t>
        <a:bodyPr/>
        <a:lstStyle/>
        <a:p>
          <a:endParaRPr lang="en-US"/>
        </a:p>
      </dgm:t>
    </dgm:pt>
    <dgm:pt modelId="{DC27FE21-A1E3-4319-862D-8317D6E8074F}" type="pres">
      <dgm:prSet presAssocID="{39CFB54A-5ACD-468F-B061-540F1E6D087B}" presName="descendantArrow" presStyleCnt="0"/>
      <dgm:spPr/>
      <dgm:t>
        <a:bodyPr/>
        <a:lstStyle/>
        <a:p>
          <a:endParaRPr lang="en-US"/>
        </a:p>
      </dgm:t>
    </dgm:pt>
    <dgm:pt modelId="{4A64F0BF-B39D-4E32-84BB-F69EE237598F}" type="pres">
      <dgm:prSet presAssocID="{43BBD96A-44CF-4003-AB3C-B8A9F5F56C5C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F308C-D470-48FE-976D-F8446865822B}" type="pres">
      <dgm:prSet presAssocID="{A0978BBE-D7F4-4D7F-ABA9-BFF2BC524B6F}" presName="childTextArrow" presStyleLbl="fgAccFollowNode1" presStyleIdx="4" presStyleCnt="9" custLinFactNeighborX="-1758" custLinFactNeighborY="-2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62FD2-8236-427A-B029-8DDBF6B80B1E}" type="pres">
      <dgm:prSet presAssocID="{0D0D1EA6-BD5E-43C0-8EF3-56F2E9675312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B87B3-67C1-4BBB-AC83-C98E70674CEF}" type="pres">
      <dgm:prSet presAssocID="{43475AC6-245E-4D6D-96B4-F76240A2505B}" presName="sp" presStyleCnt="0"/>
      <dgm:spPr/>
      <dgm:t>
        <a:bodyPr/>
        <a:lstStyle/>
        <a:p>
          <a:endParaRPr lang="en-US"/>
        </a:p>
      </dgm:t>
    </dgm:pt>
    <dgm:pt modelId="{76DBDE38-D2D3-4E83-91F6-6FBE0F605595}" type="pres">
      <dgm:prSet presAssocID="{839F0BFA-026D-4958-8FEA-32791FD65AE1}" presName="arrowAndChildren" presStyleCnt="0"/>
      <dgm:spPr/>
      <dgm:t>
        <a:bodyPr/>
        <a:lstStyle/>
        <a:p>
          <a:endParaRPr lang="en-US"/>
        </a:p>
      </dgm:t>
    </dgm:pt>
    <dgm:pt modelId="{0CF09469-45F9-409B-B8CD-47AD22850405}" type="pres">
      <dgm:prSet presAssocID="{839F0BFA-026D-4958-8FEA-32791FD65AE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1DAD108-C715-4A68-B46D-71EB35E9D4BE}" type="pres">
      <dgm:prSet presAssocID="{839F0BFA-026D-4958-8FEA-32791FD65AE1}" presName="arrow" presStyleLbl="node1" presStyleIdx="2" presStyleCnt="3" custLinFactNeighborX="176" custLinFactNeighborY="-2776"/>
      <dgm:spPr/>
      <dgm:t>
        <a:bodyPr/>
        <a:lstStyle/>
        <a:p>
          <a:endParaRPr lang="en-US"/>
        </a:p>
      </dgm:t>
    </dgm:pt>
    <dgm:pt modelId="{8557EEC3-0D30-44A7-AD9E-B18F02710669}" type="pres">
      <dgm:prSet presAssocID="{839F0BFA-026D-4958-8FEA-32791FD65AE1}" presName="descendantArrow" presStyleCnt="0"/>
      <dgm:spPr/>
      <dgm:t>
        <a:bodyPr/>
        <a:lstStyle/>
        <a:p>
          <a:endParaRPr lang="en-US"/>
        </a:p>
      </dgm:t>
    </dgm:pt>
    <dgm:pt modelId="{9A3523BE-A73A-4392-8606-F9A6B12718B4}" type="pres">
      <dgm:prSet presAssocID="{B2F63978-B793-45A0-8EDD-544F3C448322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72022-FBDB-41F8-BD28-950B48CA91C2}" type="pres">
      <dgm:prSet presAssocID="{A960A304-6F3C-4C6A-9975-8C366D110F80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1E861-8234-42CD-BCDD-3FC5B8D16E23}" type="pres">
      <dgm:prSet presAssocID="{2F6837B4-67B1-4007-A158-89A931C682C8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814203-DF27-4685-BAAC-06B64EE2562A}" type="presOf" srcId="{0D0D1EA6-BD5E-43C0-8EF3-56F2E9675312}" destId="{34962FD2-8236-427A-B029-8DDBF6B80B1E}" srcOrd="0" destOrd="0" presId="urn:microsoft.com/office/officeart/2005/8/layout/process4"/>
    <dgm:cxn modelId="{6288E87A-8408-406D-A294-1A7577794F4F}" srcId="{839F0BFA-026D-4958-8FEA-32791FD65AE1}" destId="{B2F63978-B793-45A0-8EDD-544F3C448322}" srcOrd="0" destOrd="0" parTransId="{59A2082C-796D-4271-B1C7-44CAF3E03DDE}" sibTransId="{6CF3C1FC-AFA4-45D4-A8FF-23ADAB10A1B5}"/>
    <dgm:cxn modelId="{3C6DD2E7-AF9C-429D-B7DF-ADFF9C8C2F1C}" srcId="{839F0BFA-026D-4958-8FEA-32791FD65AE1}" destId="{A960A304-6F3C-4C6A-9975-8C366D110F80}" srcOrd="1" destOrd="0" parTransId="{72A308F3-3364-4F6C-9AF3-7EA2B55B4DF6}" sibTransId="{AFD7E7B0-7A8E-4601-A7B3-1100123491C9}"/>
    <dgm:cxn modelId="{AD493D35-7D08-4F68-A3B3-7CA44AEBDD11}" type="presOf" srcId="{43BBD96A-44CF-4003-AB3C-B8A9F5F56C5C}" destId="{4A64F0BF-B39D-4E32-84BB-F69EE237598F}" srcOrd="0" destOrd="0" presId="urn:microsoft.com/office/officeart/2005/8/layout/process4"/>
    <dgm:cxn modelId="{C124FCA5-9CE5-496E-84B7-F7403B4F0CAB}" srcId="{39CFB54A-5ACD-468F-B061-540F1E6D087B}" destId="{A0978BBE-D7F4-4D7F-ABA9-BFF2BC524B6F}" srcOrd="1" destOrd="0" parTransId="{A220292C-F745-4ECB-AA26-A7988230AD0C}" sibTransId="{3EEC718E-7D35-4395-93CF-8FEF48B2ED38}"/>
    <dgm:cxn modelId="{3BDCA26D-5AAE-4C75-A33B-B7B851441FAD}" type="presOf" srcId="{39CFB54A-5ACD-468F-B061-540F1E6D087B}" destId="{32057AB2-AE7D-482A-900E-8F1BDB5FAA28}" srcOrd="1" destOrd="0" presId="urn:microsoft.com/office/officeart/2005/8/layout/process4"/>
    <dgm:cxn modelId="{0CEBDDB7-24E5-484E-9DE6-A0592982636F}" type="presOf" srcId="{4D60490D-1824-4295-990B-BF95EC251BE9}" destId="{62A90B26-715D-4F47-A61B-28303C9A2692}" srcOrd="0" destOrd="0" presId="urn:microsoft.com/office/officeart/2005/8/layout/process4"/>
    <dgm:cxn modelId="{813F57F4-9509-4840-9BFA-E02031FA99D4}" srcId="{F78EF00F-E0C0-4D71-B104-D81A9A68D084}" destId="{839F0BFA-026D-4958-8FEA-32791FD65AE1}" srcOrd="0" destOrd="0" parTransId="{F7674A4D-0274-49E8-904C-09E384E38B00}" sibTransId="{43475AC6-245E-4D6D-96B4-F76240A2505B}"/>
    <dgm:cxn modelId="{D32DCF6E-CB0F-413D-92DE-33FD2A87C3B5}" srcId="{39CFB54A-5ACD-468F-B061-540F1E6D087B}" destId="{43BBD96A-44CF-4003-AB3C-B8A9F5F56C5C}" srcOrd="0" destOrd="0" parTransId="{1DFDADC6-AB07-49EF-802D-B5E2131A1815}" sibTransId="{FFB57174-EE15-4D6B-93E1-847BFE2BF444}"/>
    <dgm:cxn modelId="{D575AD24-43B6-488B-8BE1-B0797C8A08DD}" srcId="{4306423F-ECF9-4F20-8259-54EB396D1684}" destId="{D79A6B35-AF60-4217-8B33-6991C53C9E19}" srcOrd="2" destOrd="0" parTransId="{ABCDB7AF-B003-42EB-87D4-AE030CBE9C3B}" sibTransId="{8DD0B73D-7297-4009-80E5-F7990986DACA}"/>
    <dgm:cxn modelId="{49E79A2A-5EC6-4E42-86E9-B354DD39D1C8}" srcId="{839F0BFA-026D-4958-8FEA-32791FD65AE1}" destId="{2F6837B4-67B1-4007-A158-89A931C682C8}" srcOrd="2" destOrd="0" parTransId="{CCCE90BE-300B-4916-96B8-F1B45EF98C7C}" sibTransId="{7F76AA5B-259B-4336-827F-55B13D81348B}"/>
    <dgm:cxn modelId="{33CE26CC-BB72-4CA9-8F52-192EFDEA72F0}" type="presOf" srcId="{4306423F-ECF9-4F20-8259-54EB396D1684}" destId="{ABE819B5-9B63-4A40-AFB1-FE430BEB7E84}" srcOrd="0" destOrd="0" presId="urn:microsoft.com/office/officeart/2005/8/layout/process4"/>
    <dgm:cxn modelId="{5CF22642-87DC-4B81-8266-352383298B71}" srcId="{F78EF00F-E0C0-4D71-B104-D81A9A68D084}" destId="{39CFB54A-5ACD-468F-B061-540F1E6D087B}" srcOrd="1" destOrd="0" parTransId="{B33096A2-E7DD-4696-AB03-CE55616C2E7D}" sibTransId="{57798D75-313D-437D-9637-973BD5C01DE7}"/>
    <dgm:cxn modelId="{E6727843-44B0-40DB-9076-9A249E8E6684}" type="presOf" srcId="{A960A304-6F3C-4C6A-9975-8C366D110F80}" destId="{DE772022-FBDB-41F8-BD28-950B48CA91C2}" srcOrd="0" destOrd="0" presId="urn:microsoft.com/office/officeart/2005/8/layout/process4"/>
    <dgm:cxn modelId="{819B0C0B-4799-4201-880C-AAA6649ED959}" srcId="{4306423F-ECF9-4F20-8259-54EB396D1684}" destId="{D0C9FDE1-7351-4DFE-9834-87E6EFB94419}" srcOrd="0" destOrd="0" parTransId="{6091C696-B756-4CB5-98F0-E7223891691A}" sibTransId="{D6CB8A0D-06DC-45A4-8792-C726584AEC4A}"/>
    <dgm:cxn modelId="{84224B77-D4F0-4D5C-8730-DE2C1C8B4EDD}" type="presOf" srcId="{B2F63978-B793-45A0-8EDD-544F3C448322}" destId="{9A3523BE-A73A-4392-8606-F9A6B12718B4}" srcOrd="0" destOrd="0" presId="urn:microsoft.com/office/officeart/2005/8/layout/process4"/>
    <dgm:cxn modelId="{99F2A5EC-278C-4351-8ADE-B9BDC9FDE3C5}" type="presOf" srcId="{2F6837B4-67B1-4007-A158-89A931C682C8}" destId="{DDB1E861-8234-42CD-BCDD-3FC5B8D16E23}" srcOrd="0" destOrd="0" presId="urn:microsoft.com/office/officeart/2005/8/layout/process4"/>
    <dgm:cxn modelId="{D1BE6CEC-E6A2-419F-80AC-269B6C182BD0}" type="presOf" srcId="{D79A6B35-AF60-4217-8B33-6991C53C9E19}" destId="{105AB62C-A308-444E-A1AE-9069939C287A}" srcOrd="0" destOrd="0" presId="urn:microsoft.com/office/officeart/2005/8/layout/process4"/>
    <dgm:cxn modelId="{C797488A-7F51-484C-A999-9AA4DC6F58A1}" type="presOf" srcId="{39CFB54A-5ACD-468F-B061-540F1E6D087B}" destId="{0C6E1A48-A22B-46AB-80D6-B3F2BDB840B3}" srcOrd="0" destOrd="0" presId="urn:microsoft.com/office/officeart/2005/8/layout/process4"/>
    <dgm:cxn modelId="{8DBAE301-03F1-40DE-B28F-6A5F131CC170}" type="presOf" srcId="{F78EF00F-E0C0-4D71-B104-D81A9A68D084}" destId="{9472ACEC-2201-4DF5-8F66-AEF47941262C}" srcOrd="0" destOrd="0" presId="urn:microsoft.com/office/officeart/2005/8/layout/process4"/>
    <dgm:cxn modelId="{5178CBF6-D407-40B5-B30D-369067C55D1C}" srcId="{F78EF00F-E0C0-4D71-B104-D81A9A68D084}" destId="{4306423F-ECF9-4F20-8259-54EB396D1684}" srcOrd="2" destOrd="0" parTransId="{7FB2E0EE-332C-4D7C-82A2-D534B94B5ECD}" sibTransId="{D1707458-E83B-4DE0-B666-9743230A2CBB}"/>
    <dgm:cxn modelId="{07746044-980E-4BD8-A74D-120308720032}" type="presOf" srcId="{A0978BBE-D7F4-4D7F-ABA9-BFF2BC524B6F}" destId="{04EF308C-D470-48FE-976D-F8446865822B}" srcOrd="0" destOrd="0" presId="urn:microsoft.com/office/officeart/2005/8/layout/process4"/>
    <dgm:cxn modelId="{8E07BEA8-BB92-487D-A069-6B63AF0850F0}" srcId="{39CFB54A-5ACD-468F-B061-540F1E6D087B}" destId="{0D0D1EA6-BD5E-43C0-8EF3-56F2E9675312}" srcOrd="2" destOrd="0" parTransId="{BFC65C76-5E4D-4139-B4DC-791CA3C1B305}" sibTransId="{71BD6F3F-657A-419A-AF9C-6DD9F5AC4514}"/>
    <dgm:cxn modelId="{4402DA95-122F-4630-BBCA-5CA218E52E56}" srcId="{4306423F-ECF9-4F20-8259-54EB396D1684}" destId="{4D60490D-1824-4295-990B-BF95EC251BE9}" srcOrd="1" destOrd="0" parTransId="{5BED6F19-200E-4103-80E3-7CDE849C1482}" sibTransId="{0D05D2FB-5E7D-4719-A242-FBD2FA1C9195}"/>
    <dgm:cxn modelId="{2FE1A4BD-C31A-4B1A-8670-9CCF2BCC8F4A}" type="presOf" srcId="{839F0BFA-026D-4958-8FEA-32791FD65AE1}" destId="{31DAD108-C715-4A68-B46D-71EB35E9D4BE}" srcOrd="1" destOrd="0" presId="urn:microsoft.com/office/officeart/2005/8/layout/process4"/>
    <dgm:cxn modelId="{6F1FBC94-5AFB-41B8-A93C-C5028C4D102A}" type="presOf" srcId="{839F0BFA-026D-4958-8FEA-32791FD65AE1}" destId="{0CF09469-45F9-409B-B8CD-47AD22850405}" srcOrd="0" destOrd="0" presId="urn:microsoft.com/office/officeart/2005/8/layout/process4"/>
    <dgm:cxn modelId="{46E027BF-4871-454F-82B6-9F90A1757C85}" type="presOf" srcId="{D0C9FDE1-7351-4DFE-9834-87E6EFB94419}" destId="{CCCF3711-6C35-4672-9D15-D38B5D3E3F2E}" srcOrd="0" destOrd="0" presId="urn:microsoft.com/office/officeart/2005/8/layout/process4"/>
    <dgm:cxn modelId="{6CD9A4E7-5738-4D1A-90F2-D1A039AF04DE}" type="presOf" srcId="{4306423F-ECF9-4F20-8259-54EB396D1684}" destId="{9883BB8B-5893-4D24-BBD7-30694CFDE374}" srcOrd="1" destOrd="0" presId="urn:microsoft.com/office/officeart/2005/8/layout/process4"/>
    <dgm:cxn modelId="{3B0D1BB2-B579-429E-A62F-44B2FFC6F579}" type="presParOf" srcId="{9472ACEC-2201-4DF5-8F66-AEF47941262C}" destId="{15B746FE-1F08-4D6A-8ADD-4C5AD54C0114}" srcOrd="0" destOrd="0" presId="urn:microsoft.com/office/officeart/2005/8/layout/process4"/>
    <dgm:cxn modelId="{E3B1EE6D-28A0-4DE2-82F2-5FF2F8077389}" type="presParOf" srcId="{15B746FE-1F08-4D6A-8ADD-4C5AD54C0114}" destId="{ABE819B5-9B63-4A40-AFB1-FE430BEB7E84}" srcOrd="0" destOrd="0" presId="urn:microsoft.com/office/officeart/2005/8/layout/process4"/>
    <dgm:cxn modelId="{B593843A-4886-4F5B-9922-E5419196C078}" type="presParOf" srcId="{15B746FE-1F08-4D6A-8ADD-4C5AD54C0114}" destId="{9883BB8B-5893-4D24-BBD7-30694CFDE374}" srcOrd="1" destOrd="0" presId="urn:microsoft.com/office/officeart/2005/8/layout/process4"/>
    <dgm:cxn modelId="{352BB4A2-84BC-44C5-AAE4-727AB93B608A}" type="presParOf" srcId="{15B746FE-1F08-4D6A-8ADD-4C5AD54C0114}" destId="{563A0B90-17C5-400E-80FF-E95E6370BC76}" srcOrd="2" destOrd="0" presId="urn:microsoft.com/office/officeart/2005/8/layout/process4"/>
    <dgm:cxn modelId="{27EC133E-D023-4362-B3B6-3A7BDBBF77E3}" type="presParOf" srcId="{563A0B90-17C5-400E-80FF-E95E6370BC76}" destId="{CCCF3711-6C35-4672-9D15-D38B5D3E3F2E}" srcOrd="0" destOrd="0" presId="urn:microsoft.com/office/officeart/2005/8/layout/process4"/>
    <dgm:cxn modelId="{243263B1-75E6-4C81-97DC-F077FDF7E3E4}" type="presParOf" srcId="{563A0B90-17C5-400E-80FF-E95E6370BC76}" destId="{62A90B26-715D-4F47-A61B-28303C9A2692}" srcOrd="1" destOrd="0" presId="urn:microsoft.com/office/officeart/2005/8/layout/process4"/>
    <dgm:cxn modelId="{AD170896-8F97-47FA-9502-BB718A44C1E5}" type="presParOf" srcId="{563A0B90-17C5-400E-80FF-E95E6370BC76}" destId="{105AB62C-A308-444E-A1AE-9069939C287A}" srcOrd="2" destOrd="0" presId="urn:microsoft.com/office/officeart/2005/8/layout/process4"/>
    <dgm:cxn modelId="{53405687-FAE6-4722-8F28-68E2B079761C}" type="presParOf" srcId="{9472ACEC-2201-4DF5-8F66-AEF47941262C}" destId="{04C4A8F1-59DB-4A15-8B46-FADC2147F869}" srcOrd="1" destOrd="0" presId="urn:microsoft.com/office/officeart/2005/8/layout/process4"/>
    <dgm:cxn modelId="{EB93AB79-4549-45DA-8A1B-6426049B273D}" type="presParOf" srcId="{9472ACEC-2201-4DF5-8F66-AEF47941262C}" destId="{101E5309-93DC-4E41-9B36-3A6337EEC7D7}" srcOrd="2" destOrd="0" presId="urn:microsoft.com/office/officeart/2005/8/layout/process4"/>
    <dgm:cxn modelId="{83BC1012-22F3-4AEE-9FEB-A8CF6F31A737}" type="presParOf" srcId="{101E5309-93DC-4E41-9B36-3A6337EEC7D7}" destId="{0C6E1A48-A22B-46AB-80D6-B3F2BDB840B3}" srcOrd="0" destOrd="0" presId="urn:microsoft.com/office/officeart/2005/8/layout/process4"/>
    <dgm:cxn modelId="{03412DB4-E649-4734-A1A8-399E6C157B71}" type="presParOf" srcId="{101E5309-93DC-4E41-9B36-3A6337EEC7D7}" destId="{32057AB2-AE7D-482A-900E-8F1BDB5FAA28}" srcOrd="1" destOrd="0" presId="urn:microsoft.com/office/officeart/2005/8/layout/process4"/>
    <dgm:cxn modelId="{5D4D7D7C-5436-43B8-A4F0-58BB004DD64B}" type="presParOf" srcId="{101E5309-93DC-4E41-9B36-3A6337EEC7D7}" destId="{DC27FE21-A1E3-4319-862D-8317D6E8074F}" srcOrd="2" destOrd="0" presId="urn:microsoft.com/office/officeart/2005/8/layout/process4"/>
    <dgm:cxn modelId="{A155CF84-2766-497A-B46E-5BF1187DE76A}" type="presParOf" srcId="{DC27FE21-A1E3-4319-862D-8317D6E8074F}" destId="{4A64F0BF-B39D-4E32-84BB-F69EE237598F}" srcOrd="0" destOrd="0" presId="urn:microsoft.com/office/officeart/2005/8/layout/process4"/>
    <dgm:cxn modelId="{80B3C4F7-4CD3-4F0B-A590-88B43A69FB0E}" type="presParOf" srcId="{DC27FE21-A1E3-4319-862D-8317D6E8074F}" destId="{04EF308C-D470-48FE-976D-F8446865822B}" srcOrd="1" destOrd="0" presId="urn:microsoft.com/office/officeart/2005/8/layout/process4"/>
    <dgm:cxn modelId="{8C49D78B-6B23-4369-9FD2-75353FD8E99A}" type="presParOf" srcId="{DC27FE21-A1E3-4319-862D-8317D6E8074F}" destId="{34962FD2-8236-427A-B029-8DDBF6B80B1E}" srcOrd="2" destOrd="0" presId="urn:microsoft.com/office/officeart/2005/8/layout/process4"/>
    <dgm:cxn modelId="{A83FB667-DB4C-4DE5-A756-D2A7009DB2E1}" type="presParOf" srcId="{9472ACEC-2201-4DF5-8F66-AEF47941262C}" destId="{24CB87B3-67C1-4BBB-AC83-C98E70674CEF}" srcOrd="3" destOrd="0" presId="urn:microsoft.com/office/officeart/2005/8/layout/process4"/>
    <dgm:cxn modelId="{B106E02E-A0DF-49F9-8A7E-53E14A1AE548}" type="presParOf" srcId="{9472ACEC-2201-4DF5-8F66-AEF47941262C}" destId="{76DBDE38-D2D3-4E83-91F6-6FBE0F605595}" srcOrd="4" destOrd="0" presId="urn:microsoft.com/office/officeart/2005/8/layout/process4"/>
    <dgm:cxn modelId="{5865A690-3A17-4D69-B5AF-48DCBB7C28CE}" type="presParOf" srcId="{76DBDE38-D2D3-4E83-91F6-6FBE0F605595}" destId="{0CF09469-45F9-409B-B8CD-47AD22850405}" srcOrd="0" destOrd="0" presId="urn:microsoft.com/office/officeart/2005/8/layout/process4"/>
    <dgm:cxn modelId="{1A62E64E-F20B-4A78-A2B6-65D2882BC48A}" type="presParOf" srcId="{76DBDE38-D2D3-4E83-91F6-6FBE0F605595}" destId="{31DAD108-C715-4A68-B46D-71EB35E9D4BE}" srcOrd="1" destOrd="0" presId="urn:microsoft.com/office/officeart/2005/8/layout/process4"/>
    <dgm:cxn modelId="{2D1738AF-3954-4550-9E28-F06277D6F222}" type="presParOf" srcId="{76DBDE38-D2D3-4E83-91F6-6FBE0F605595}" destId="{8557EEC3-0D30-44A7-AD9E-B18F02710669}" srcOrd="2" destOrd="0" presId="urn:microsoft.com/office/officeart/2005/8/layout/process4"/>
    <dgm:cxn modelId="{F210EA79-FA22-4F1D-810E-DBB6464023D5}" type="presParOf" srcId="{8557EEC3-0D30-44A7-AD9E-B18F02710669}" destId="{9A3523BE-A73A-4392-8606-F9A6B12718B4}" srcOrd="0" destOrd="0" presId="urn:microsoft.com/office/officeart/2005/8/layout/process4"/>
    <dgm:cxn modelId="{14BB30BE-5206-476A-BCB1-37FD0B78121F}" type="presParOf" srcId="{8557EEC3-0D30-44A7-AD9E-B18F02710669}" destId="{DE772022-FBDB-41F8-BD28-950B48CA91C2}" srcOrd="1" destOrd="0" presId="urn:microsoft.com/office/officeart/2005/8/layout/process4"/>
    <dgm:cxn modelId="{9ACD63DE-893B-4E3D-BE10-1FE4D8D5C7C0}" type="presParOf" srcId="{8557EEC3-0D30-44A7-AD9E-B18F02710669}" destId="{DDB1E861-8234-42CD-BCDD-3FC5B8D16E2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4D8C3-4884-44B4-A1E9-5C6EEC8FDAAE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F883ADF-01F9-47D8-863D-8DFD09AF43B6}">
      <dgm:prSet phldrT="[Text]" custT="1"/>
      <dgm:spPr/>
      <dgm:t>
        <a:bodyPr/>
        <a:lstStyle/>
        <a:p>
          <a:r>
            <a:rPr lang="en-US" sz="3200" dirty="0" err="1" smtClean="0">
              <a:latin typeface="NikoshBAN"/>
            </a:rPr>
            <a:t>মহা-ব্যবস্থাপক</a:t>
          </a:r>
          <a:endParaRPr lang="en-US" sz="3200" dirty="0">
            <a:latin typeface="NikoshBAN"/>
          </a:endParaRPr>
        </a:p>
      </dgm:t>
    </dgm:pt>
    <dgm:pt modelId="{4490F0DF-16FB-42DC-B031-2DE2237C8179}" type="parTrans" cxnId="{29E75498-4AF2-427E-BE40-3AF7EEA872F8}">
      <dgm:prSet/>
      <dgm:spPr/>
      <dgm:t>
        <a:bodyPr/>
        <a:lstStyle/>
        <a:p>
          <a:endParaRPr lang="en-US"/>
        </a:p>
      </dgm:t>
    </dgm:pt>
    <dgm:pt modelId="{338A893A-4146-4D68-8408-715783F19CF1}" type="sibTrans" cxnId="{29E75498-4AF2-427E-BE40-3AF7EEA872F8}">
      <dgm:prSet/>
      <dgm:spPr/>
      <dgm:t>
        <a:bodyPr/>
        <a:lstStyle/>
        <a:p>
          <a:endParaRPr lang="en-US"/>
        </a:p>
      </dgm:t>
    </dgm:pt>
    <dgm:pt modelId="{809BD737-316A-46A5-9090-F6F73DE86F9E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7030A0"/>
              </a:solidFill>
              <a:latin typeface="NikoshBAN"/>
            </a:rPr>
            <a:t>সহকারী</a:t>
          </a:r>
          <a:r>
            <a:rPr lang="en-US" sz="28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/>
            </a:rPr>
            <a:t>মহা-ব্যবস্থাপক</a:t>
          </a:r>
          <a:r>
            <a:rPr lang="en-US" sz="2800" dirty="0" smtClean="0">
              <a:solidFill>
                <a:srgbClr val="7030A0"/>
              </a:solidFill>
              <a:latin typeface="NikoshBAN"/>
            </a:rPr>
            <a:t>(</a:t>
          </a:r>
          <a:r>
            <a:rPr lang="en-US" sz="2800" dirty="0" err="1" smtClean="0">
              <a:solidFill>
                <a:srgbClr val="7030A0"/>
              </a:solidFill>
              <a:latin typeface="NikoshBAN"/>
            </a:rPr>
            <a:t>উৎপাদন</a:t>
          </a:r>
          <a:r>
            <a:rPr lang="en-US" sz="2800" dirty="0" smtClean="0">
              <a:solidFill>
                <a:srgbClr val="7030A0"/>
              </a:solidFill>
              <a:latin typeface="NikoshBAN"/>
            </a:rPr>
            <a:t>)</a:t>
          </a:r>
          <a:endParaRPr lang="en-US" sz="2800" dirty="0">
            <a:solidFill>
              <a:srgbClr val="7030A0"/>
            </a:solidFill>
            <a:latin typeface="NikoshBAN"/>
          </a:endParaRPr>
        </a:p>
      </dgm:t>
    </dgm:pt>
    <dgm:pt modelId="{AFCC2A38-5A0D-4967-9A62-C6C568641419}" type="parTrans" cxnId="{B48645A7-F05B-4B6A-AFF4-4A0635BDC7E5}">
      <dgm:prSet/>
      <dgm:spPr/>
      <dgm:t>
        <a:bodyPr/>
        <a:lstStyle/>
        <a:p>
          <a:endParaRPr lang="en-US"/>
        </a:p>
      </dgm:t>
    </dgm:pt>
    <dgm:pt modelId="{7326D3A1-2E73-4D87-94C4-7C45CC14EB2B}" type="sibTrans" cxnId="{B48645A7-F05B-4B6A-AFF4-4A0635BDC7E5}">
      <dgm:prSet/>
      <dgm:spPr/>
      <dgm:t>
        <a:bodyPr/>
        <a:lstStyle/>
        <a:p>
          <a:endParaRPr lang="en-US"/>
        </a:p>
      </dgm:t>
    </dgm:pt>
    <dgm:pt modelId="{09CB6FBF-678F-4A78-BD8C-7F1CBA7536E5}">
      <dgm:prSet phldrT="[Text]" phldr="1"/>
      <dgm:spPr/>
      <dgm:t>
        <a:bodyPr/>
        <a:lstStyle/>
        <a:p>
          <a:endParaRPr lang="en-US" dirty="0"/>
        </a:p>
      </dgm:t>
    </dgm:pt>
    <dgm:pt modelId="{27F97DCC-921D-443A-8345-3ED7FDB6A6E0}" type="parTrans" cxnId="{DC7C426C-3D6D-4EF2-BEE3-9FAE3E7DC709}">
      <dgm:prSet/>
      <dgm:spPr/>
      <dgm:t>
        <a:bodyPr/>
        <a:lstStyle/>
        <a:p>
          <a:endParaRPr lang="en-US"/>
        </a:p>
      </dgm:t>
    </dgm:pt>
    <dgm:pt modelId="{6E78D507-1053-4D42-B281-E6D4CBAFBF0C}" type="sibTrans" cxnId="{DC7C426C-3D6D-4EF2-BEE3-9FAE3E7DC709}">
      <dgm:prSet/>
      <dgm:spPr/>
      <dgm:t>
        <a:bodyPr/>
        <a:lstStyle/>
        <a:p>
          <a:endParaRPr lang="en-US"/>
        </a:p>
      </dgm:t>
    </dgm:pt>
    <dgm:pt modelId="{E642627B-D163-4673-B133-6063793A6CB9}">
      <dgm:prSet phldrT="[Text]" custT="1"/>
      <dgm:spPr/>
      <dgm:t>
        <a:bodyPr/>
        <a:lstStyle/>
        <a:p>
          <a:r>
            <a:rPr lang="en-US" sz="2400" dirty="0" err="1" smtClean="0">
              <a:latin typeface="NikoshBAN"/>
            </a:rPr>
            <a:t>উৎপাদন</a:t>
          </a:r>
          <a:r>
            <a:rPr lang="en-US" sz="2400" dirty="0" smtClean="0">
              <a:latin typeface="NikoshBAN"/>
            </a:rPr>
            <a:t> </a:t>
          </a:r>
          <a:r>
            <a:rPr lang="en-US" sz="2400" dirty="0" err="1" smtClean="0">
              <a:latin typeface="NikoshBAN"/>
            </a:rPr>
            <a:t>ব্যবস্থাপক</a:t>
          </a:r>
          <a:endParaRPr lang="en-US" sz="2400" dirty="0">
            <a:latin typeface="NikoshBAN"/>
          </a:endParaRPr>
        </a:p>
      </dgm:t>
    </dgm:pt>
    <dgm:pt modelId="{E37A3BB1-2A72-41AE-AD9B-44C8F9233506}" type="parTrans" cxnId="{5D08A273-BFD7-41E3-96BA-6B4CD0602D45}">
      <dgm:prSet/>
      <dgm:spPr/>
      <dgm:t>
        <a:bodyPr/>
        <a:lstStyle/>
        <a:p>
          <a:endParaRPr lang="en-US"/>
        </a:p>
      </dgm:t>
    </dgm:pt>
    <dgm:pt modelId="{DE60ADD9-6E0F-493B-AEA4-3E6E2BAB19AF}" type="sibTrans" cxnId="{5D08A273-BFD7-41E3-96BA-6B4CD0602D45}">
      <dgm:prSet/>
      <dgm:spPr/>
      <dgm:t>
        <a:bodyPr/>
        <a:lstStyle/>
        <a:p>
          <a:endParaRPr lang="en-US"/>
        </a:p>
      </dgm:t>
    </dgm:pt>
    <dgm:pt modelId="{3AF8C818-4710-4B39-ADD3-923980354EC9}">
      <dgm:prSet phldrT="[Text]" custT="1"/>
      <dgm:spPr/>
      <dgm:t>
        <a:bodyPr/>
        <a:lstStyle/>
        <a:p>
          <a:r>
            <a:rPr lang="en-US" sz="2400" dirty="0" err="1" smtClean="0">
              <a:latin typeface="NikoshBAN"/>
            </a:rPr>
            <a:t>শ্রমিক</a:t>
          </a:r>
          <a:r>
            <a:rPr lang="en-US" sz="2400" dirty="0" smtClean="0">
              <a:latin typeface="NikoshBAN"/>
            </a:rPr>
            <a:t> </a:t>
          </a:r>
          <a:r>
            <a:rPr lang="en-US" sz="2400" dirty="0" err="1" smtClean="0">
              <a:latin typeface="NikoshBAN"/>
            </a:rPr>
            <a:t>কর্মী</a:t>
          </a:r>
          <a:r>
            <a:rPr lang="en-US" sz="2400" dirty="0" smtClean="0">
              <a:latin typeface="NikoshBAN"/>
            </a:rPr>
            <a:t> </a:t>
          </a:r>
          <a:r>
            <a:rPr lang="en-US" sz="2400" dirty="0" err="1" smtClean="0">
              <a:latin typeface="NikoshBAN"/>
            </a:rPr>
            <a:t>ব্যবস্থাপক</a:t>
          </a:r>
          <a:endParaRPr lang="en-US" sz="2400" dirty="0">
            <a:latin typeface="NikoshBAN"/>
          </a:endParaRPr>
        </a:p>
      </dgm:t>
    </dgm:pt>
    <dgm:pt modelId="{92E17539-BFF4-45C3-9B68-D4B5988DB204}" type="parTrans" cxnId="{21172639-49F5-49F8-B53E-FEFA0FA04C23}">
      <dgm:prSet/>
      <dgm:spPr/>
      <dgm:t>
        <a:bodyPr/>
        <a:lstStyle/>
        <a:p>
          <a:endParaRPr lang="en-US"/>
        </a:p>
      </dgm:t>
    </dgm:pt>
    <dgm:pt modelId="{C4595865-0A2F-4AA4-8E73-E0A8B44E478A}" type="sibTrans" cxnId="{21172639-49F5-49F8-B53E-FEFA0FA04C23}">
      <dgm:prSet/>
      <dgm:spPr/>
      <dgm:t>
        <a:bodyPr/>
        <a:lstStyle/>
        <a:p>
          <a:endParaRPr lang="en-US"/>
        </a:p>
      </dgm:t>
    </dgm:pt>
    <dgm:pt modelId="{248BB113-9765-4B9C-9B09-874CB7126464}">
      <dgm:prSet custT="1"/>
      <dgm:spPr/>
      <dgm:t>
        <a:bodyPr/>
        <a:lstStyle/>
        <a:p>
          <a:r>
            <a:rPr lang="en-US" sz="3600" dirty="0" err="1" smtClean="0">
              <a:latin typeface="NikoshBAN"/>
            </a:rPr>
            <a:t>ব্যবস্থাপনা</a:t>
          </a:r>
          <a:r>
            <a:rPr lang="en-US" sz="3600" dirty="0" smtClean="0">
              <a:latin typeface="NikoshBAN"/>
            </a:rPr>
            <a:t> </a:t>
          </a:r>
          <a:r>
            <a:rPr lang="en-US" sz="3600" dirty="0" err="1" smtClean="0">
              <a:latin typeface="NikoshBAN"/>
            </a:rPr>
            <a:t>পরিচালক</a:t>
          </a:r>
          <a:endParaRPr lang="en-US" sz="3600" dirty="0">
            <a:latin typeface="NikoshBAN"/>
          </a:endParaRPr>
        </a:p>
      </dgm:t>
    </dgm:pt>
    <dgm:pt modelId="{F65D0955-E9DF-4FDE-AD1D-4CBE73E4ACA6}" type="parTrans" cxnId="{3D9560B7-60F0-4D04-B9EE-FCB367BD6C66}">
      <dgm:prSet/>
      <dgm:spPr/>
      <dgm:t>
        <a:bodyPr/>
        <a:lstStyle/>
        <a:p>
          <a:endParaRPr lang="en-US"/>
        </a:p>
      </dgm:t>
    </dgm:pt>
    <dgm:pt modelId="{329673D3-E583-474A-A37C-A62566584B16}" type="sibTrans" cxnId="{3D9560B7-60F0-4D04-B9EE-FCB367BD6C66}">
      <dgm:prSet/>
      <dgm:spPr/>
      <dgm:t>
        <a:bodyPr/>
        <a:lstStyle/>
        <a:p>
          <a:endParaRPr lang="en-US"/>
        </a:p>
      </dgm:t>
    </dgm:pt>
    <dgm:pt modelId="{3F0930D8-F1D8-4399-9C6E-6BD96AC83599}">
      <dgm:prSet custT="1"/>
      <dgm:spPr/>
      <dgm:t>
        <a:bodyPr/>
        <a:lstStyle/>
        <a:p>
          <a:r>
            <a:rPr lang="en-US" sz="2800" dirty="0" err="1" smtClean="0">
              <a:solidFill>
                <a:srgbClr val="7030A0"/>
              </a:solidFill>
              <a:latin typeface="NikoshBAN"/>
            </a:rPr>
            <a:t>সহকারী</a:t>
          </a:r>
          <a:r>
            <a:rPr lang="en-US" sz="28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/>
            </a:rPr>
            <a:t>মহা-ব্যবস্থাপক</a:t>
          </a:r>
          <a:r>
            <a:rPr lang="en-US" sz="2800" dirty="0" smtClean="0">
              <a:solidFill>
                <a:srgbClr val="7030A0"/>
              </a:solidFill>
              <a:latin typeface="NikoshBAN"/>
            </a:rPr>
            <a:t>(</a:t>
          </a:r>
          <a:r>
            <a:rPr lang="en-US" sz="2800" dirty="0" err="1" smtClean="0">
              <a:solidFill>
                <a:srgbClr val="7030A0"/>
              </a:solidFill>
              <a:latin typeface="NikoshBAN"/>
            </a:rPr>
            <a:t>বিক্রয়</a:t>
          </a:r>
          <a:r>
            <a:rPr lang="en-US" sz="2800" dirty="0" smtClean="0">
              <a:solidFill>
                <a:srgbClr val="7030A0"/>
              </a:solidFill>
              <a:latin typeface="NikoshBAN"/>
            </a:rPr>
            <a:t>)</a:t>
          </a:r>
          <a:endParaRPr lang="en-US" sz="2800" dirty="0">
            <a:solidFill>
              <a:srgbClr val="7030A0"/>
            </a:solidFill>
            <a:latin typeface="NikoshBAN"/>
          </a:endParaRPr>
        </a:p>
      </dgm:t>
    </dgm:pt>
    <dgm:pt modelId="{8F7CF619-409A-47D8-886D-09885748307C}" type="parTrans" cxnId="{86BF5835-7D47-4131-9FB7-2DEF48FC9580}">
      <dgm:prSet/>
      <dgm:spPr/>
      <dgm:t>
        <a:bodyPr/>
        <a:lstStyle/>
        <a:p>
          <a:endParaRPr lang="en-US"/>
        </a:p>
      </dgm:t>
    </dgm:pt>
    <dgm:pt modelId="{3754F890-50C3-40D4-BD13-3B7E36D770AB}" type="sibTrans" cxnId="{86BF5835-7D47-4131-9FB7-2DEF48FC9580}">
      <dgm:prSet/>
      <dgm:spPr/>
      <dgm:t>
        <a:bodyPr/>
        <a:lstStyle/>
        <a:p>
          <a:endParaRPr lang="en-US"/>
        </a:p>
      </dgm:t>
    </dgm:pt>
    <dgm:pt modelId="{0B5C5D9C-4423-4B79-AD15-4329BE9BAE5F}">
      <dgm:prSet custT="1"/>
      <dgm:spPr/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/>
            </a:rPr>
            <a:t>পরিচালকমন্ডলী</a:t>
          </a:r>
          <a:endParaRPr lang="en-US" sz="3600" dirty="0">
            <a:solidFill>
              <a:schemeClr val="bg1"/>
            </a:solidFill>
            <a:latin typeface="NikoshBAN"/>
          </a:endParaRPr>
        </a:p>
      </dgm:t>
    </dgm:pt>
    <dgm:pt modelId="{E156A381-BB91-46E0-8FAF-EF453C2AD766}" type="parTrans" cxnId="{71201201-C17C-41AF-B4F8-ACE47938A79C}">
      <dgm:prSet/>
      <dgm:spPr/>
      <dgm:t>
        <a:bodyPr/>
        <a:lstStyle/>
        <a:p>
          <a:endParaRPr lang="en-US"/>
        </a:p>
      </dgm:t>
    </dgm:pt>
    <dgm:pt modelId="{0AEBB408-CD5C-4287-8B77-8580BEB1A9D0}" type="sibTrans" cxnId="{71201201-C17C-41AF-B4F8-ACE47938A79C}">
      <dgm:prSet/>
      <dgm:spPr/>
      <dgm:t>
        <a:bodyPr/>
        <a:lstStyle/>
        <a:p>
          <a:endParaRPr lang="en-US"/>
        </a:p>
      </dgm:t>
    </dgm:pt>
    <dgm:pt modelId="{EC854A32-26E9-478F-ACD8-B196EF7B56ED}">
      <dgm:prSet custT="1"/>
      <dgm:spPr/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NikoshBAN"/>
            </a:rPr>
            <a:t>সচিব</a:t>
          </a:r>
          <a:endParaRPr lang="en-US" sz="3200" dirty="0">
            <a:solidFill>
              <a:srgbClr val="7030A0"/>
            </a:solidFill>
            <a:latin typeface="NikoshBAN"/>
          </a:endParaRPr>
        </a:p>
      </dgm:t>
    </dgm:pt>
    <dgm:pt modelId="{C8A87B6C-76C6-4464-8A73-D437BBBAB316}" type="parTrans" cxnId="{5B774B5F-FA85-469B-8E6D-244F38A4ED5A}">
      <dgm:prSet/>
      <dgm:spPr/>
      <dgm:t>
        <a:bodyPr/>
        <a:lstStyle/>
        <a:p>
          <a:endParaRPr lang="en-US"/>
        </a:p>
      </dgm:t>
    </dgm:pt>
    <dgm:pt modelId="{99B211B1-7D25-4CBE-8329-A56B0BD0227B}" type="sibTrans" cxnId="{5B774B5F-FA85-469B-8E6D-244F38A4ED5A}">
      <dgm:prSet/>
      <dgm:spPr/>
      <dgm:t>
        <a:bodyPr/>
        <a:lstStyle/>
        <a:p>
          <a:endParaRPr lang="en-US"/>
        </a:p>
      </dgm:t>
    </dgm:pt>
    <dgm:pt modelId="{E7B5368F-1330-4828-86BB-755C43F29E7E}">
      <dgm:prSet custT="1"/>
      <dgm:spPr/>
      <dgm:t>
        <a:bodyPr/>
        <a:lstStyle/>
        <a:p>
          <a:r>
            <a:rPr lang="en-US" sz="2800" dirty="0" err="1" smtClean="0">
              <a:latin typeface="NikoshBAN"/>
            </a:rPr>
            <a:t>বিক্রয়</a:t>
          </a:r>
          <a:r>
            <a:rPr lang="en-US" sz="2800" dirty="0" smtClean="0">
              <a:latin typeface="NikoshBAN"/>
            </a:rPr>
            <a:t> </a:t>
          </a:r>
          <a:r>
            <a:rPr lang="en-US" sz="2800" dirty="0" err="1" smtClean="0">
              <a:latin typeface="NikoshBAN"/>
            </a:rPr>
            <a:t>ব্যবস্থাপক</a:t>
          </a:r>
          <a:endParaRPr lang="en-US" sz="2800" dirty="0">
            <a:latin typeface="NikoshBAN"/>
          </a:endParaRPr>
        </a:p>
      </dgm:t>
    </dgm:pt>
    <dgm:pt modelId="{24A920E0-9700-4661-B86C-504E9230133C}" type="parTrans" cxnId="{09B08739-B5A4-4201-9C8A-8C341C1EF0E8}">
      <dgm:prSet/>
      <dgm:spPr/>
      <dgm:t>
        <a:bodyPr/>
        <a:lstStyle/>
        <a:p>
          <a:endParaRPr lang="en-US"/>
        </a:p>
      </dgm:t>
    </dgm:pt>
    <dgm:pt modelId="{116ED917-2F39-4A12-B977-340BC7334310}" type="sibTrans" cxnId="{09B08739-B5A4-4201-9C8A-8C341C1EF0E8}">
      <dgm:prSet/>
      <dgm:spPr/>
      <dgm:t>
        <a:bodyPr/>
        <a:lstStyle/>
        <a:p>
          <a:endParaRPr lang="en-US"/>
        </a:p>
      </dgm:t>
    </dgm:pt>
    <dgm:pt modelId="{D7849912-9E47-4040-8872-C3B6FABBA734}">
      <dgm:prSet custT="1"/>
      <dgm:spPr/>
      <dgm:t>
        <a:bodyPr/>
        <a:lstStyle/>
        <a:p>
          <a:r>
            <a:rPr lang="en-US" sz="2800" dirty="0" err="1" smtClean="0">
              <a:latin typeface="NikoshBAN"/>
            </a:rPr>
            <a:t>ক্রয়</a:t>
          </a:r>
          <a:r>
            <a:rPr lang="en-US" sz="2800" dirty="0" smtClean="0">
              <a:latin typeface="NikoshBAN"/>
            </a:rPr>
            <a:t> </a:t>
          </a:r>
          <a:r>
            <a:rPr lang="en-US" sz="2800" dirty="0" err="1" smtClean="0">
              <a:latin typeface="NikoshBAN"/>
            </a:rPr>
            <a:t>ব্যবস্থাপক</a:t>
          </a:r>
          <a:endParaRPr lang="en-US" sz="2800" dirty="0">
            <a:latin typeface="NikoshBAN"/>
          </a:endParaRPr>
        </a:p>
      </dgm:t>
    </dgm:pt>
    <dgm:pt modelId="{650F471B-48A0-4F13-8FDA-058AC08B052D}" type="parTrans" cxnId="{8D4EF825-0F47-4841-89BB-118D7F41682A}">
      <dgm:prSet/>
      <dgm:spPr/>
      <dgm:t>
        <a:bodyPr/>
        <a:lstStyle/>
        <a:p>
          <a:endParaRPr lang="en-US"/>
        </a:p>
      </dgm:t>
    </dgm:pt>
    <dgm:pt modelId="{9DDE5CC6-A083-404A-8028-CFF0B88CD089}" type="sibTrans" cxnId="{8D4EF825-0F47-4841-89BB-118D7F41682A}">
      <dgm:prSet/>
      <dgm:spPr/>
      <dgm:t>
        <a:bodyPr/>
        <a:lstStyle/>
        <a:p>
          <a:endParaRPr lang="en-US"/>
        </a:p>
      </dgm:t>
    </dgm:pt>
    <dgm:pt modelId="{76A8324F-1D64-4656-B935-357398F5A7E0}" type="pres">
      <dgm:prSet presAssocID="{A124D8C3-4884-44B4-A1E9-5C6EEC8FDA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32EE63-CA68-4BE9-9021-94CF0A56177D}" type="pres">
      <dgm:prSet presAssocID="{09CB6FBF-678F-4A78-BD8C-7F1CBA7536E5}" presName="boxAndChildren" presStyleCnt="0"/>
      <dgm:spPr/>
    </dgm:pt>
    <dgm:pt modelId="{B28B4C93-3350-4B6F-AFE8-63D41C5B434C}" type="pres">
      <dgm:prSet presAssocID="{09CB6FBF-678F-4A78-BD8C-7F1CBA7536E5}" presName="parentTextBox" presStyleLbl="node1" presStyleIdx="0" presStyleCnt="5"/>
      <dgm:spPr/>
      <dgm:t>
        <a:bodyPr/>
        <a:lstStyle/>
        <a:p>
          <a:endParaRPr lang="en-US"/>
        </a:p>
      </dgm:t>
    </dgm:pt>
    <dgm:pt modelId="{4A0CBF35-D7FB-4C78-83E8-30D9666388E5}" type="pres">
      <dgm:prSet presAssocID="{09CB6FBF-678F-4A78-BD8C-7F1CBA7536E5}" presName="entireBox" presStyleLbl="node1" presStyleIdx="0" presStyleCnt="5"/>
      <dgm:spPr/>
      <dgm:t>
        <a:bodyPr/>
        <a:lstStyle/>
        <a:p>
          <a:endParaRPr lang="en-US"/>
        </a:p>
      </dgm:t>
    </dgm:pt>
    <dgm:pt modelId="{BA31A40F-DC07-47AB-BAF1-A69E5BBFA5DB}" type="pres">
      <dgm:prSet presAssocID="{09CB6FBF-678F-4A78-BD8C-7F1CBA7536E5}" presName="descendantBox" presStyleCnt="0"/>
      <dgm:spPr/>
    </dgm:pt>
    <dgm:pt modelId="{F6DAAD41-7A65-48F7-9BCB-9C698BF267BE}" type="pres">
      <dgm:prSet presAssocID="{E642627B-D163-4673-B133-6063793A6CB9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F06FE-3999-44E8-92CC-8B0656892B88}" type="pres">
      <dgm:prSet presAssocID="{D7849912-9E47-4040-8872-C3B6FABBA734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55B7A-4F6A-4931-9B6A-2510E35218A5}" type="pres">
      <dgm:prSet presAssocID="{E7B5368F-1330-4828-86BB-755C43F29E7E}" presName="childTextBox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5B46A-8926-4FD6-81EA-4B6BB102F1A6}" type="pres">
      <dgm:prSet presAssocID="{3AF8C818-4710-4B39-ADD3-923980354EC9}" presName="childTextBox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DEAF1-F07A-4BFC-AFBD-F2C2C7E10586}" type="pres">
      <dgm:prSet presAssocID="{338A893A-4146-4D68-8408-715783F19CF1}" presName="sp" presStyleCnt="0"/>
      <dgm:spPr/>
    </dgm:pt>
    <dgm:pt modelId="{2C3D6AB6-6AA0-43E6-9C1A-2119B427EC6D}" type="pres">
      <dgm:prSet presAssocID="{3F883ADF-01F9-47D8-863D-8DFD09AF43B6}" presName="arrowAndChildren" presStyleCnt="0"/>
      <dgm:spPr/>
    </dgm:pt>
    <dgm:pt modelId="{C4412DC3-0787-4062-AA0B-4C9EB7363DA0}" type="pres">
      <dgm:prSet presAssocID="{3F883ADF-01F9-47D8-863D-8DFD09AF43B6}" presName="parentTextArrow" presStyleLbl="node1" presStyleIdx="0" presStyleCnt="5"/>
      <dgm:spPr/>
      <dgm:t>
        <a:bodyPr/>
        <a:lstStyle/>
        <a:p>
          <a:endParaRPr lang="en-US"/>
        </a:p>
      </dgm:t>
    </dgm:pt>
    <dgm:pt modelId="{4BBE1DD4-9976-446A-954E-95CEE89BC102}" type="pres">
      <dgm:prSet presAssocID="{3F883ADF-01F9-47D8-863D-8DFD09AF43B6}" presName="arrow" presStyleLbl="node1" presStyleIdx="1" presStyleCnt="5" custLinFactNeighborX="176" custLinFactNeighborY="2434"/>
      <dgm:spPr/>
      <dgm:t>
        <a:bodyPr/>
        <a:lstStyle/>
        <a:p>
          <a:endParaRPr lang="en-US"/>
        </a:p>
      </dgm:t>
    </dgm:pt>
    <dgm:pt modelId="{3BE51F08-7EC3-4F96-9CDF-4FD60BF01CC1}" type="pres">
      <dgm:prSet presAssocID="{3F883ADF-01F9-47D8-863D-8DFD09AF43B6}" presName="descendantArrow" presStyleCnt="0"/>
      <dgm:spPr/>
    </dgm:pt>
    <dgm:pt modelId="{2BDB4615-7A07-4358-A5FE-6FB844E2C4B0}" type="pres">
      <dgm:prSet presAssocID="{809BD737-316A-46A5-9090-F6F73DE86F9E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1B114-E5C7-4707-BC8F-9CE1F48F9F3F}" type="pres">
      <dgm:prSet presAssocID="{3F0930D8-F1D8-4399-9C6E-6BD96AC83599}" presName="childTextArrow" presStyleLbl="fgAccFollowNode1" presStyleIdx="5" presStyleCnt="6" custLinFactNeighborX="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17336-B84D-41B8-AD11-C9B4022D3984}" type="pres">
      <dgm:prSet presAssocID="{329673D3-E583-474A-A37C-A62566584B16}" presName="sp" presStyleCnt="0"/>
      <dgm:spPr/>
    </dgm:pt>
    <dgm:pt modelId="{63F67669-1B24-4491-BC4B-29C105E035DA}" type="pres">
      <dgm:prSet presAssocID="{248BB113-9765-4B9C-9B09-874CB7126464}" presName="arrowAndChildren" presStyleCnt="0"/>
      <dgm:spPr/>
    </dgm:pt>
    <dgm:pt modelId="{92F5E235-E65B-488D-8168-F2A6A805B072}" type="pres">
      <dgm:prSet presAssocID="{248BB113-9765-4B9C-9B09-874CB7126464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D3AFCFB1-6F2A-4C70-AFE8-E8263A250EE8}" type="pres">
      <dgm:prSet presAssocID="{99B211B1-7D25-4CBE-8329-A56B0BD0227B}" presName="sp" presStyleCnt="0"/>
      <dgm:spPr/>
    </dgm:pt>
    <dgm:pt modelId="{1805EB64-9407-4DD5-970A-51AE992005BB}" type="pres">
      <dgm:prSet presAssocID="{EC854A32-26E9-478F-ACD8-B196EF7B56ED}" presName="arrowAndChildren" presStyleCnt="0"/>
      <dgm:spPr/>
    </dgm:pt>
    <dgm:pt modelId="{3FAA43A4-A608-412B-B4E7-D568BBB0A4A0}" type="pres">
      <dgm:prSet presAssocID="{EC854A32-26E9-478F-ACD8-B196EF7B56ED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03127AE6-916D-4E94-AEAE-D967C2975E2D}" type="pres">
      <dgm:prSet presAssocID="{0AEBB408-CD5C-4287-8B77-8580BEB1A9D0}" presName="sp" presStyleCnt="0"/>
      <dgm:spPr/>
    </dgm:pt>
    <dgm:pt modelId="{B2F7C8E0-8000-4586-A6C2-55F765285CE7}" type="pres">
      <dgm:prSet presAssocID="{0B5C5D9C-4423-4B79-AD15-4329BE9BAE5F}" presName="arrowAndChildren" presStyleCnt="0"/>
      <dgm:spPr/>
    </dgm:pt>
    <dgm:pt modelId="{46BF8A11-32D6-4FFE-A504-9EF3D97E3822}" type="pres">
      <dgm:prSet presAssocID="{0B5C5D9C-4423-4B79-AD15-4329BE9BAE5F}" presName="parentTextArrow" presStyleLbl="node1" presStyleIdx="4" presStyleCnt="5" custLinFactNeighborX="0" custLinFactNeighborY="1108"/>
      <dgm:spPr/>
      <dgm:t>
        <a:bodyPr/>
        <a:lstStyle/>
        <a:p>
          <a:endParaRPr lang="en-US"/>
        </a:p>
      </dgm:t>
    </dgm:pt>
  </dgm:ptLst>
  <dgm:cxnLst>
    <dgm:cxn modelId="{5D08A273-BFD7-41E3-96BA-6B4CD0602D45}" srcId="{09CB6FBF-678F-4A78-BD8C-7F1CBA7536E5}" destId="{E642627B-D163-4673-B133-6063793A6CB9}" srcOrd="0" destOrd="0" parTransId="{E37A3BB1-2A72-41AE-AD9B-44C8F9233506}" sibTransId="{DE60ADD9-6E0F-493B-AEA4-3E6E2BAB19AF}"/>
    <dgm:cxn modelId="{4CB23A17-EE00-4D6E-A821-8DEAEBDB2F7E}" type="presOf" srcId="{809BD737-316A-46A5-9090-F6F73DE86F9E}" destId="{2BDB4615-7A07-4358-A5FE-6FB844E2C4B0}" srcOrd="0" destOrd="0" presId="urn:microsoft.com/office/officeart/2005/8/layout/process4"/>
    <dgm:cxn modelId="{5B774B5F-FA85-469B-8E6D-244F38A4ED5A}" srcId="{A124D8C3-4884-44B4-A1E9-5C6EEC8FDAAE}" destId="{EC854A32-26E9-478F-ACD8-B196EF7B56ED}" srcOrd="1" destOrd="0" parTransId="{C8A87B6C-76C6-4464-8A73-D437BBBAB316}" sibTransId="{99B211B1-7D25-4CBE-8329-A56B0BD0227B}"/>
    <dgm:cxn modelId="{71962B6A-B237-4CF3-BC2B-78FDF1906F3B}" type="presOf" srcId="{3F0930D8-F1D8-4399-9C6E-6BD96AC83599}" destId="{47E1B114-E5C7-4707-BC8F-9CE1F48F9F3F}" srcOrd="0" destOrd="0" presId="urn:microsoft.com/office/officeart/2005/8/layout/process4"/>
    <dgm:cxn modelId="{D5C3EA11-E27B-467E-9AE1-43A7D9D3FE2C}" type="presOf" srcId="{09CB6FBF-678F-4A78-BD8C-7F1CBA7536E5}" destId="{B28B4C93-3350-4B6F-AFE8-63D41C5B434C}" srcOrd="0" destOrd="0" presId="urn:microsoft.com/office/officeart/2005/8/layout/process4"/>
    <dgm:cxn modelId="{8D4EF825-0F47-4841-89BB-118D7F41682A}" srcId="{09CB6FBF-678F-4A78-BD8C-7F1CBA7536E5}" destId="{D7849912-9E47-4040-8872-C3B6FABBA734}" srcOrd="1" destOrd="0" parTransId="{650F471B-48A0-4F13-8FDA-058AC08B052D}" sibTransId="{9DDE5CC6-A083-404A-8028-CFF0B88CD089}"/>
    <dgm:cxn modelId="{2DEBC8F3-DCD2-49D2-A7F1-F0EFE22C8F25}" type="presOf" srcId="{E7B5368F-1330-4828-86BB-755C43F29E7E}" destId="{ECF55B7A-4F6A-4931-9B6A-2510E35218A5}" srcOrd="0" destOrd="0" presId="urn:microsoft.com/office/officeart/2005/8/layout/process4"/>
    <dgm:cxn modelId="{29E75498-4AF2-427E-BE40-3AF7EEA872F8}" srcId="{A124D8C3-4884-44B4-A1E9-5C6EEC8FDAAE}" destId="{3F883ADF-01F9-47D8-863D-8DFD09AF43B6}" srcOrd="3" destOrd="0" parTransId="{4490F0DF-16FB-42DC-B031-2DE2237C8179}" sibTransId="{338A893A-4146-4D68-8408-715783F19CF1}"/>
    <dgm:cxn modelId="{D51AFD45-F8BE-4DFB-8B44-46BF63BFB98B}" type="presOf" srcId="{09CB6FBF-678F-4A78-BD8C-7F1CBA7536E5}" destId="{4A0CBF35-D7FB-4C78-83E8-30D9666388E5}" srcOrd="1" destOrd="0" presId="urn:microsoft.com/office/officeart/2005/8/layout/process4"/>
    <dgm:cxn modelId="{09B08739-B5A4-4201-9C8A-8C341C1EF0E8}" srcId="{09CB6FBF-678F-4A78-BD8C-7F1CBA7536E5}" destId="{E7B5368F-1330-4828-86BB-755C43F29E7E}" srcOrd="2" destOrd="0" parTransId="{24A920E0-9700-4661-B86C-504E9230133C}" sibTransId="{116ED917-2F39-4A12-B977-340BC7334310}"/>
    <dgm:cxn modelId="{D9A2DF9F-4DCE-4AA6-84E9-DA61E505CDFE}" type="presOf" srcId="{D7849912-9E47-4040-8872-C3B6FABBA734}" destId="{210F06FE-3999-44E8-92CC-8B0656892B88}" srcOrd="0" destOrd="0" presId="urn:microsoft.com/office/officeart/2005/8/layout/process4"/>
    <dgm:cxn modelId="{DC7C426C-3D6D-4EF2-BEE3-9FAE3E7DC709}" srcId="{A124D8C3-4884-44B4-A1E9-5C6EEC8FDAAE}" destId="{09CB6FBF-678F-4A78-BD8C-7F1CBA7536E5}" srcOrd="4" destOrd="0" parTransId="{27F97DCC-921D-443A-8345-3ED7FDB6A6E0}" sibTransId="{6E78D507-1053-4D42-B281-E6D4CBAFBF0C}"/>
    <dgm:cxn modelId="{08E9EE8B-A527-4C44-9377-18405202D3BF}" type="presOf" srcId="{248BB113-9765-4B9C-9B09-874CB7126464}" destId="{92F5E235-E65B-488D-8168-F2A6A805B072}" srcOrd="0" destOrd="0" presId="urn:microsoft.com/office/officeart/2005/8/layout/process4"/>
    <dgm:cxn modelId="{7CA8D00E-5E6F-4997-A70E-281AF76BA48B}" type="presOf" srcId="{A124D8C3-4884-44B4-A1E9-5C6EEC8FDAAE}" destId="{76A8324F-1D64-4656-B935-357398F5A7E0}" srcOrd="0" destOrd="0" presId="urn:microsoft.com/office/officeart/2005/8/layout/process4"/>
    <dgm:cxn modelId="{B691E8A0-89BD-4E11-A7C0-801845DFAD78}" type="presOf" srcId="{3F883ADF-01F9-47D8-863D-8DFD09AF43B6}" destId="{C4412DC3-0787-4062-AA0B-4C9EB7363DA0}" srcOrd="0" destOrd="0" presId="urn:microsoft.com/office/officeart/2005/8/layout/process4"/>
    <dgm:cxn modelId="{71201201-C17C-41AF-B4F8-ACE47938A79C}" srcId="{A124D8C3-4884-44B4-A1E9-5C6EEC8FDAAE}" destId="{0B5C5D9C-4423-4B79-AD15-4329BE9BAE5F}" srcOrd="0" destOrd="0" parTransId="{E156A381-BB91-46E0-8FAF-EF453C2AD766}" sibTransId="{0AEBB408-CD5C-4287-8B77-8580BEB1A9D0}"/>
    <dgm:cxn modelId="{86BF5835-7D47-4131-9FB7-2DEF48FC9580}" srcId="{3F883ADF-01F9-47D8-863D-8DFD09AF43B6}" destId="{3F0930D8-F1D8-4399-9C6E-6BD96AC83599}" srcOrd="1" destOrd="0" parTransId="{8F7CF619-409A-47D8-886D-09885748307C}" sibTransId="{3754F890-50C3-40D4-BD13-3B7E36D770AB}"/>
    <dgm:cxn modelId="{823E3D86-529B-441D-9ABC-18492B8E067B}" type="presOf" srcId="{EC854A32-26E9-478F-ACD8-B196EF7B56ED}" destId="{3FAA43A4-A608-412B-B4E7-D568BBB0A4A0}" srcOrd="0" destOrd="0" presId="urn:microsoft.com/office/officeart/2005/8/layout/process4"/>
    <dgm:cxn modelId="{21172639-49F5-49F8-B53E-FEFA0FA04C23}" srcId="{09CB6FBF-678F-4A78-BD8C-7F1CBA7536E5}" destId="{3AF8C818-4710-4B39-ADD3-923980354EC9}" srcOrd="3" destOrd="0" parTransId="{92E17539-BFF4-45C3-9B68-D4B5988DB204}" sibTransId="{C4595865-0A2F-4AA4-8E73-E0A8B44E478A}"/>
    <dgm:cxn modelId="{3D9560B7-60F0-4D04-B9EE-FCB367BD6C66}" srcId="{A124D8C3-4884-44B4-A1E9-5C6EEC8FDAAE}" destId="{248BB113-9765-4B9C-9B09-874CB7126464}" srcOrd="2" destOrd="0" parTransId="{F65D0955-E9DF-4FDE-AD1D-4CBE73E4ACA6}" sibTransId="{329673D3-E583-474A-A37C-A62566584B16}"/>
    <dgm:cxn modelId="{B48645A7-F05B-4B6A-AFF4-4A0635BDC7E5}" srcId="{3F883ADF-01F9-47D8-863D-8DFD09AF43B6}" destId="{809BD737-316A-46A5-9090-F6F73DE86F9E}" srcOrd="0" destOrd="0" parTransId="{AFCC2A38-5A0D-4967-9A62-C6C568641419}" sibTransId="{7326D3A1-2E73-4D87-94C4-7C45CC14EB2B}"/>
    <dgm:cxn modelId="{7138B5FD-ADA8-411A-8AC6-FA546F54F738}" type="presOf" srcId="{E642627B-D163-4673-B133-6063793A6CB9}" destId="{F6DAAD41-7A65-48F7-9BCB-9C698BF267BE}" srcOrd="0" destOrd="0" presId="urn:microsoft.com/office/officeart/2005/8/layout/process4"/>
    <dgm:cxn modelId="{6A808C94-BCED-4A2D-AF42-54E8C5486A8A}" type="presOf" srcId="{3AF8C818-4710-4B39-ADD3-923980354EC9}" destId="{7855B46A-8926-4FD6-81EA-4B6BB102F1A6}" srcOrd="0" destOrd="0" presId="urn:microsoft.com/office/officeart/2005/8/layout/process4"/>
    <dgm:cxn modelId="{90997850-62BA-4FDE-945A-61C4A45D8EC3}" type="presOf" srcId="{3F883ADF-01F9-47D8-863D-8DFD09AF43B6}" destId="{4BBE1DD4-9976-446A-954E-95CEE89BC102}" srcOrd="1" destOrd="0" presId="urn:microsoft.com/office/officeart/2005/8/layout/process4"/>
    <dgm:cxn modelId="{2E541A4E-B7E4-4C6C-80E9-8AE9A97A5756}" type="presOf" srcId="{0B5C5D9C-4423-4B79-AD15-4329BE9BAE5F}" destId="{46BF8A11-32D6-4FFE-A504-9EF3D97E3822}" srcOrd="0" destOrd="0" presId="urn:microsoft.com/office/officeart/2005/8/layout/process4"/>
    <dgm:cxn modelId="{E36AF345-0932-41DA-A878-82B723827183}" type="presParOf" srcId="{76A8324F-1D64-4656-B935-357398F5A7E0}" destId="{D832EE63-CA68-4BE9-9021-94CF0A56177D}" srcOrd="0" destOrd="0" presId="urn:microsoft.com/office/officeart/2005/8/layout/process4"/>
    <dgm:cxn modelId="{81702D5C-42BB-4A91-9542-B32444496F87}" type="presParOf" srcId="{D832EE63-CA68-4BE9-9021-94CF0A56177D}" destId="{B28B4C93-3350-4B6F-AFE8-63D41C5B434C}" srcOrd="0" destOrd="0" presId="urn:microsoft.com/office/officeart/2005/8/layout/process4"/>
    <dgm:cxn modelId="{445FDC59-D340-4C83-B2AD-BABD5ABA2F5E}" type="presParOf" srcId="{D832EE63-CA68-4BE9-9021-94CF0A56177D}" destId="{4A0CBF35-D7FB-4C78-83E8-30D9666388E5}" srcOrd="1" destOrd="0" presId="urn:microsoft.com/office/officeart/2005/8/layout/process4"/>
    <dgm:cxn modelId="{D6857B1E-469F-4F6A-B482-E5266B3BFF55}" type="presParOf" srcId="{D832EE63-CA68-4BE9-9021-94CF0A56177D}" destId="{BA31A40F-DC07-47AB-BAF1-A69E5BBFA5DB}" srcOrd="2" destOrd="0" presId="urn:microsoft.com/office/officeart/2005/8/layout/process4"/>
    <dgm:cxn modelId="{9AD6C045-2438-4BD9-A991-D5471EC56244}" type="presParOf" srcId="{BA31A40F-DC07-47AB-BAF1-A69E5BBFA5DB}" destId="{F6DAAD41-7A65-48F7-9BCB-9C698BF267BE}" srcOrd="0" destOrd="0" presId="urn:microsoft.com/office/officeart/2005/8/layout/process4"/>
    <dgm:cxn modelId="{F9446DD5-690D-4030-A4B8-CE423F5028E3}" type="presParOf" srcId="{BA31A40F-DC07-47AB-BAF1-A69E5BBFA5DB}" destId="{210F06FE-3999-44E8-92CC-8B0656892B88}" srcOrd="1" destOrd="0" presId="urn:microsoft.com/office/officeart/2005/8/layout/process4"/>
    <dgm:cxn modelId="{22FFF4B5-0B7C-4370-907F-52FEB9731443}" type="presParOf" srcId="{BA31A40F-DC07-47AB-BAF1-A69E5BBFA5DB}" destId="{ECF55B7A-4F6A-4931-9B6A-2510E35218A5}" srcOrd="2" destOrd="0" presId="urn:microsoft.com/office/officeart/2005/8/layout/process4"/>
    <dgm:cxn modelId="{E3C5DC4B-CA20-4516-8B9E-9A4DA1D82A56}" type="presParOf" srcId="{BA31A40F-DC07-47AB-BAF1-A69E5BBFA5DB}" destId="{7855B46A-8926-4FD6-81EA-4B6BB102F1A6}" srcOrd="3" destOrd="0" presId="urn:microsoft.com/office/officeart/2005/8/layout/process4"/>
    <dgm:cxn modelId="{62995524-4F77-4880-A22B-FA73413C2CD8}" type="presParOf" srcId="{76A8324F-1D64-4656-B935-357398F5A7E0}" destId="{9EBDEAF1-F07A-4BFC-AFBD-F2C2C7E10586}" srcOrd="1" destOrd="0" presId="urn:microsoft.com/office/officeart/2005/8/layout/process4"/>
    <dgm:cxn modelId="{FAAF60EB-81E0-4C3C-89A3-3479BA18E918}" type="presParOf" srcId="{76A8324F-1D64-4656-B935-357398F5A7E0}" destId="{2C3D6AB6-6AA0-43E6-9C1A-2119B427EC6D}" srcOrd="2" destOrd="0" presId="urn:microsoft.com/office/officeart/2005/8/layout/process4"/>
    <dgm:cxn modelId="{0271A3E6-22B6-450C-ACE6-47E9CD5B3710}" type="presParOf" srcId="{2C3D6AB6-6AA0-43E6-9C1A-2119B427EC6D}" destId="{C4412DC3-0787-4062-AA0B-4C9EB7363DA0}" srcOrd="0" destOrd="0" presId="urn:microsoft.com/office/officeart/2005/8/layout/process4"/>
    <dgm:cxn modelId="{4398F23F-919C-4E80-91B4-FB288606E5C8}" type="presParOf" srcId="{2C3D6AB6-6AA0-43E6-9C1A-2119B427EC6D}" destId="{4BBE1DD4-9976-446A-954E-95CEE89BC102}" srcOrd="1" destOrd="0" presId="urn:microsoft.com/office/officeart/2005/8/layout/process4"/>
    <dgm:cxn modelId="{2E17232C-EBEE-484B-ADB7-1DE205CE0251}" type="presParOf" srcId="{2C3D6AB6-6AA0-43E6-9C1A-2119B427EC6D}" destId="{3BE51F08-7EC3-4F96-9CDF-4FD60BF01CC1}" srcOrd="2" destOrd="0" presId="urn:microsoft.com/office/officeart/2005/8/layout/process4"/>
    <dgm:cxn modelId="{5D5BDC1E-2E65-4BBD-A58E-CB9C556E4894}" type="presParOf" srcId="{3BE51F08-7EC3-4F96-9CDF-4FD60BF01CC1}" destId="{2BDB4615-7A07-4358-A5FE-6FB844E2C4B0}" srcOrd="0" destOrd="0" presId="urn:microsoft.com/office/officeart/2005/8/layout/process4"/>
    <dgm:cxn modelId="{AF30C404-77CC-4ADB-9F1B-C2C6AB083CC1}" type="presParOf" srcId="{3BE51F08-7EC3-4F96-9CDF-4FD60BF01CC1}" destId="{47E1B114-E5C7-4707-BC8F-9CE1F48F9F3F}" srcOrd="1" destOrd="0" presId="urn:microsoft.com/office/officeart/2005/8/layout/process4"/>
    <dgm:cxn modelId="{45B19C35-1355-4630-8734-676B958532B6}" type="presParOf" srcId="{76A8324F-1D64-4656-B935-357398F5A7E0}" destId="{C7017336-B84D-41B8-AD11-C9B4022D3984}" srcOrd="3" destOrd="0" presId="urn:microsoft.com/office/officeart/2005/8/layout/process4"/>
    <dgm:cxn modelId="{58937072-B7CB-459D-B87C-9428B1436E03}" type="presParOf" srcId="{76A8324F-1D64-4656-B935-357398F5A7E0}" destId="{63F67669-1B24-4491-BC4B-29C105E035DA}" srcOrd="4" destOrd="0" presId="urn:microsoft.com/office/officeart/2005/8/layout/process4"/>
    <dgm:cxn modelId="{7CE6B81A-48F5-4F5F-8999-CA14A6D2F160}" type="presParOf" srcId="{63F67669-1B24-4491-BC4B-29C105E035DA}" destId="{92F5E235-E65B-488D-8168-F2A6A805B072}" srcOrd="0" destOrd="0" presId="urn:microsoft.com/office/officeart/2005/8/layout/process4"/>
    <dgm:cxn modelId="{3FD5043E-EA57-45F6-9A93-23383280B4F4}" type="presParOf" srcId="{76A8324F-1D64-4656-B935-357398F5A7E0}" destId="{D3AFCFB1-6F2A-4C70-AFE8-E8263A250EE8}" srcOrd="5" destOrd="0" presId="urn:microsoft.com/office/officeart/2005/8/layout/process4"/>
    <dgm:cxn modelId="{374EB671-9939-427E-B42C-1B853EFB071F}" type="presParOf" srcId="{76A8324F-1D64-4656-B935-357398F5A7E0}" destId="{1805EB64-9407-4DD5-970A-51AE992005BB}" srcOrd="6" destOrd="0" presId="urn:microsoft.com/office/officeart/2005/8/layout/process4"/>
    <dgm:cxn modelId="{8054AC2E-7676-4B02-94F0-3CF28F8FCE5A}" type="presParOf" srcId="{1805EB64-9407-4DD5-970A-51AE992005BB}" destId="{3FAA43A4-A608-412B-B4E7-D568BBB0A4A0}" srcOrd="0" destOrd="0" presId="urn:microsoft.com/office/officeart/2005/8/layout/process4"/>
    <dgm:cxn modelId="{E708B882-16A2-4317-B4A5-D2B31EFAF87C}" type="presParOf" srcId="{76A8324F-1D64-4656-B935-357398F5A7E0}" destId="{03127AE6-916D-4E94-AEAE-D967C2975E2D}" srcOrd="7" destOrd="0" presId="urn:microsoft.com/office/officeart/2005/8/layout/process4"/>
    <dgm:cxn modelId="{8AF977DF-54EF-4EEE-B107-4018C963BF23}" type="presParOf" srcId="{76A8324F-1D64-4656-B935-357398F5A7E0}" destId="{B2F7C8E0-8000-4586-A6C2-55F765285CE7}" srcOrd="8" destOrd="0" presId="urn:microsoft.com/office/officeart/2005/8/layout/process4"/>
    <dgm:cxn modelId="{D06CA895-BED7-4C96-ACE4-1A6B3EB611DB}" type="presParOf" srcId="{B2F7C8E0-8000-4586-A6C2-55F765285CE7}" destId="{46BF8A11-32D6-4FFE-A504-9EF3D97E382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990151-8A17-4297-9916-55C01CF6CEEA}" type="doc">
      <dgm:prSet loTypeId="urn:microsoft.com/office/officeart/2005/8/layout/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B3C52D-24F3-426A-949F-468C65EDA536}">
      <dgm:prSet phldrT="[Text]" custT="1"/>
      <dgm:spPr/>
      <dgm:t>
        <a:bodyPr/>
        <a:lstStyle/>
        <a:p>
          <a:r>
            <a:rPr lang="en-US" sz="3600" b="0" cap="none" spc="0" dirty="0" err="1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/>
            </a:rPr>
            <a:t>সভাপতি</a:t>
          </a:r>
          <a:endParaRPr lang="en-US" sz="3600" b="0" cap="none" spc="0" dirty="0">
            <a:ln w="0"/>
            <a:solidFill>
              <a:schemeClr val="accent6">
                <a:lumMod val="20000"/>
                <a:lumOff val="80000"/>
              </a:schemeClr>
            </a:solidFill>
            <a:effectLst>
              <a:reflection blurRad="6350" stA="53000" endA="300" endPos="35500" dir="5400000" sy="-90000" algn="bl" rotWithShape="0"/>
            </a:effectLst>
            <a:latin typeface="NikoshBAN"/>
          </a:endParaRPr>
        </a:p>
      </dgm:t>
    </dgm:pt>
    <dgm:pt modelId="{25383B5B-78F0-44F1-BA07-4405D12373B4}" type="parTrans" cxnId="{B34C8DC7-60CF-46ED-BD3E-8FF00C5ED425}">
      <dgm:prSet/>
      <dgm:spPr/>
      <dgm:t>
        <a:bodyPr/>
        <a:lstStyle/>
        <a:p>
          <a:endParaRPr lang="en-US"/>
        </a:p>
      </dgm:t>
    </dgm:pt>
    <dgm:pt modelId="{7FC6A138-AE58-4E6D-82F0-EFB3B78727EF}" type="sibTrans" cxnId="{B34C8DC7-60CF-46ED-BD3E-8FF00C5ED425}">
      <dgm:prSet/>
      <dgm:spPr/>
      <dgm:t>
        <a:bodyPr/>
        <a:lstStyle/>
        <a:p>
          <a:endParaRPr lang="en-US"/>
        </a:p>
      </dgm:t>
    </dgm:pt>
    <dgm:pt modelId="{4F697062-75AF-455B-9E1A-5B5160DAB32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solidFill>
                <a:srgbClr val="7030A0"/>
              </a:solidFill>
              <a:latin typeface="NikoshBAN"/>
            </a:rPr>
            <a:t>পরিচালক</a:t>
          </a:r>
          <a:r>
            <a:rPr lang="en-US" sz="2000" dirty="0" smtClean="0">
              <a:solidFill>
                <a:srgbClr val="7030A0"/>
              </a:solidFill>
              <a:latin typeface="NikoshBAN"/>
            </a:rPr>
            <a:t>/</a:t>
          </a:r>
          <a:r>
            <a:rPr lang="en-US" sz="2000" dirty="0" err="1" smtClean="0">
              <a:solidFill>
                <a:srgbClr val="7030A0"/>
              </a:solidFill>
              <a:latin typeface="NikoshBAN"/>
            </a:rPr>
            <a:t>সহ</a:t>
          </a:r>
          <a:r>
            <a:rPr lang="en-US" sz="20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dirty="0" err="1" smtClean="0">
              <a:solidFill>
                <a:srgbClr val="7030A0"/>
              </a:solidFill>
              <a:latin typeface="NikoshBAN"/>
            </a:rPr>
            <a:t>সভাপতি</a:t>
          </a:r>
          <a:endParaRPr lang="en-US" sz="2000" dirty="0" smtClean="0">
            <a:solidFill>
              <a:srgbClr val="7030A0"/>
            </a:solidFill>
            <a:latin typeface="NikoshBAN"/>
          </a:endParaRPr>
        </a:p>
        <a:p>
          <a:r>
            <a:rPr lang="en-US" sz="2000" dirty="0" err="1" smtClean="0">
              <a:solidFill>
                <a:srgbClr val="7030A0"/>
              </a:solidFill>
              <a:latin typeface="NikoshBAN"/>
            </a:rPr>
            <a:t>অর্থ</a:t>
          </a:r>
          <a:r>
            <a:rPr lang="en-US" sz="20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dirty="0" err="1" smtClean="0">
              <a:solidFill>
                <a:srgbClr val="7030A0"/>
              </a:solidFill>
              <a:latin typeface="NikoshBAN"/>
            </a:rPr>
            <a:t>বিভাগ</a:t>
          </a:r>
          <a:endParaRPr lang="en-US" sz="2000" dirty="0">
            <a:solidFill>
              <a:srgbClr val="7030A0"/>
            </a:solidFill>
            <a:latin typeface="NikoshBAN"/>
          </a:endParaRPr>
        </a:p>
      </dgm:t>
    </dgm:pt>
    <dgm:pt modelId="{92A9B74D-B885-46F4-9DBF-2B95F45A256E}" type="parTrans" cxnId="{D46B7B25-86FD-49F2-9F24-D0783B62238E}">
      <dgm:prSet/>
      <dgm:spPr/>
      <dgm:t>
        <a:bodyPr/>
        <a:lstStyle/>
        <a:p>
          <a:endParaRPr lang="en-US"/>
        </a:p>
      </dgm:t>
    </dgm:pt>
    <dgm:pt modelId="{82A645DB-AC8D-47DC-8D89-2F2D32BE126D}" type="sibTrans" cxnId="{D46B7B25-86FD-49F2-9F24-D0783B62238E}">
      <dgm:prSet/>
      <dgm:spPr/>
      <dgm:t>
        <a:bodyPr/>
        <a:lstStyle/>
        <a:p>
          <a:endParaRPr lang="en-US"/>
        </a:p>
      </dgm:t>
    </dgm:pt>
    <dgm:pt modelId="{3592D8E2-E43F-44B4-95BA-E7B5DCF70F2C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7030A0"/>
              </a:solidFill>
              <a:latin typeface="NikoshBAN"/>
            </a:rPr>
            <a:t>পরিচালক</a:t>
          </a:r>
          <a:r>
            <a:rPr lang="en-US" sz="2000" dirty="0" smtClean="0">
              <a:solidFill>
                <a:srgbClr val="7030A0"/>
              </a:solidFill>
              <a:latin typeface="NikoshBAN"/>
            </a:rPr>
            <a:t>/</a:t>
          </a:r>
          <a:r>
            <a:rPr lang="en-US" sz="2000" dirty="0" err="1" smtClean="0">
              <a:solidFill>
                <a:srgbClr val="7030A0"/>
              </a:solidFill>
              <a:latin typeface="NikoshBAN"/>
            </a:rPr>
            <a:t>সহ</a:t>
          </a:r>
          <a:r>
            <a:rPr lang="en-US" sz="20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dirty="0" err="1" smtClean="0">
              <a:solidFill>
                <a:srgbClr val="7030A0"/>
              </a:solidFill>
              <a:latin typeface="NikoshBAN"/>
            </a:rPr>
            <a:t>সভাপতি</a:t>
          </a:r>
          <a:endParaRPr lang="en-US" sz="2000" dirty="0" smtClean="0">
            <a:solidFill>
              <a:srgbClr val="7030A0"/>
            </a:solidFill>
            <a:latin typeface="NikoshBAN"/>
          </a:endParaRPr>
        </a:p>
        <a:p>
          <a:r>
            <a:rPr lang="en-US" sz="2000" dirty="0" err="1" smtClean="0">
              <a:solidFill>
                <a:srgbClr val="7030A0"/>
              </a:solidFill>
              <a:latin typeface="NikoshBAN"/>
            </a:rPr>
            <a:t>উৎপাদন</a:t>
          </a:r>
          <a:r>
            <a:rPr lang="en-US" sz="20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dirty="0" err="1" smtClean="0">
              <a:solidFill>
                <a:srgbClr val="7030A0"/>
              </a:solidFill>
              <a:latin typeface="NikoshBAN"/>
            </a:rPr>
            <a:t>বিভাগ</a:t>
          </a:r>
          <a:endParaRPr lang="en-US" sz="2000" dirty="0">
            <a:solidFill>
              <a:srgbClr val="7030A0"/>
            </a:solidFill>
            <a:latin typeface="NikoshBAN"/>
          </a:endParaRPr>
        </a:p>
      </dgm:t>
    </dgm:pt>
    <dgm:pt modelId="{D7E68D06-710B-4D4F-AF55-DA0DE8DC6AAC}" type="parTrans" cxnId="{2EEC056B-AA0A-40CE-981A-5AC1B8A21D6C}">
      <dgm:prSet/>
      <dgm:spPr/>
      <dgm:t>
        <a:bodyPr/>
        <a:lstStyle/>
        <a:p>
          <a:endParaRPr lang="en-US"/>
        </a:p>
      </dgm:t>
    </dgm:pt>
    <dgm:pt modelId="{F6F3A368-7A2B-4AA9-A88D-C563F652E792}" type="sibTrans" cxnId="{2EEC056B-AA0A-40CE-981A-5AC1B8A21D6C}">
      <dgm:prSet/>
      <dgm:spPr/>
      <dgm:t>
        <a:bodyPr/>
        <a:lstStyle/>
        <a:p>
          <a:endParaRPr lang="en-US"/>
        </a:p>
      </dgm:t>
    </dgm:pt>
    <dgm:pt modelId="{1A2F479A-29DD-49EA-9755-5993E950E102}">
      <dgm:prSet phldrT="[Text]" phldr="1"/>
      <dgm:spPr/>
      <dgm:t>
        <a:bodyPr/>
        <a:lstStyle/>
        <a:p>
          <a:endParaRPr lang="en-US" dirty="0"/>
        </a:p>
      </dgm:t>
    </dgm:pt>
    <dgm:pt modelId="{9CAA263B-A507-4440-9752-B2EAF99E9A7B}" type="parTrans" cxnId="{0E981439-08D9-49AA-BF37-774FF3CD0867}">
      <dgm:prSet/>
      <dgm:spPr/>
      <dgm:t>
        <a:bodyPr/>
        <a:lstStyle/>
        <a:p>
          <a:endParaRPr lang="en-US"/>
        </a:p>
      </dgm:t>
    </dgm:pt>
    <dgm:pt modelId="{94F55343-395F-4E08-9DD4-267D9328A20A}" type="sibTrans" cxnId="{0E981439-08D9-49AA-BF37-774FF3CD0867}">
      <dgm:prSet/>
      <dgm:spPr/>
      <dgm:t>
        <a:bodyPr/>
        <a:lstStyle/>
        <a:p>
          <a:endParaRPr lang="en-US"/>
        </a:p>
      </dgm:t>
    </dgm:pt>
    <dgm:pt modelId="{D646F4D2-AA36-4025-A265-C3371E5A8955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B0F0"/>
              </a:solidFill>
              <a:latin typeface="NikoshBAN"/>
            </a:rPr>
            <a:t>যন্ত্র</a:t>
          </a:r>
          <a:r>
            <a:rPr lang="en-US" sz="24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400" dirty="0" err="1" smtClean="0">
              <a:solidFill>
                <a:srgbClr val="00B0F0"/>
              </a:solidFill>
              <a:latin typeface="NikoshBAN"/>
            </a:rPr>
            <a:t>প্রকৌশলী</a:t>
          </a:r>
          <a:r>
            <a:rPr lang="en-US" sz="24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400" dirty="0" err="1" smtClean="0">
              <a:solidFill>
                <a:srgbClr val="00B0F0"/>
              </a:solidFill>
              <a:latin typeface="NikoshBAN"/>
            </a:rPr>
            <a:t>বিভাগ</a:t>
          </a:r>
          <a:r>
            <a:rPr lang="en-US" sz="2400" dirty="0" smtClean="0">
              <a:solidFill>
                <a:srgbClr val="00B0F0"/>
              </a:solidFill>
              <a:latin typeface="NikoshBAN"/>
            </a:rPr>
            <a:t> </a:t>
          </a:r>
          <a:endParaRPr lang="en-US" sz="2400" dirty="0">
            <a:solidFill>
              <a:srgbClr val="00B0F0"/>
            </a:solidFill>
            <a:latin typeface="NikoshBAN"/>
          </a:endParaRPr>
        </a:p>
      </dgm:t>
    </dgm:pt>
    <dgm:pt modelId="{517E3175-9A87-4A38-B988-CA3126751CE8}" type="parTrans" cxnId="{250BD9E1-FA0F-4158-9C42-6620C422AB71}">
      <dgm:prSet/>
      <dgm:spPr/>
      <dgm:t>
        <a:bodyPr/>
        <a:lstStyle/>
        <a:p>
          <a:endParaRPr lang="en-US"/>
        </a:p>
      </dgm:t>
    </dgm:pt>
    <dgm:pt modelId="{C7317A1F-A1F5-4CFC-BAE2-665551B3EE72}" type="sibTrans" cxnId="{250BD9E1-FA0F-4158-9C42-6620C422AB71}">
      <dgm:prSet/>
      <dgm:spPr/>
      <dgm:t>
        <a:bodyPr/>
        <a:lstStyle/>
        <a:p>
          <a:endParaRPr lang="en-US"/>
        </a:p>
      </dgm:t>
    </dgm:pt>
    <dgm:pt modelId="{6508EA2D-8F16-4F72-A054-86CA2FD567D6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B0F0"/>
              </a:solidFill>
              <a:latin typeface="NikoshBAN"/>
            </a:rPr>
            <a:t>বাজেট</a:t>
          </a:r>
          <a:r>
            <a:rPr lang="en-US" sz="28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/>
            </a:rPr>
            <a:t>বিভাগ</a:t>
          </a:r>
          <a:endParaRPr lang="en-US" sz="2800" dirty="0">
            <a:solidFill>
              <a:srgbClr val="00B0F0"/>
            </a:solidFill>
            <a:latin typeface="NikoshBAN"/>
          </a:endParaRPr>
        </a:p>
      </dgm:t>
    </dgm:pt>
    <dgm:pt modelId="{D73F829B-0BC8-4210-AE10-761B211E58D3}" type="parTrans" cxnId="{7E7D46C8-0273-48AC-8FFC-99994A76206B}">
      <dgm:prSet/>
      <dgm:spPr/>
      <dgm:t>
        <a:bodyPr/>
        <a:lstStyle/>
        <a:p>
          <a:endParaRPr lang="en-US"/>
        </a:p>
      </dgm:t>
    </dgm:pt>
    <dgm:pt modelId="{D7137B0C-C682-4E4D-A2DB-2AB5C6CDF6DE}" type="sibTrans" cxnId="{7E7D46C8-0273-48AC-8FFC-99994A76206B}">
      <dgm:prSet/>
      <dgm:spPr/>
      <dgm:t>
        <a:bodyPr/>
        <a:lstStyle/>
        <a:p>
          <a:endParaRPr lang="en-US"/>
        </a:p>
      </dgm:t>
    </dgm:pt>
    <dgm:pt modelId="{730D6145-2FA0-4075-9DD4-249D6167836C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NikoshBAN"/>
            </a:rPr>
            <a:t>ফোরম্যান</a:t>
          </a:r>
          <a:endParaRPr lang="en-US" sz="2400" dirty="0">
            <a:solidFill>
              <a:srgbClr val="FF0000"/>
            </a:solidFill>
            <a:latin typeface="NikoshBAN"/>
          </a:endParaRPr>
        </a:p>
      </dgm:t>
    </dgm:pt>
    <dgm:pt modelId="{709A1F16-310A-4ACE-BBB0-51D9AC61B957}" type="parTrans" cxnId="{D42CE6C0-9970-4B1A-A1BF-6E54139017B5}">
      <dgm:prSet/>
      <dgm:spPr/>
      <dgm:t>
        <a:bodyPr/>
        <a:lstStyle/>
        <a:p>
          <a:endParaRPr lang="en-US"/>
        </a:p>
      </dgm:t>
    </dgm:pt>
    <dgm:pt modelId="{AD3F9952-C631-4918-A7AE-6C71E1E5BA96}" type="sibTrans" cxnId="{D42CE6C0-9970-4B1A-A1BF-6E54139017B5}">
      <dgm:prSet/>
      <dgm:spPr/>
      <dgm:t>
        <a:bodyPr/>
        <a:lstStyle/>
        <a:p>
          <a:endParaRPr lang="en-US"/>
        </a:p>
      </dgm:t>
    </dgm:pt>
    <dgm:pt modelId="{378DA4AB-7AB0-4D62-AE50-828A7DF7D999}">
      <dgm:prSet custT="1"/>
      <dgm:spPr/>
      <dgm:t>
        <a:bodyPr/>
        <a:lstStyle/>
        <a:p>
          <a:r>
            <a:rPr lang="en-US" sz="2000" dirty="0" err="1" smtClean="0">
              <a:solidFill>
                <a:srgbClr val="7030A0"/>
              </a:solidFill>
              <a:latin typeface="NikoshBAN"/>
            </a:rPr>
            <a:t>পরিচালক</a:t>
          </a:r>
          <a:r>
            <a:rPr lang="en-US" sz="2000" dirty="0" smtClean="0">
              <a:solidFill>
                <a:srgbClr val="7030A0"/>
              </a:solidFill>
              <a:latin typeface="NikoshBAN"/>
            </a:rPr>
            <a:t>/</a:t>
          </a:r>
          <a:r>
            <a:rPr lang="en-US" sz="2000" dirty="0" err="1" smtClean="0">
              <a:solidFill>
                <a:srgbClr val="7030A0"/>
              </a:solidFill>
              <a:latin typeface="NikoshBAN"/>
            </a:rPr>
            <a:t>সহ</a:t>
          </a:r>
          <a:r>
            <a:rPr lang="en-US" sz="20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dirty="0" err="1" smtClean="0">
              <a:solidFill>
                <a:srgbClr val="7030A0"/>
              </a:solidFill>
              <a:latin typeface="NikoshBAN"/>
            </a:rPr>
            <a:t>সভাপতি</a:t>
          </a:r>
          <a:endParaRPr lang="en-US" sz="2000" dirty="0" smtClean="0">
            <a:solidFill>
              <a:srgbClr val="7030A0"/>
            </a:solidFill>
            <a:latin typeface="NikoshBAN"/>
          </a:endParaRPr>
        </a:p>
        <a:p>
          <a:r>
            <a:rPr lang="en-US" sz="2000" dirty="0" err="1" smtClean="0">
              <a:solidFill>
                <a:srgbClr val="7030A0"/>
              </a:solidFill>
              <a:latin typeface="NikoshBAN"/>
            </a:rPr>
            <a:t>বিক্রয়</a:t>
          </a:r>
          <a:r>
            <a:rPr lang="en-US" sz="20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dirty="0" err="1" smtClean="0">
              <a:solidFill>
                <a:srgbClr val="7030A0"/>
              </a:solidFill>
              <a:latin typeface="NikoshBAN"/>
            </a:rPr>
            <a:t>বিভাগ</a:t>
          </a:r>
          <a:endParaRPr lang="en-US" sz="2000" dirty="0">
            <a:solidFill>
              <a:srgbClr val="7030A0"/>
            </a:solidFill>
            <a:latin typeface="NikoshBAN"/>
          </a:endParaRPr>
        </a:p>
      </dgm:t>
    </dgm:pt>
    <dgm:pt modelId="{8B740C8F-51A4-4905-923D-D22EAE65B09F}" type="parTrans" cxnId="{F207C613-EBAC-4527-99BE-7A4DF7CCE043}">
      <dgm:prSet/>
      <dgm:spPr/>
      <dgm:t>
        <a:bodyPr/>
        <a:lstStyle/>
        <a:p>
          <a:endParaRPr lang="en-US"/>
        </a:p>
      </dgm:t>
    </dgm:pt>
    <dgm:pt modelId="{2E265ACE-A6CE-4014-9889-D3E9DFAF299F}" type="sibTrans" cxnId="{F207C613-EBAC-4527-99BE-7A4DF7CCE043}">
      <dgm:prSet/>
      <dgm:spPr/>
      <dgm:t>
        <a:bodyPr/>
        <a:lstStyle/>
        <a:p>
          <a:endParaRPr lang="en-US"/>
        </a:p>
      </dgm:t>
    </dgm:pt>
    <dgm:pt modelId="{9789BE4B-1556-4080-8A59-D5E556DE7B79}">
      <dgm:prSet custT="1"/>
      <dgm:spPr/>
      <dgm:t>
        <a:bodyPr/>
        <a:lstStyle/>
        <a:p>
          <a:r>
            <a:rPr lang="en-US" sz="2000" dirty="0" err="1" smtClean="0">
              <a:solidFill>
                <a:srgbClr val="7030A0"/>
              </a:solidFill>
              <a:latin typeface="NikoshBAN"/>
            </a:rPr>
            <a:t>পরিচালক</a:t>
          </a:r>
          <a:r>
            <a:rPr lang="en-US" sz="2000" dirty="0" smtClean="0">
              <a:solidFill>
                <a:srgbClr val="7030A0"/>
              </a:solidFill>
              <a:latin typeface="NikoshBAN"/>
            </a:rPr>
            <a:t>/</a:t>
          </a:r>
          <a:r>
            <a:rPr lang="en-US" sz="2000" dirty="0" err="1" smtClean="0">
              <a:solidFill>
                <a:srgbClr val="7030A0"/>
              </a:solidFill>
              <a:latin typeface="NikoshBAN"/>
            </a:rPr>
            <a:t>সহ</a:t>
          </a:r>
          <a:r>
            <a:rPr lang="en-US" sz="20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dirty="0" err="1" smtClean="0">
              <a:solidFill>
                <a:srgbClr val="7030A0"/>
              </a:solidFill>
              <a:latin typeface="NikoshBAN"/>
            </a:rPr>
            <a:t>সভাপতি</a:t>
          </a:r>
          <a:endParaRPr lang="en-US" sz="2000" dirty="0" smtClean="0">
            <a:solidFill>
              <a:srgbClr val="7030A0"/>
            </a:solidFill>
            <a:latin typeface="NikoshBAN"/>
          </a:endParaRPr>
        </a:p>
        <a:p>
          <a:r>
            <a:rPr lang="en-US" sz="2000" dirty="0" err="1" smtClean="0">
              <a:solidFill>
                <a:srgbClr val="7030A0"/>
              </a:solidFill>
              <a:latin typeface="NikoshBAN"/>
            </a:rPr>
            <a:t>শ্রমিক-কর্মী</a:t>
          </a:r>
          <a:r>
            <a:rPr lang="en-US" sz="20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dirty="0" err="1" smtClean="0">
              <a:solidFill>
                <a:srgbClr val="7030A0"/>
              </a:solidFill>
              <a:latin typeface="NikoshBAN"/>
            </a:rPr>
            <a:t>বিভাগ</a:t>
          </a:r>
          <a:endParaRPr lang="en-US" sz="2000" dirty="0">
            <a:solidFill>
              <a:srgbClr val="7030A0"/>
            </a:solidFill>
            <a:latin typeface="NikoshBAN"/>
          </a:endParaRPr>
        </a:p>
      </dgm:t>
    </dgm:pt>
    <dgm:pt modelId="{F8089AC2-EA5A-46F5-8DE9-A5B3F89039E5}" type="parTrans" cxnId="{B25A394C-28E0-40C1-8B78-52DFC4D478E8}">
      <dgm:prSet/>
      <dgm:spPr/>
      <dgm:t>
        <a:bodyPr/>
        <a:lstStyle/>
        <a:p>
          <a:endParaRPr lang="en-US"/>
        </a:p>
      </dgm:t>
    </dgm:pt>
    <dgm:pt modelId="{9EECEE00-111F-4EDC-8E16-9AD03C5F9FA4}" type="sibTrans" cxnId="{B25A394C-28E0-40C1-8B78-52DFC4D478E8}">
      <dgm:prSet/>
      <dgm:spPr/>
      <dgm:t>
        <a:bodyPr/>
        <a:lstStyle/>
        <a:p>
          <a:endParaRPr lang="en-US"/>
        </a:p>
      </dgm:t>
    </dgm:pt>
    <dgm:pt modelId="{5AF390FC-F004-4856-A66C-D555E5D9FE0F}">
      <dgm:prSet custT="1"/>
      <dgm:spPr/>
      <dgm:t>
        <a:bodyPr/>
        <a:lstStyle/>
        <a:p>
          <a:r>
            <a:rPr lang="en-US" sz="2400" dirty="0" err="1" smtClean="0">
              <a:solidFill>
                <a:srgbClr val="00B0F0"/>
              </a:solidFill>
              <a:latin typeface="NikoshBAN"/>
            </a:rPr>
            <a:t>কর্মী</a:t>
          </a:r>
          <a:r>
            <a:rPr lang="en-US" sz="24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400" dirty="0" err="1" smtClean="0">
              <a:solidFill>
                <a:srgbClr val="00B0F0"/>
              </a:solidFill>
              <a:latin typeface="NikoshBAN"/>
            </a:rPr>
            <a:t>পরামর্শ</a:t>
          </a:r>
          <a:r>
            <a:rPr lang="en-US" sz="24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400" dirty="0" err="1" smtClean="0">
              <a:solidFill>
                <a:srgbClr val="00B0F0"/>
              </a:solidFill>
              <a:latin typeface="NikoshBAN"/>
            </a:rPr>
            <a:t>বিভাগ</a:t>
          </a:r>
          <a:endParaRPr lang="en-US" sz="2400" dirty="0">
            <a:solidFill>
              <a:srgbClr val="00B0F0"/>
            </a:solidFill>
            <a:latin typeface="NikoshBAN"/>
          </a:endParaRPr>
        </a:p>
      </dgm:t>
    </dgm:pt>
    <dgm:pt modelId="{1E444403-96AE-4D09-8812-25AA7A2B5819}" type="parTrans" cxnId="{D8492D5E-BBAE-4DAD-BAD6-AA86ABE33BA7}">
      <dgm:prSet/>
      <dgm:spPr/>
      <dgm:t>
        <a:bodyPr/>
        <a:lstStyle/>
        <a:p>
          <a:endParaRPr lang="en-US"/>
        </a:p>
      </dgm:t>
    </dgm:pt>
    <dgm:pt modelId="{C6922825-DAE0-4E4A-8EB7-69644A12BFD4}" type="sibTrans" cxnId="{D8492D5E-BBAE-4DAD-BAD6-AA86ABE33BA7}">
      <dgm:prSet/>
      <dgm:spPr/>
      <dgm:t>
        <a:bodyPr/>
        <a:lstStyle/>
        <a:p>
          <a:endParaRPr lang="en-US"/>
        </a:p>
      </dgm:t>
    </dgm:pt>
    <dgm:pt modelId="{7A0B7B33-A6ED-474F-A571-971E4C8D4CB3}">
      <dgm:prSet custT="1"/>
      <dgm:spPr/>
      <dgm:t>
        <a:bodyPr/>
        <a:lstStyle/>
        <a:p>
          <a:r>
            <a:rPr lang="en-US" sz="2400" dirty="0" err="1" smtClean="0">
              <a:solidFill>
                <a:srgbClr val="00B0F0"/>
              </a:solidFill>
              <a:latin typeface="NikoshBAN"/>
            </a:rPr>
            <a:t>মান</a:t>
          </a:r>
          <a:r>
            <a:rPr lang="en-US" sz="24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400" dirty="0" err="1" smtClean="0">
              <a:solidFill>
                <a:srgbClr val="00B0F0"/>
              </a:solidFill>
              <a:latin typeface="NikoshBAN"/>
            </a:rPr>
            <a:t>নিয়ন্ত্রণ</a:t>
          </a:r>
          <a:r>
            <a:rPr lang="en-US" sz="24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400" dirty="0" err="1" smtClean="0">
              <a:solidFill>
                <a:srgbClr val="00B0F0"/>
              </a:solidFill>
              <a:latin typeface="NikoshBAN"/>
            </a:rPr>
            <a:t>বিভাগ</a:t>
          </a:r>
          <a:endParaRPr lang="en-US" sz="2400" dirty="0">
            <a:solidFill>
              <a:srgbClr val="00B0F0"/>
            </a:solidFill>
            <a:latin typeface="NikoshBAN"/>
          </a:endParaRPr>
        </a:p>
      </dgm:t>
    </dgm:pt>
    <dgm:pt modelId="{EDE7D811-960F-409C-94FE-CCFFFF65CFBF}" type="parTrans" cxnId="{09069EF6-26ED-4F6E-8ECE-07C35BAE57D4}">
      <dgm:prSet/>
      <dgm:spPr/>
      <dgm:t>
        <a:bodyPr/>
        <a:lstStyle/>
        <a:p>
          <a:endParaRPr lang="en-US"/>
        </a:p>
      </dgm:t>
    </dgm:pt>
    <dgm:pt modelId="{3CB682F4-4CBA-48B4-A677-4B63A2B19B21}" type="sibTrans" cxnId="{09069EF6-26ED-4F6E-8ECE-07C35BAE57D4}">
      <dgm:prSet/>
      <dgm:spPr/>
      <dgm:t>
        <a:bodyPr/>
        <a:lstStyle/>
        <a:p>
          <a:endParaRPr lang="en-US"/>
        </a:p>
      </dgm:t>
    </dgm:pt>
    <dgm:pt modelId="{8465B1AB-EEA8-48B6-9305-FD742BECC7EE}">
      <dgm:prSet custT="1"/>
      <dgm:spPr/>
      <dgm:t>
        <a:bodyPr/>
        <a:lstStyle/>
        <a:p>
          <a:r>
            <a:rPr lang="en-US" sz="2800" dirty="0" err="1" smtClean="0">
              <a:solidFill>
                <a:srgbClr val="00B0F0"/>
              </a:solidFill>
              <a:latin typeface="NikoshBAN"/>
            </a:rPr>
            <a:t>গবেষণা</a:t>
          </a:r>
          <a:r>
            <a:rPr lang="en-US" sz="28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/>
            </a:rPr>
            <a:t>বিভাগ</a:t>
          </a:r>
          <a:endParaRPr lang="en-US" sz="2800" dirty="0">
            <a:solidFill>
              <a:srgbClr val="00B0F0"/>
            </a:solidFill>
            <a:latin typeface="NikoshBAN"/>
          </a:endParaRPr>
        </a:p>
      </dgm:t>
    </dgm:pt>
    <dgm:pt modelId="{B0DB6360-0DA5-48C6-B25A-165BBE6959CE}" type="parTrans" cxnId="{1FB92C69-F4A7-4226-AE47-93F3E85E8E22}">
      <dgm:prSet/>
      <dgm:spPr/>
      <dgm:t>
        <a:bodyPr/>
        <a:lstStyle/>
        <a:p>
          <a:endParaRPr lang="en-US"/>
        </a:p>
      </dgm:t>
    </dgm:pt>
    <dgm:pt modelId="{968CB362-517E-494D-9CF8-13726088443E}" type="sibTrans" cxnId="{1FB92C69-F4A7-4226-AE47-93F3E85E8E22}">
      <dgm:prSet/>
      <dgm:spPr/>
      <dgm:t>
        <a:bodyPr/>
        <a:lstStyle/>
        <a:p>
          <a:endParaRPr lang="en-US"/>
        </a:p>
      </dgm:t>
    </dgm:pt>
    <dgm:pt modelId="{A326B40E-473D-4E4A-8B67-6FA34FF38DDD}">
      <dgm:prSet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NikoshBAN"/>
            </a:rPr>
            <a:t>ফোরম্যান</a:t>
          </a:r>
          <a:endParaRPr lang="en-US" sz="2400" dirty="0">
            <a:solidFill>
              <a:srgbClr val="FF0000"/>
            </a:solidFill>
            <a:latin typeface="NikoshBAN"/>
          </a:endParaRPr>
        </a:p>
      </dgm:t>
    </dgm:pt>
    <dgm:pt modelId="{4336C2A9-89E2-40C8-86F6-43FF6DF52671}" type="parTrans" cxnId="{1777C201-226F-4F20-AD80-C952F5BD30D9}">
      <dgm:prSet/>
      <dgm:spPr/>
      <dgm:t>
        <a:bodyPr/>
        <a:lstStyle/>
        <a:p>
          <a:endParaRPr lang="en-US"/>
        </a:p>
      </dgm:t>
    </dgm:pt>
    <dgm:pt modelId="{06E4E92E-F64B-4A9B-B490-0B5B9E5EAF0A}" type="sibTrans" cxnId="{1777C201-226F-4F20-AD80-C952F5BD30D9}">
      <dgm:prSet/>
      <dgm:spPr/>
      <dgm:t>
        <a:bodyPr/>
        <a:lstStyle/>
        <a:p>
          <a:endParaRPr lang="en-US"/>
        </a:p>
      </dgm:t>
    </dgm:pt>
    <dgm:pt modelId="{7E2537BA-139B-47C5-98B7-C4580AC77789}">
      <dgm:prSet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NikoshBAN"/>
            </a:rPr>
            <a:t>ফোরম্যান</a:t>
          </a:r>
          <a:endParaRPr lang="en-US" sz="2400" dirty="0">
            <a:solidFill>
              <a:srgbClr val="FF0000"/>
            </a:solidFill>
            <a:latin typeface="NikoshBAN"/>
          </a:endParaRPr>
        </a:p>
      </dgm:t>
    </dgm:pt>
    <dgm:pt modelId="{8BEB044C-D081-42B8-AE0C-A082BF6ABD8F}" type="parTrans" cxnId="{5D69F6C2-8C56-41B0-A856-DBA6D28A8B39}">
      <dgm:prSet/>
      <dgm:spPr/>
      <dgm:t>
        <a:bodyPr/>
        <a:lstStyle/>
        <a:p>
          <a:endParaRPr lang="en-US"/>
        </a:p>
      </dgm:t>
    </dgm:pt>
    <dgm:pt modelId="{4BF034F8-594D-4F70-AA3B-E60202F900BD}" type="sibTrans" cxnId="{5D69F6C2-8C56-41B0-A856-DBA6D28A8B39}">
      <dgm:prSet/>
      <dgm:spPr/>
      <dgm:t>
        <a:bodyPr/>
        <a:lstStyle/>
        <a:p>
          <a:endParaRPr lang="en-US"/>
        </a:p>
      </dgm:t>
    </dgm:pt>
    <dgm:pt modelId="{A9AE5FFF-6A5B-41F7-9B14-43183860C1B0}">
      <dgm:prSet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NikoshBAN"/>
            </a:rPr>
            <a:t>ফোরম্যান</a:t>
          </a:r>
          <a:endParaRPr lang="en-US" sz="2400" dirty="0">
            <a:solidFill>
              <a:srgbClr val="FF0000"/>
            </a:solidFill>
            <a:latin typeface="NikoshBAN"/>
          </a:endParaRPr>
        </a:p>
      </dgm:t>
    </dgm:pt>
    <dgm:pt modelId="{21367328-4BC3-4E1B-86B9-217B56DE0820}" type="parTrans" cxnId="{C0574718-F257-4F85-8A59-49EC439D1CF7}">
      <dgm:prSet/>
      <dgm:spPr/>
      <dgm:t>
        <a:bodyPr/>
        <a:lstStyle/>
        <a:p>
          <a:endParaRPr lang="en-US"/>
        </a:p>
      </dgm:t>
    </dgm:pt>
    <dgm:pt modelId="{85205DD4-E81C-4BAD-9E05-C3FDD1BAC902}" type="sibTrans" cxnId="{C0574718-F257-4F85-8A59-49EC439D1CF7}">
      <dgm:prSet/>
      <dgm:spPr/>
      <dgm:t>
        <a:bodyPr/>
        <a:lstStyle/>
        <a:p>
          <a:endParaRPr lang="en-US"/>
        </a:p>
      </dgm:t>
    </dgm:pt>
    <dgm:pt modelId="{5FBD78E3-65CD-4A29-B192-46198A0BD8D7}">
      <dgm:prSet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NikoshBAN"/>
            </a:rPr>
            <a:t>ফোরম্যান</a:t>
          </a:r>
          <a:endParaRPr lang="en-US" sz="2400" dirty="0">
            <a:solidFill>
              <a:srgbClr val="FF0000"/>
            </a:solidFill>
            <a:latin typeface="NikoshBAN"/>
          </a:endParaRPr>
        </a:p>
      </dgm:t>
    </dgm:pt>
    <dgm:pt modelId="{72F8D38C-6DAF-41C3-8D2D-C4C89AE9F8DE}" type="parTrans" cxnId="{C04EE3E3-3A86-4328-93B2-C8A62B83403F}">
      <dgm:prSet/>
      <dgm:spPr/>
      <dgm:t>
        <a:bodyPr/>
        <a:lstStyle/>
        <a:p>
          <a:endParaRPr lang="en-US"/>
        </a:p>
      </dgm:t>
    </dgm:pt>
    <dgm:pt modelId="{699EBA16-7DC5-49E8-A4C2-BA1EE617ED14}" type="sibTrans" cxnId="{C04EE3E3-3A86-4328-93B2-C8A62B83403F}">
      <dgm:prSet/>
      <dgm:spPr/>
      <dgm:t>
        <a:bodyPr/>
        <a:lstStyle/>
        <a:p>
          <a:endParaRPr lang="en-US"/>
        </a:p>
      </dgm:t>
    </dgm:pt>
    <dgm:pt modelId="{F89DE2B6-0760-453A-A9E8-A67A8A124B9D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NikoshBAN"/>
            </a:rPr>
            <a:t>ফোরম্যান</a:t>
          </a:r>
          <a:endParaRPr lang="en-US" sz="2400" dirty="0">
            <a:solidFill>
              <a:srgbClr val="FF0000"/>
            </a:solidFill>
            <a:latin typeface="NikoshBAN"/>
          </a:endParaRPr>
        </a:p>
      </dgm:t>
    </dgm:pt>
    <dgm:pt modelId="{31CE1712-6D9A-4C57-8E3C-21971A6149D3}" type="sibTrans" cxnId="{483E6054-90AA-4759-9B01-07BA42D1A1B7}">
      <dgm:prSet/>
      <dgm:spPr/>
      <dgm:t>
        <a:bodyPr/>
        <a:lstStyle/>
        <a:p>
          <a:endParaRPr lang="en-US"/>
        </a:p>
      </dgm:t>
    </dgm:pt>
    <dgm:pt modelId="{462D2D21-7D71-400E-B66D-7E80D6DD3E47}" type="parTrans" cxnId="{483E6054-90AA-4759-9B01-07BA42D1A1B7}">
      <dgm:prSet/>
      <dgm:spPr/>
      <dgm:t>
        <a:bodyPr/>
        <a:lstStyle/>
        <a:p>
          <a:endParaRPr lang="en-US"/>
        </a:p>
      </dgm:t>
    </dgm:pt>
    <dgm:pt modelId="{79D780B2-860F-4165-8A9A-6227AE4CD545}">
      <dgm:prSet phldrT="[Text]" phldr="1"/>
      <dgm:spPr/>
      <dgm:t>
        <a:bodyPr/>
        <a:lstStyle/>
        <a:p>
          <a:endParaRPr lang="en-US" dirty="0"/>
        </a:p>
      </dgm:t>
    </dgm:pt>
    <dgm:pt modelId="{BAF1EE81-E4E4-4C3E-B33D-8E16B8A560E2}" type="sibTrans" cxnId="{CD70CFF2-25CB-4DBE-ADB3-97D2CBC4A8FE}">
      <dgm:prSet/>
      <dgm:spPr/>
      <dgm:t>
        <a:bodyPr/>
        <a:lstStyle/>
        <a:p>
          <a:endParaRPr lang="en-US"/>
        </a:p>
      </dgm:t>
    </dgm:pt>
    <dgm:pt modelId="{CAAB330F-6E7A-43E9-ABF1-5B3DC91FD826}" type="parTrans" cxnId="{CD70CFF2-25CB-4DBE-ADB3-97D2CBC4A8FE}">
      <dgm:prSet/>
      <dgm:spPr/>
      <dgm:t>
        <a:bodyPr/>
        <a:lstStyle/>
        <a:p>
          <a:endParaRPr lang="en-US"/>
        </a:p>
      </dgm:t>
    </dgm:pt>
    <dgm:pt modelId="{450BEA86-9FAF-44F0-9E2F-2F2C388FDF6C}" type="pres">
      <dgm:prSet presAssocID="{DD990151-8A17-4297-9916-55C01CF6CE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6479B-D057-4102-9B74-90816F7F819A}" type="pres">
      <dgm:prSet presAssocID="{79D780B2-860F-4165-8A9A-6227AE4CD545}" presName="boxAndChildren" presStyleCnt="0"/>
      <dgm:spPr/>
      <dgm:t>
        <a:bodyPr/>
        <a:lstStyle/>
        <a:p>
          <a:endParaRPr lang="en-US"/>
        </a:p>
      </dgm:t>
    </dgm:pt>
    <dgm:pt modelId="{E7BA5612-C515-4EF5-9C39-560D6F462F38}" type="pres">
      <dgm:prSet presAssocID="{79D780B2-860F-4165-8A9A-6227AE4CD545}" presName="parentTextBox" presStyleLbl="node1" presStyleIdx="0" presStyleCnt="3"/>
      <dgm:spPr/>
      <dgm:t>
        <a:bodyPr/>
        <a:lstStyle/>
        <a:p>
          <a:endParaRPr lang="en-US"/>
        </a:p>
      </dgm:t>
    </dgm:pt>
    <dgm:pt modelId="{ED484517-81E8-4E29-9CD4-01E89973B1CF}" type="pres">
      <dgm:prSet presAssocID="{79D780B2-860F-4165-8A9A-6227AE4CD545}" presName="entireBox" presStyleLbl="node1" presStyleIdx="0" presStyleCnt="3" custFlipVert="0" custScaleY="31985"/>
      <dgm:spPr/>
      <dgm:t>
        <a:bodyPr/>
        <a:lstStyle/>
        <a:p>
          <a:endParaRPr lang="en-US"/>
        </a:p>
      </dgm:t>
    </dgm:pt>
    <dgm:pt modelId="{27E5A939-B457-4226-A344-3D86F942B3CA}" type="pres">
      <dgm:prSet presAssocID="{79D780B2-860F-4165-8A9A-6227AE4CD545}" presName="descendantBox" presStyleCnt="0"/>
      <dgm:spPr/>
      <dgm:t>
        <a:bodyPr/>
        <a:lstStyle/>
        <a:p>
          <a:endParaRPr lang="en-US"/>
        </a:p>
      </dgm:t>
    </dgm:pt>
    <dgm:pt modelId="{804DEB87-52B6-4983-AFBD-BC764C0759FB}" type="pres">
      <dgm:prSet presAssocID="{F89DE2B6-0760-453A-A9E8-A67A8A124B9D}" presName="childTextBox" presStyleLbl="fgAccFollow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4E442-754B-4755-AC28-6C298A1900E9}" type="pres">
      <dgm:prSet presAssocID="{730D6145-2FA0-4075-9DD4-249D6167836C}" presName="childTextBox" presStyleLbl="fgAccFollow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E5D81-4017-4354-B366-390F31439686}" type="pres">
      <dgm:prSet presAssocID="{A9AE5FFF-6A5B-41F7-9B14-43183860C1B0}" presName="childTextBox" presStyleLbl="fg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AB261-3EC9-43F4-8C87-AB890E557299}" type="pres">
      <dgm:prSet presAssocID="{7E2537BA-139B-47C5-98B7-C4580AC77789}" presName="childTextBox" presStyleLbl="fgAccFollow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087E2-51C4-4C13-A5CB-10BC1408A013}" type="pres">
      <dgm:prSet presAssocID="{A326B40E-473D-4E4A-8B67-6FA34FF38DDD}" presName="childTextBox" presStyleLbl="fgAccFollow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B34EB-49F0-4EB5-8762-34E3AC07E2B2}" type="pres">
      <dgm:prSet presAssocID="{5FBD78E3-65CD-4A29-B192-46198A0BD8D7}" presName="childTextBox" presStyleLbl="fg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59FF8-EC96-4C78-B1AE-6A13C6ED2C5A}" type="pres">
      <dgm:prSet presAssocID="{94F55343-395F-4E08-9DD4-267D9328A20A}" presName="sp" presStyleCnt="0"/>
      <dgm:spPr/>
      <dgm:t>
        <a:bodyPr/>
        <a:lstStyle/>
        <a:p>
          <a:endParaRPr lang="en-US"/>
        </a:p>
      </dgm:t>
    </dgm:pt>
    <dgm:pt modelId="{6EA1C538-682C-4485-8533-E4D30D62992E}" type="pres">
      <dgm:prSet presAssocID="{1A2F479A-29DD-49EA-9755-5993E950E102}" presName="arrowAndChildren" presStyleCnt="0"/>
      <dgm:spPr/>
      <dgm:t>
        <a:bodyPr/>
        <a:lstStyle/>
        <a:p>
          <a:endParaRPr lang="en-US"/>
        </a:p>
      </dgm:t>
    </dgm:pt>
    <dgm:pt modelId="{B09681C2-AB70-4301-82D5-EF2A35151F11}" type="pres">
      <dgm:prSet presAssocID="{1A2F479A-29DD-49EA-9755-5993E950E10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A9754DCC-B8B7-461A-A611-36A607FCE34E}" type="pres">
      <dgm:prSet presAssocID="{1A2F479A-29DD-49EA-9755-5993E950E102}" presName="arrow" presStyleLbl="node1" presStyleIdx="1" presStyleCnt="3" custScaleY="29723"/>
      <dgm:spPr/>
      <dgm:t>
        <a:bodyPr/>
        <a:lstStyle/>
        <a:p>
          <a:endParaRPr lang="en-US"/>
        </a:p>
      </dgm:t>
    </dgm:pt>
    <dgm:pt modelId="{B33AF3A5-1C78-4229-9386-1B75BE8F4936}" type="pres">
      <dgm:prSet presAssocID="{1A2F479A-29DD-49EA-9755-5993E950E102}" presName="descendantArrow" presStyleCnt="0"/>
      <dgm:spPr/>
      <dgm:t>
        <a:bodyPr/>
        <a:lstStyle/>
        <a:p>
          <a:endParaRPr lang="en-US"/>
        </a:p>
      </dgm:t>
    </dgm:pt>
    <dgm:pt modelId="{A1B47B18-74B2-4A8F-8EB1-075216F6C6A0}" type="pres">
      <dgm:prSet presAssocID="{D646F4D2-AA36-4025-A265-C3371E5A8955}" presName="childTextArrow" presStyleLbl="fgAccFollow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3A624-8281-43CD-9B6A-EF9CB1AFB67A}" type="pres">
      <dgm:prSet presAssocID="{6508EA2D-8F16-4F72-A054-86CA2FD567D6}" presName="childTextArrow" presStyleLbl="fgAccFollow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E271F-66E3-4315-ABA6-2ADFEA3F39B5}" type="pres">
      <dgm:prSet presAssocID="{5AF390FC-F004-4856-A66C-D555E5D9FE0F}" presName="childTextArrow" presStyleLbl="fg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00A09-54BD-4693-A75B-D5C61C4ADC38}" type="pres">
      <dgm:prSet presAssocID="{7A0B7B33-A6ED-474F-A571-971E4C8D4CB3}" presName="childTextArrow" presStyleLbl="fgAccFollow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34D21-98E8-411B-AF43-2950D25265E7}" type="pres">
      <dgm:prSet presAssocID="{8465B1AB-EEA8-48B6-9305-FD742BECC7EE}" presName="childTextArrow" presStyleLbl="fgAccFollow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AD764-90A2-4548-A563-A13365A1D032}" type="pres">
      <dgm:prSet presAssocID="{7FC6A138-AE58-4E6D-82F0-EFB3B78727EF}" presName="sp" presStyleCnt="0"/>
      <dgm:spPr/>
      <dgm:t>
        <a:bodyPr/>
        <a:lstStyle/>
        <a:p>
          <a:endParaRPr lang="en-US"/>
        </a:p>
      </dgm:t>
    </dgm:pt>
    <dgm:pt modelId="{9716B2C9-5ED5-4688-A75A-D48CBEC88B11}" type="pres">
      <dgm:prSet presAssocID="{5BB3C52D-24F3-426A-949F-468C65EDA536}" presName="arrowAndChildren" presStyleCnt="0"/>
      <dgm:spPr/>
      <dgm:t>
        <a:bodyPr/>
        <a:lstStyle/>
        <a:p>
          <a:endParaRPr lang="en-US"/>
        </a:p>
      </dgm:t>
    </dgm:pt>
    <dgm:pt modelId="{A5409878-4B7E-4F67-AC0B-DB93F0D05C9B}" type="pres">
      <dgm:prSet presAssocID="{5BB3C52D-24F3-426A-949F-468C65EDA53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2A8F90C-4B18-4D74-9D71-16918A47AB34}" type="pres">
      <dgm:prSet presAssocID="{5BB3C52D-24F3-426A-949F-468C65EDA536}" presName="arrow" presStyleLbl="node1" presStyleIdx="2" presStyleCnt="3"/>
      <dgm:spPr/>
      <dgm:t>
        <a:bodyPr/>
        <a:lstStyle/>
        <a:p>
          <a:endParaRPr lang="en-US"/>
        </a:p>
      </dgm:t>
    </dgm:pt>
    <dgm:pt modelId="{C5E7CC77-EAC5-46ED-8BBA-FB3BA88D1BB1}" type="pres">
      <dgm:prSet presAssocID="{5BB3C52D-24F3-426A-949F-468C65EDA536}" presName="descendantArrow" presStyleCnt="0"/>
      <dgm:spPr/>
      <dgm:t>
        <a:bodyPr/>
        <a:lstStyle/>
        <a:p>
          <a:endParaRPr lang="en-US"/>
        </a:p>
      </dgm:t>
    </dgm:pt>
    <dgm:pt modelId="{CABA0FB4-D9FF-4EC4-9E98-E5CEF38EEC7F}" type="pres">
      <dgm:prSet presAssocID="{4F697062-75AF-455B-9E1A-5B5160DAB32C}" presName="childTextArrow" presStyleLbl="fg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A8CC2-ECA6-47B0-8E6A-70FE16AD8324}" type="pres">
      <dgm:prSet presAssocID="{3592D8E2-E43F-44B4-95BA-E7B5DCF70F2C}" presName="childTextArrow" presStyleLbl="fgAccFollow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F1127-A536-42BE-A30D-EBFEDC00D2B0}" type="pres">
      <dgm:prSet presAssocID="{378DA4AB-7AB0-4D62-AE50-828A7DF7D999}" presName="childTextArrow" presStyleLbl="fgAccFollow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BC2A5-6986-49D0-907B-7209AA41FBE3}" type="pres">
      <dgm:prSet presAssocID="{9789BE4B-1556-4080-8A59-D5E556DE7B79}" presName="childTextArrow" presStyleLbl="fg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78B736-F4AD-4566-A52C-6DBC0D3EA4D1}" type="presOf" srcId="{1A2F479A-29DD-49EA-9755-5993E950E102}" destId="{B09681C2-AB70-4301-82D5-EF2A35151F11}" srcOrd="0" destOrd="0" presId="urn:microsoft.com/office/officeart/2005/8/layout/process4"/>
    <dgm:cxn modelId="{2B51C972-1217-460D-ADFB-0CE1809303A6}" type="presOf" srcId="{1A2F479A-29DD-49EA-9755-5993E950E102}" destId="{A9754DCC-B8B7-461A-A611-36A607FCE34E}" srcOrd="1" destOrd="0" presId="urn:microsoft.com/office/officeart/2005/8/layout/process4"/>
    <dgm:cxn modelId="{0E981439-08D9-49AA-BF37-774FF3CD0867}" srcId="{DD990151-8A17-4297-9916-55C01CF6CEEA}" destId="{1A2F479A-29DD-49EA-9755-5993E950E102}" srcOrd="1" destOrd="0" parTransId="{9CAA263B-A507-4440-9752-B2EAF99E9A7B}" sibTransId="{94F55343-395F-4E08-9DD4-267D9328A20A}"/>
    <dgm:cxn modelId="{B25A394C-28E0-40C1-8B78-52DFC4D478E8}" srcId="{5BB3C52D-24F3-426A-949F-468C65EDA536}" destId="{9789BE4B-1556-4080-8A59-D5E556DE7B79}" srcOrd="3" destOrd="0" parTransId="{F8089AC2-EA5A-46F5-8DE9-A5B3F89039E5}" sibTransId="{9EECEE00-111F-4EDC-8E16-9AD03C5F9FA4}"/>
    <dgm:cxn modelId="{C04EE3E3-3A86-4328-93B2-C8A62B83403F}" srcId="{79D780B2-860F-4165-8A9A-6227AE4CD545}" destId="{5FBD78E3-65CD-4A29-B192-46198A0BD8D7}" srcOrd="5" destOrd="0" parTransId="{72F8D38C-6DAF-41C3-8D2D-C4C89AE9F8DE}" sibTransId="{699EBA16-7DC5-49E8-A4C2-BA1EE617ED14}"/>
    <dgm:cxn modelId="{D113197F-2176-46AF-9F74-59CE6E4A12B4}" type="presOf" srcId="{3592D8E2-E43F-44B4-95BA-E7B5DCF70F2C}" destId="{9CFA8CC2-ECA6-47B0-8E6A-70FE16AD8324}" srcOrd="0" destOrd="0" presId="urn:microsoft.com/office/officeart/2005/8/layout/process4"/>
    <dgm:cxn modelId="{483E6054-90AA-4759-9B01-07BA42D1A1B7}" srcId="{79D780B2-860F-4165-8A9A-6227AE4CD545}" destId="{F89DE2B6-0760-453A-A9E8-A67A8A124B9D}" srcOrd="0" destOrd="0" parTransId="{462D2D21-7D71-400E-B66D-7E80D6DD3E47}" sibTransId="{31CE1712-6D9A-4C57-8E3C-21971A6149D3}"/>
    <dgm:cxn modelId="{CD70CFF2-25CB-4DBE-ADB3-97D2CBC4A8FE}" srcId="{DD990151-8A17-4297-9916-55C01CF6CEEA}" destId="{79D780B2-860F-4165-8A9A-6227AE4CD545}" srcOrd="2" destOrd="0" parTransId="{CAAB330F-6E7A-43E9-ABF1-5B3DC91FD826}" sibTransId="{BAF1EE81-E4E4-4C3E-B33D-8E16B8A560E2}"/>
    <dgm:cxn modelId="{47C4DAF0-46AB-47E6-BF69-ADCC9A35FF30}" type="presOf" srcId="{4F697062-75AF-455B-9E1A-5B5160DAB32C}" destId="{CABA0FB4-D9FF-4EC4-9E98-E5CEF38EEC7F}" srcOrd="0" destOrd="0" presId="urn:microsoft.com/office/officeart/2005/8/layout/process4"/>
    <dgm:cxn modelId="{BB6A90FE-FD59-4DFE-BD18-78B9D0D72E5D}" type="presOf" srcId="{8465B1AB-EEA8-48B6-9305-FD742BECC7EE}" destId="{D2234D21-98E8-411B-AF43-2950D25265E7}" srcOrd="0" destOrd="0" presId="urn:microsoft.com/office/officeart/2005/8/layout/process4"/>
    <dgm:cxn modelId="{C0574718-F257-4F85-8A59-49EC439D1CF7}" srcId="{79D780B2-860F-4165-8A9A-6227AE4CD545}" destId="{A9AE5FFF-6A5B-41F7-9B14-43183860C1B0}" srcOrd="2" destOrd="0" parTransId="{21367328-4BC3-4E1B-86B9-217B56DE0820}" sibTransId="{85205DD4-E81C-4BAD-9E05-C3FDD1BAC902}"/>
    <dgm:cxn modelId="{3B28A778-E65B-4E30-91C6-68C58D91C1C2}" type="presOf" srcId="{730D6145-2FA0-4075-9DD4-249D6167836C}" destId="{47B4E442-754B-4755-AC28-6C298A1900E9}" srcOrd="0" destOrd="0" presId="urn:microsoft.com/office/officeart/2005/8/layout/process4"/>
    <dgm:cxn modelId="{E5B25E5A-CC4A-43EE-9403-A9F775FB6602}" type="presOf" srcId="{6508EA2D-8F16-4F72-A054-86CA2FD567D6}" destId="{DD23A624-8281-43CD-9B6A-EF9CB1AFB67A}" srcOrd="0" destOrd="0" presId="urn:microsoft.com/office/officeart/2005/8/layout/process4"/>
    <dgm:cxn modelId="{1D2D04DD-E419-4800-A33D-B234639B85CF}" type="presOf" srcId="{7E2537BA-139B-47C5-98B7-C4580AC77789}" destId="{52EAB261-3EC9-43F4-8C87-AB890E557299}" srcOrd="0" destOrd="0" presId="urn:microsoft.com/office/officeart/2005/8/layout/process4"/>
    <dgm:cxn modelId="{1777C201-226F-4F20-AD80-C952F5BD30D9}" srcId="{79D780B2-860F-4165-8A9A-6227AE4CD545}" destId="{A326B40E-473D-4E4A-8B67-6FA34FF38DDD}" srcOrd="4" destOrd="0" parTransId="{4336C2A9-89E2-40C8-86F6-43FF6DF52671}" sibTransId="{06E4E92E-F64B-4A9B-B490-0B5B9E5EAF0A}"/>
    <dgm:cxn modelId="{6CD5815F-7AFB-494C-A4CE-4AC7AC0544E7}" type="presOf" srcId="{79D780B2-860F-4165-8A9A-6227AE4CD545}" destId="{ED484517-81E8-4E29-9CD4-01E89973B1CF}" srcOrd="1" destOrd="0" presId="urn:microsoft.com/office/officeart/2005/8/layout/process4"/>
    <dgm:cxn modelId="{52D2FB7E-E8BF-4C66-AA42-41063A556B46}" type="presOf" srcId="{5BB3C52D-24F3-426A-949F-468C65EDA536}" destId="{A5409878-4B7E-4F67-AC0B-DB93F0D05C9B}" srcOrd="0" destOrd="0" presId="urn:microsoft.com/office/officeart/2005/8/layout/process4"/>
    <dgm:cxn modelId="{DCCC81F0-28BB-4F5D-9E67-C49CE3864FC9}" type="presOf" srcId="{79D780B2-860F-4165-8A9A-6227AE4CD545}" destId="{E7BA5612-C515-4EF5-9C39-560D6F462F38}" srcOrd="0" destOrd="0" presId="urn:microsoft.com/office/officeart/2005/8/layout/process4"/>
    <dgm:cxn modelId="{1083E3E8-2A73-4305-8D93-CEA8BF8DA96C}" type="presOf" srcId="{DD990151-8A17-4297-9916-55C01CF6CEEA}" destId="{450BEA86-9FAF-44F0-9E2F-2F2C388FDF6C}" srcOrd="0" destOrd="0" presId="urn:microsoft.com/office/officeart/2005/8/layout/process4"/>
    <dgm:cxn modelId="{D3FE09C2-A650-4B1C-B080-43C1C288BE1A}" type="presOf" srcId="{D646F4D2-AA36-4025-A265-C3371E5A8955}" destId="{A1B47B18-74B2-4A8F-8EB1-075216F6C6A0}" srcOrd="0" destOrd="0" presId="urn:microsoft.com/office/officeart/2005/8/layout/process4"/>
    <dgm:cxn modelId="{DF25D230-CDB9-4553-99EC-352899107D6A}" type="presOf" srcId="{5BB3C52D-24F3-426A-949F-468C65EDA536}" destId="{92A8F90C-4B18-4D74-9D71-16918A47AB34}" srcOrd="1" destOrd="0" presId="urn:microsoft.com/office/officeart/2005/8/layout/process4"/>
    <dgm:cxn modelId="{2EEC056B-AA0A-40CE-981A-5AC1B8A21D6C}" srcId="{5BB3C52D-24F3-426A-949F-468C65EDA536}" destId="{3592D8E2-E43F-44B4-95BA-E7B5DCF70F2C}" srcOrd="1" destOrd="0" parTransId="{D7E68D06-710B-4D4F-AF55-DA0DE8DC6AAC}" sibTransId="{F6F3A368-7A2B-4AA9-A88D-C563F652E792}"/>
    <dgm:cxn modelId="{F74503FA-A611-428D-B8A6-1193970BCFE3}" type="presOf" srcId="{A9AE5FFF-6A5B-41F7-9B14-43183860C1B0}" destId="{483E5D81-4017-4354-B366-390F31439686}" srcOrd="0" destOrd="0" presId="urn:microsoft.com/office/officeart/2005/8/layout/process4"/>
    <dgm:cxn modelId="{49A0CDFF-B841-458C-8466-94D0425D5E9F}" type="presOf" srcId="{378DA4AB-7AB0-4D62-AE50-828A7DF7D999}" destId="{540F1127-A536-42BE-A30D-EBFEDC00D2B0}" srcOrd="0" destOrd="0" presId="urn:microsoft.com/office/officeart/2005/8/layout/process4"/>
    <dgm:cxn modelId="{D42CE6C0-9970-4B1A-A1BF-6E54139017B5}" srcId="{79D780B2-860F-4165-8A9A-6227AE4CD545}" destId="{730D6145-2FA0-4075-9DD4-249D6167836C}" srcOrd="1" destOrd="0" parTransId="{709A1F16-310A-4ACE-BBB0-51D9AC61B957}" sibTransId="{AD3F9952-C631-4918-A7AE-6C71E1E5BA96}"/>
    <dgm:cxn modelId="{5D69F6C2-8C56-41B0-A856-DBA6D28A8B39}" srcId="{79D780B2-860F-4165-8A9A-6227AE4CD545}" destId="{7E2537BA-139B-47C5-98B7-C4580AC77789}" srcOrd="3" destOrd="0" parTransId="{8BEB044C-D081-42B8-AE0C-A082BF6ABD8F}" sibTransId="{4BF034F8-594D-4F70-AA3B-E60202F900BD}"/>
    <dgm:cxn modelId="{93135402-EC49-4FE5-806E-62133F980BB7}" type="presOf" srcId="{5FBD78E3-65CD-4A29-B192-46198A0BD8D7}" destId="{AFAB34EB-49F0-4EB5-8762-34E3AC07E2B2}" srcOrd="0" destOrd="0" presId="urn:microsoft.com/office/officeart/2005/8/layout/process4"/>
    <dgm:cxn modelId="{35D913D7-0F2B-415F-9367-3500BB31B017}" type="presOf" srcId="{F89DE2B6-0760-453A-A9E8-A67A8A124B9D}" destId="{804DEB87-52B6-4983-AFBD-BC764C0759FB}" srcOrd="0" destOrd="0" presId="urn:microsoft.com/office/officeart/2005/8/layout/process4"/>
    <dgm:cxn modelId="{B34C8DC7-60CF-46ED-BD3E-8FF00C5ED425}" srcId="{DD990151-8A17-4297-9916-55C01CF6CEEA}" destId="{5BB3C52D-24F3-426A-949F-468C65EDA536}" srcOrd="0" destOrd="0" parTransId="{25383B5B-78F0-44F1-BA07-4405D12373B4}" sibTransId="{7FC6A138-AE58-4E6D-82F0-EFB3B78727EF}"/>
    <dgm:cxn modelId="{EB78B3A7-24FC-47F5-8FC3-DD8143C142A5}" type="presOf" srcId="{7A0B7B33-A6ED-474F-A571-971E4C8D4CB3}" destId="{B9E00A09-54BD-4693-A75B-D5C61C4ADC38}" srcOrd="0" destOrd="0" presId="urn:microsoft.com/office/officeart/2005/8/layout/process4"/>
    <dgm:cxn modelId="{3E20810B-EAA4-4E45-97D7-326C608D0D86}" type="presOf" srcId="{9789BE4B-1556-4080-8A59-D5E556DE7B79}" destId="{8A6BC2A5-6986-49D0-907B-7209AA41FBE3}" srcOrd="0" destOrd="0" presId="urn:microsoft.com/office/officeart/2005/8/layout/process4"/>
    <dgm:cxn modelId="{D46B7B25-86FD-49F2-9F24-D0783B62238E}" srcId="{5BB3C52D-24F3-426A-949F-468C65EDA536}" destId="{4F697062-75AF-455B-9E1A-5B5160DAB32C}" srcOrd="0" destOrd="0" parTransId="{92A9B74D-B885-46F4-9DBF-2B95F45A256E}" sibTransId="{82A645DB-AC8D-47DC-8D89-2F2D32BE126D}"/>
    <dgm:cxn modelId="{F207C613-EBAC-4527-99BE-7A4DF7CCE043}" srcId="{5BB3C52D-24F3-426A-949F-468C65EDA536}" destId="{378DA4AB-7AB0-4D62-AE50-828A7DF7D999}" srcOrd="2" destOrd="0" parTransId="{8B740C8F-51A4-4905-923D-D22EAE65B09F}" sibTransId="{2E265ACE-A6CE-4014-9889-D3E9DFAF299F}"/>
    <dgm:cxn modelId="{D8492D5E-BBAE-4DAD-BAD6-AA86ABE33BA7}" srcId="{1A2F479A-29DD-49EA-9755-5993E950E102}" destId="{5AF390FC-F004-4856-A66C-D555E5D9FE0F}" srcOrd="2" destOrd="0" parTransId="{1E444403-96AE-4D09-8812-25AA7A2B5819}" sibTransId="{C6922825-DAE0-4E4A-8EB7-69644A12BFD4}"/>
    <dgm:cxn modelId="{250BD9E1-FA0F-4158-9C42-6620C422AB71}" srcId="{1A2F479A-29DD-49EA-9755-5993E950E102}" destId="{D646F4D2-AA36-4025-A265-C3371E5A8955}" srcOrd="0" destOrd="0" parTransId="{517E3175-9A87-4A38-B988-CA3126751CE8}" sibTransId="{C7317A1F-A1F5-4CFC-BAE2-665551B3EE72}"/>
    <dgm:cxn modelId="{1FB92C69-F4A7-4226-AE47-93F3E85E8E22}" srcId="{1A2F479A-29DD-49EA-9755-5993E950E102}" destId="{8465B1AB-EEA8-48B6-9305-FD742BECC7EE}" srcOrd="4" destOrd="0" parTransId="{B0DB6360-0DA5-48C6-B25A-165BBE6959CE}" sibTransId="{968CB362-517E-494D-9CF8-13726088443E}"/>
    <dgm:cxn modelId="{3451EB62-1702-4AF0-A58D-AE47DA238E2E}" type="presOf" srcId="{5AF390FC-F004-4856-A66C-D555E5D9FE0F}" destId="{E49E271F-66E3-4315-ABA6-2ADFEA3F39B5}" srcOrd="0" destOrd="0" presId="urn:microsoft.com/office/officeart/2005/8/layout/process4"/>
    <dgm:cxn modelId="{7E7D46C8-0273-48AC-8FFC-99994A76206B}" srcId="{1A2F479A-29DD-49EA-9755-5993E950E102}" destId="{6508EA2D-8F16-4F72-A054-86CA2FD567D6}" srcOrd="1" destOrd="0" parTransId="{D73F829B-0BC8-4210-AE10-761B211E58D3}" sibTransId="{D7137B0C-C682-4E4D-A2DB-2AB5C6CDF6DE}"/>
    <dgm:cxn modelId="{09069EF6-26ED-4F6E-8ECE-07C35BAE57D4}" srcId="{1A2F479A-29DD-49EA-9755-5993E950E102}" destId="{7A0B7B33-A6ED-474F-A571-971E4C8D4CB3}" srcOrd="3" destOrd="0" parTransId="{EDE7D811-960F-409C-94FE-CCFFFF65CFBF}" sibTransId="{3CB682F4-4CBA-48B4-A677-4B63A2B19B21}"/>
    <dgm:cxn modelId="{C6AF220F-5478-43AD-BCC0-52134176E44A}" type="presOf" srcId="{A326B40E-473D-4E4A-8B67-6FA34FF38DDD}" destId="{AE6087E2-51C4-4C13-A5CB-10BC1408A013}" srcOrd="0" destOrd="0" presId="urn:microsoft.com/office/officeart/2005/8/layout/process4"/>
    <dgm:cxn modelId="{1E2DC2C9-9D6E-40B0-811F-DA9F28BF8C0D}" type="presParOf" srcId="{450BEA86-9FAF-44F0-9E2F-2F2C388FDF6C}" destId="{7426479B-D057-4102-9B74-90816F7F819A}" srcOrd="0" destOrd="0" presId="urn:microsoft.com/office/officeart/2005/8/layout/process4"/>
    <dgm:cxn modelId="{0EBA0582-8FB9-4ABC-89C8-FE961066BF6F}" type="presParOf" srcId="{7426479B-D057-4102-9B74-90816F7F819A}" destId="{E7BA5612-C515-4EF5-9C39-560D6F462F38}" srcOrd="0" destOrd="0" presId="urn:microsoft.com/office/officeart/2005/8/layout/process4"/>
    <dgm:cxn modelId="{FAA75AAB-0B86-4E06-AE37-C7C5C8EA5E5C}" type="presParOf" srcId="{7426479B-D057-4102-9B74-90816F7F819A}" destId="{ED484517-81E8-4E29-9CD4-01E89973B1CF}" srcOrd="1" destOrd="0" presId="urn:microsoft.com/office/officeart/2005/8/layout/process4"/>
    <dgm:cxn modelId="{EC31C2AE-80CD-4300-BB33-3155FDFB602F}" type="presParOf" srcId="{7426479B-D057-4102-9B74-90816F7F819A}" destId="{27E5A939-B457-4226-A344-3D86F942B3CA}" srcOrd="2" destOrd="0" presId="urn:microsoft.com/office/officeart/2005/8/layout/process4"/>
    <dgm:cxn modelId="{A1E2C460-25DE-4774-9F17-C307CF302048}" type="presParOf" srcId="{27E5A939-B457-4226-A344-3D86F942B3CA}" destId="{804DEB87-52B6-4983-AFBD-BC764C0759FB}" srcOrd="0" destOrd="0" presId="urn:microsoft.com/office/officeart/2005/8/layout/process4"/>
    <dgm:cxn modelId="{54B2FB06-9637-4D7F-955A-1ED68F9C712F}" type="presParOf" srcId="{27E5A939-B457-4226-A344-3D86F942B3CA}" destId="{47B4E442-754B-4755-AC28-6C298A1900E9}" srcOrd="1" destOrd="0" presId="urn:microsoft.com/office/officeart/2005/8/layout/process4"/>
    <dgm:cxn modelId="{471652DD-742D-42E8-B858-A7289C090935}" type="presParOf" srcId="{27E5A939-B457-4226-A344-3D86F942B3CA}" destId="{483E5D81-4017-4354-B366-390F31439686}" srcOrd="2" destOrd="0" presId="urn:microsoft.com/office/officeart/2005/8/layout/process4"/>
    <dgm:cxn modelId="{92233941-C0CF-4530-B776-31DA4CA46802}" type="presParOf" srcId="{27E5A939-B457-4226-A344-3D86F942B3CA}" destId="{52EAB261-3EC9-43F4-8C87-AB890E557299}" srcOrd="3" destOrd="0" presId="urn:microsoft.com/office/officeart/2005/8/layout/process4"/>
    <dgm:cxn modelId="{60C54438-FF74-470E-B7C1-3945DC7A239A}" type="presParOf" srcId="{27E5A939-B457-4226-A344-3D86F942B3CA}" destId="{AE6087E2-51C4-4C13-A5CB-10BC1408A013}" srcOrd="4" destOrd="0" presId="urn:microsoft.com/office/officeart/2005/8/layout/process4"/>
    <dgm:cxn modelId="{5F9B6306-BA0F-48BF-A6F8-D9FAD8EB9F9F}" type="presParOf" srcId="{27E5A939-B457-4226-A344-3D86F942B3CA}" destId="{AFAB34EB-49F0-4EB5-8762-34E3AC07E2B2}" srcOrd="5" destOrd="0" presId="urn:microsoft.com/office/officeart/2005/8/layout/process4"/>
    <dgm:cxn modelId="{9E9FF01E-6E87-4A86-A450-DD14A78D583F}" type="presParOf" srcId="{450BEA86-9FAF-44F0-9E2F-2F2C388FDF6C}" destId="{30C59FF8-EC96-4C78-B1AE-6A13C6ED2C5A}" srcOrd="1" destOrd="0" presId="urn:microsoft.com/office/officeart/2005/8/layout/process4"/>
    <dgm:cxn modelId="{B8A8D5C1-D249-490A-89B5-3D90DC92C593}" type="presParOf" srcId="{450BEA86-9FAF-44F0-9E2F-2F2C388FDF6C}" destId="{6EA1C538-682C-4485-8533-E4D30D62992E}" srcOrd="2" destOrd="0" presId="urn:microsoft.com/office/officeart/2005/8/layout/process4"/>
    <dgm:cxn modelId="{D94349A2-2B1F-40E3-9ADA-444616F218DB}" type="presParOf" srcId="{6EA1C538-682C-4485-8533-E4D30D62992E}" destId="{B09681C2-AB70-4301-82D5-EF2A35151F11}" srcOrd="0" destOrd="0" presId="urn:microsoft.com/office/officeart/2005/8/layout/process4"/>
    <dgm:cxn modelId="{66BD5977-7DD2-4FFB-A95C-E1C5FCB62B6A}" type="presParOf" srcId="{6EA1C538-682C-4485-8533-E4D30D62992E}" destId="{A9754DCC-B8B7-461A-A611-36A607FCE34E}" srcOrd="1" destOrd="0" presId="urn:microsoft.com/office/officeart/2005/8/layout/process4"/>
    <dgm:cxn modelId="{1ADC9C23-4AD7-4691-A341-913FAA180299}" type="presParOf" srcId="{6EA1C538-682C-4485-8533-E4D30D62992E}" destId="{B33AF3A5-1C78-4229-9386-1B75BE8F4936}" srcOrd="2" destOrd="0" presId="urn:microsoft.com/office/officeart/2005/8/layout/process4"/>
    <dgm:cxn modelId="{6C539E66-6F97-4B10-A3A1-AF2E4AA590E8}" type="presParOf" srcId="{B33AF3A5-1C78-4229-9386-1B75BE8F4936}" destId="{A1B47B18-74B2-4A8F-8EB1-075216F6C6A0}" srcOrd="0" destOrd="0" presId="urn:microsoft.com/office/officeart/2005/8/layout/process4"/>
    <dgm:cxn modelId="{FDCAAD51-DA97-41A9-A625-DC91F0CF94EC}" type="presParOf" srcId="{B33AF3A5-1C78-4229-9386-1B75BE8F4936}" destId="{DD23A624-8281-43CD-9B6A-EF9CB1AFB67A}" srcOrd="1" destOrd="0" presId="urn:microsoft.com/office/officeart/2005/8/layout/process4"/>
    <dgm:cxn modelId="{ADC998C3-A873-4C05-A461-C9805C6C503E}" type="presParOf" srcId="{B33AF3A5-1C78-4229-9386-1B75BE8F4936}" destId="{E49E271F-66E3-4315-ABA6-2ADFEA3F39B5}" srcOrd="2" destOrd="0" presId="urn:microsoft.com/office/officeart/2005/8/layout/process4"/>
    <dgm:cxn modelId="{8F9FDCF7-D5CC-4709-B8D9-C6860F5FB453}" type="presParOf" srcId="{B33AF3A5-1C78-4229-9386-1B75BE8F4936}" destId="{B9E00A09-54BD-4693-A75B-D5C61C4ADC38}" srcOrd="3" destOrd="0" presId="urn:microsoft.com/office/officeart/2005/8/layout/process4"/>
    <dgm:cxn modelId="{FE87AFFE-09E1-4B35-91CB-27CDA6E72747}" type="presParOf" srcId="{B33AF3A5-1C78-4229-9386-1B75BE8F4936}" destId="{D2234D21-98E8-411B-AF43-2950D25265E7}" srcOrd="4" destOrd="0" presId="urn:microsoft.com/office/officeart/2005/8/layout/process4"/>
    <dgm:cxn modelId="{1B5892FD-359B-4955-A418-16E6E6CAF28D}" type="presParOf" srcId="{450BEA86-9FAF-44F0-9E2F-2F2C388FDF6C}" destId="{6D5AD764-90A2-4548-A563-A13365A1D032}" srcOrd="3" destOrd="0" presId="urn:microsoft.com/office/officeart/2005/8/layout/process4"/>
    <dgm:cxn modelId="{41F2F0C8-B962-4399-8899-F7988D0888ED}" type="presParOf" srcId="{450BEA86-9FAF-44F0-9E2F-2F2C388FDF6C}" destId="{9716B2C9-5ED5-4688-A75A-D48CBEC88B11}" srcOrd="4" destOrd="0" presId="urn:microsoft.com/office/officeart/2005/8/layout/process4"/>
    <dgm:cxn modelId="{ABFC148C-872E-4499-9446-A0F50DE4F75C}" type="presParOf" srcId="{9716B2C9-5ED5-4688-A75A-D48CBEC88B11}" destId="{A5409878-4B7E-4F67-AC0B-DB93F0D05C9B}" srcOrd="0" destOrd="0" presId="urn:microsoft.com/office/officeart/2005/8/layout/process4"/>
    <dgm:cxn modelId="{67857618-9E14-4791-85C0-84461D34DE98}" type="presParOf" srcId="{9716B2C9-5ED5-4688-A75A-D48CBEC88B11}" destId="{92A8F90C-4B18-4D74-9D71-16918A47AB34}" srcOrd="1" destOrd="0" presId="urn:microsoft.com/office/officeart/2005/8/layout/process4"/>
    <dgm:cxn modelId="{B1C7115D-936C-44B1-9B6E-26F4231A774E}" type="presParOf" srcId="{9716B2C9-5ED5-4688-A75A-D48CBEC88B11}" destId="{C5E7CC77-EAC5-46ED-8BBA-FB3BA88D1BB1}" srcOrd="2" destOrd="0" presId="urn:microsoft.com/office/officeart/2005/8/layout/process4"/>
    <dgm:cxn modelId="{D619D266-8DCF-4943-ACAE-4B30CE2061D4}" type="presParOf" srcId="{C5E7CC77-EAC5-46ED-8BBA-FB3BA88D1BB1}" destId="{CABA0FB4-D9FF-4EC4-9E98-E5CEF38EEC7F}" srcOrd="0" destOrd="0" presId="urn:microsoft.com/office/officeart/2005/8/layout/process4"/>
    <dgm:cxn modelId="{DFCEEF43-620F-416A-B46C-FC8AA22315DE}" type="presParOf" srcId="{C5E7CC77-EAC5-46ED-8BBA-FB3BA88D1BB1}" destId="{9CFA8CC2-ECA6-47B0-8E6A-70FE16AD8324}" srcOrd="1" destOrd="0" presId="urn:microsoft.com/office/officeart/2005/8/layout/process4"/>
    <dgm:cxn modelId="{C8DA7081-25FE-4C24-BF10-640909FC7B49}" type="presParOf" srcId="{C5E7CC77-EAC5-46ED-8BBA-FB3BA88D1BB1}" destId="{540F1127-A536-42BE-A30D-EBFEDC00D2B0}" srcOrd="2" destOrd="0" presId="urn:microsoft.com/office/officeart/2005/8/layout/process4"/>
    <dgm:cxn modelId="{90E5F1C9-77AB-4B94-95C3-3F475F2D3C6B}" type="presParOf" srcId="{C5E7CC77-EAC5-46ED-8BBA-FB3BA88D1BB1}" destId="{8A6BC2A5-6986-49D0-907B-7209AA41FBE3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3BB8B-5893-4D24-BBD7-30694CFDE374}">
      <dsp:nvSpPr>
        <dsp:cNvPr id="0" name=""/>
        <dsp:cNvSpPr/>
      </dsp:nvSpPr>
      <dsp:spPr>
        <a:xfrm>
          <a:off x="0" y="4078917"/>
          <a:ext cx="8128000" cy="13387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0" y="4078917"/>
        <a:ext cx="8128000" cy="722947"/>
      </dsp:txXfrm>
    </dsp:sp>
    <dsp:sp modelId="{CCCF3711-6C35-4672-9D15-D38B5D3E3F2E}">
      <dsp:nvSpPr>
        <dsp:cNvPr id="0" name=""/>
        <dsp:cNvSpPr/>
      </dsp:nvSpPr>
      <dsp:spPr>
        <a:xfrm>
          <a:off x="42863" y="4774245"/>
          <a:ext cx="2706687" cy="61584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B050"/>
              </a:solidFill>
              <a:latin typeface="NikoshBAN"/>
            </a:rPr>
            <a:t>শ্রমিকবৃন্দ</a:t>
          </a:r>
          <a:endParaRPr lang="en-US" sz="3200" kern="1200" dirty="0">
            <a:solidFill>
              <a:srgbClr val="00B050"/>
            </a:solidFill>
            <a:latin typeface="NikoshBAN"/>
          </a:endParaRPr>
        </a:p>
      </dsp:txBody>
      <dsp:txXfrm>
        <a:off x="42863" y="4774245"/>
        <a:ext cx="2706687" cy="615844"/>
      </dsp:txXfrm>
    </dsp:sp>
    <dsp:sp modelId="{62A90B26-715D-4F47-A61B-28303C9A2692}">
      <dsp:nvSpPr>
        <dsp:cNvPr id="0" name=""/>
        <dsp:cNvSpPr/>
      </dsp:nvSpPr>
      <dsp:spPr>
        <a:xfrm>
          <a:off x="2710656" y="4775089"/>
          <a:ext cx="2706687" cy="615844"/>
        </a:xfrm>
        <a:prstGeom prst="rect">
          <a:avLst/>
        </a:prstGeom>
        <a:solidFill>
          <a:schemeClr val="accent4">
            <a:tint val="40000"/>
            <a:alpha val="90000"/>
            <a:hueOff val="1439240"/>
            <a:satOff val="-7658"/>
            <a:lumOff val="-43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439240"/>
              <a:satOff val="-7658"/>
              <a:lumOff val="-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B050"/>
              </a:solidFill>
              <a:latin typeface="NikoshBAN"/>
            </a:rPr>
            <a:t>শ্রমিকবৃন্দ</a:t>
          </a:r>
          <a:endParaRPr lang="en-US" sz="3200" kern="1200" dirty="0">
            <a:solidFill>
              <a:srgbClr val="00B050"/>
            </a:solidFill>
            <a:latin typeface="NikoshBAN"/>
          </a:endParaRPr>
        </a:p>
      </dsp:txBody>
      <dsp:txXfrm>
        <a:off x="2710656" y="4775089"/>
        <a:ext cx="2706687" cy="615844"/>
      </dsp:txXfrm>
    </dsp:sp>
    <dsp:sp modelId="{105AB62C-A308-444E-A1AE-9069939C287A}">
      <dsp:nvSpPr>
        <dsp:cNvPr id="0" name=""/>
        <dsp:cNvSpPr/>
      </dsp:nvSpPr>
      <dsp:spPr>
        <a:xfrm>
          <a:off x="5417343" y="4775089"/>
          <a:ext cx="2706687" cy="615844"/>
        </a:xfrm>
        <a:prstGeom prst="rect">
          <a:avLst/>
        </a:prstGeom>
        <a:solidFill>
          <a:schemeClr val="accent4">
            <a:tint val="40000"/>
            <a:alpha val="90000"/>
            <a:hueOff val="2878480"/>
            <a:satOff val="-15315"/>
            <a:lumOff val="-87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878480"/>
              <a:satOff val="-15315"/>
              <a:lumOff val="-8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B050"/>
              </a:solidFill>
              <a:latin typeface="NikoshBAN"/>
            </a:rPr>
            <a:t>শ্রমিকবৃন্দ</a:t>
          </a:r>
          <a:endParaRPr lang="en-US" sz="3200" kern="1200" dirty="0">
            <a:solidFill>
              <a:srgbClr val="00B050"/>
            </a:solidFill>
            <a:latin typeface="NikoshBAN"/>
          </a:endParaRPr>
        </a:p>
      </dsp:txBody>
      <dsp:txXfrm>
        <a:off x="5417343" y="4775089"/>
        <a:ext cx="2706687" cy="615844"/>
      </dsp:txXfrm>
    </dsp:sp>
    <dsp:sp modelId="{32057AB2-AE7D-482A-900E-8F1BDB5FAA28}">
      <dsp:nvSpPr>
        <dsp:cNvPr id="0" name=""/>
        <dsp:cNvSpPr/>
      </dsp:nvSpPr>
      <dsp:spPr>
        <a:xfrm rot="10800000">
          <a:off x="0" y="2039937"/>
          <a:ext cx="8128000" cy="2059061"/>
        </a:xfrm>
        <a:prstGeom prst="upArrowCallou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/>
            </a:rPr>
            <a:t>যন্ত্র</a:t>
          </a:r>
          <a:r>
            <a:rPr lang="en-US" sz="4000" kern="1200" dirty="0" smtClean="0">
              <a:latin typeface="NikoshBAN"/>
            </a:rPr>
            <a:t> </a:t>
          </a:r>
          <a:r>
            <a:rPr lang="en-US" sz="4000" kern="1200" dirty="0" err="1" smtClean="0">
              <a:latin typeface="NikoshBAN"/>
            </a:rPr>
            <a:t>পরিদর্শনকারী</a:t>
          </a:r>
          <a:endParaRPr lang="en-US" sz="4000" kern="1200" dirty="0">
            <a:latin typeface="NikoshBAN"/>
          </a:endParaRPr>
        </a:p>
      </dsp:txBody>
      <dsp:txXfrm rot="-10800000">
        <a:off x="0" y="2039937"/>
        <a:ext cx="8128000" cy="722730"/>
      </dsp:txXfrm>
    </dsp:sp>
    <dsp:sp modelId="{4A64F0BF-B39D-4E32-84BB-F69EE237598F}">
      <dsp:nvSpPr>
        <dsp:cNvPr id="0" name=""/>
        <dsp:cNvSpPr/>
      </dsp:nvSpPr>
      <dsp:spPr>
        <a:xfrm>
          <a:off x="3968" y="2762668"/>
          <a:ext cx="2706687" cy="615659"/>
        </a:xfrm>
        <a:prstGeom prst="rect">
          <a:avLst/>
        </a:prstGeom>
        <a:solidFill>
          <a:schemeClr val="accent4">
            <a:tint val="40000"/>
            <a:alpha val="90000"/>
            <a:hueOff val="4317719"/>
            <a:satOff val="-22973"/>
            <a:lumOff val="-130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317719"/>
              <a:satOff val="-22973"/>
              <a:lumOff val="-13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B0F0"/>
              </a:solidFill>
              <a:latin typeface="NikoshBAN"/>
            </a:rPr>
            <a:t>ফোরম্যান</a:t>
          </a:r>
          <a:r>
            <a:rPr lang="en-US" sz="3200" kern="1200" dirty="0" smtClean="0">
              <a:solidFill>
                <a:srgbClr val="00B0F0"/>
              </a:solidFill>
              <a:latin typeface="NikoshBAN"/>
            </a:rPr>
            <a:t> (১)</a:t>
          </a:r>
          <a:endParaRPr lang="en-US" sz="3200" kern="1200" dirty="0">
            <a:solidFill>
              <a:srgbClr val="00B0F0"/>
            </a:solidFill>
            <a:latin typeface="NikoshBAN"/>
          </a:endParaRPr>
        </a:p>
      </dsp:txBody>
      <dsp:txXfrm>
        <a:off x="3968" y="2762668"/>
        <a:ext cx="2706687" cy="615659"/>
      </dsp:txXfrm>
    </dsp:sp>
    <dsp:sp modelId="{04EF308C-D470-48FE-976D-F8446865822B}">
      <dsp:nvSpPr>
        <dsp:cNvPr id="0" name=""/>
        <dsp:cNvSpPr/>
      </dsp:nvSpPr>
      <dsp:spPr>
        <a:xfrm>
          <a:off x="2663072" y="2748378"/>
          <a:ext cx="2706687" cy="615659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B0F0"/>
              </a:solidFill>
              <a:latin typeface="NikoshBAN"/>
            </a:rPr>
            <a:t>ফোরম্যান</a:t>
          </a:r>
          <a:r>
            <a:rPr lang="en-US" sz="3200" kern="1200" dirty="0" smtClean="0">
              <a:solidFill>
                <a:srgbClr val="00B0F0"/>
              </a:solidFill>
              <a:latin typeface="NikoshBAN"/>
            </a:rPr>
            <a:t> (২)</a:t>
          </a:r>
          <a:endParaRPr lang="en-US" sz="3200" kern="1200" dirty="0">
            <a:solidFill>
              <a:srgbClr val="00B0F0"/>
            </a:solidFill>
            <a:latin typeface="NikoshBAN"/>
          </a:endParaRPr>
        </a:p>
      </dsp:txBody>
      <dsp:txXfrm>
        <a:off x="2663072" y="2748378"/>
        <a:ext cx="2706687" cy="615659"/>
      </dsp:txXfrm>
    </dsp:sp>
    <dsp:sp modelId="{34962FD2-8236-427A-B029-8DDBF6B80B1E}">
      <dsp:nvSpPr>
        <dsp:cNvPr id="0" name=""/>
        <dsp:cNvSpPr/>
      </dsp:nvSpPr>
      <dsp:spPr>
        <a:xfrm>
          <a:off x="5417343" y="2762668"/>
          <a:ext cx="2706687" cy="615659"/>
        </a:xfrm>
        <a:prstGeom prst="rect">
          <a:avLst/>
        </a:prstGeom>
        <a:solidFill>
          <a:schemeClr val="accent4">
            <a:tint val="40000"/>
            <a:alpha val="90000"/>
            <a:hueOff val="7196199"/>
            <a:satOff val="-38288"/>
            <a:lumOff val="-218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196199"/>
              <a:satOff val="-38288"/>
              <a:lumOff val="-21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B0F0"/>
              </a:solidFill>
              <a:latin typeface="NikoshBAN"/>
            </a:rPr>
            <a:t>ফোরম্যান</a:t>
          </a:r>
          <a:r>
            <a:rPr lang="en-US" sz="3200" kern="1200" dirty="0" smtClean="0">
              <a:solidFill>
                <a:srgbClr val="00B0F0"/>
              </a:solidFill>
              <a:latin typeface="NikoshBAN"/>
            </a:rPr>
            <a:t> (৩)</a:t>
          </a:r>
          <a:endParaRPr lang="en-US" sz="3200" kern="1200" dirty="0">
            <a:solidFill>
              <a:srgbClr val="00B0F0"/>
            </a:solidFill>
            <a:latin typeface="NikoshBAN"/>
          </a:endParaRPr>
        </a:p>
      </dsp:txBody>
      <dsp:txXfrm>
        <a:off x="5417343" y="2762668"/>
        <a:ext cx="2706687" cy="615659"/>
      </dsp:txXfrm>
    </dsp:sp>
    <dsp:sp modelId="{31DAD108-C715-4A68-B46D-71EB35E9D4BE}">
      <dsp:nvSpPr>
        <dsp:cNvPr id="0" name=""/>
        <dsp:cNvSpPr/>
      </dsp:nvSpPr>
      <dsp:spPr>
        <a:xfrm rot="10800000">
          <a:off x="0" y="0"/>
          <a:ext cx="8128000" cy="2059061"/>
        </a:xfrm>
        <a:prstGeom prst="upArrowCallou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/>
            </a:rPr>
            <a:t>মহাব্যবস্থাপক</a:t>
          </a:r>
          <a:endParaRPr lang="en-US" sz="4000" kern="1200" dirty="0">
            <a:latin typeface="NikoshBAN"/>
          </a:endParaRPr>
        </a:p>
      </dsp:txBody>
      <dsp:txXfrm rot="-10800000">
        <a:off x="0" y="0"/>
        <a:ext cx="8128000" cy="722730"/>
      </dsp:txXfrm>
    </dsp:sp>
    <dsp:sp modelId="{9A3523BE-A73A-4392-8606-F9A6B12718B4}">
      <dsp:nvSpPr>
        <dsp:cNvPr id="0" name=""/>
        <dsp:cNvSpPr/>
      </dsp:nvSpPr>
      <dsp:spPr>
        <a:xfrm>
          <a:off x="3968" y="723688"/>
          <a:ext cx="2706687" cy="615659"/>
        </a:xfrm>
        <a:prstGeom prst="rect">
          <a:avLst/>
        </a:prstGeom>
        <a:solidFill>
          <a:schemeClr val="accent4">
            <a:tint val="40000"/>
            <a:alpha val="90000"/>
            <a:hueOff val="8635439"/>
            <a:satOff val="-45946"/>
            <a:lumOff val="-261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8635439"/>
              <a:satOff val="-45946"/>
              <a:lumOff val="-2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7030A0"/>
              </a:solidFill>
              <a:latin typeface="NikoshBAN"/>
            </a:rPr>
            <a:t>ক্রয়</a:t>
          </a:r>
          <a:r>
            <a:rPr lang="en-US" sz="3200" kern="1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3200" kern="1200" dirty="0" err="1" smtClean="0">
              <a:solidFill>
                <a:srgbClr val="7030A0"/>
              </a:solidFill>
              <a:latin typeface="NikoshBAN"/>
            </a:rPr>
            <a:t>ব্যবস্থাপক</a:t>
          </a:r>
          <a:endParaRPr lang="en-US" sz="3200" kern="1200" dirty="0">
            <a:solidFill>
              <a:srgbClr val="7030A0"/>
            </a:solidFill>
            <a:latin typeface="NikoshBAN"/>
          </a:endParaRPr>
        </a:p>
      </dsp:txBody>
      <dsp:txXfrm>
        <a:off x="3968" y="723688"/>
        <a:ext cx="2706687" cy="615659"/>
      </dsp:txXfrm>
    </dsp:sp>
    <dsp:sp modelId="{DE772022-FBDB-41F8-BD28-950B48CA91C2}">
      <dsp:nvSpPr>
        <dsp:cNvPr id="0" name=""/>
        <dsp:cNvSpPr/>
      </dsp:nvSpPr>
      <dsp:spPr>
        <a:xfrm>
          <a:off x="2710656" y="723688"/>
          <a:ext cx="2706687" cy="615659"/>
        </a:xfrm>
        <a:prstGeom prst="rect">
          <a:avLst/>
        </a:prstGeom>
        <a:solidFill>
          <a:schemeClr val="accent4">
            <a:tint val="40000"/>
            <a:alpha val="90000"/>
            <a:hueOff val="10074678"/>
            <a:satOff val="-53603"/>
            <a:lumOff val="-305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074678"/>
              <a:satOff val="-53603"/>
              <a:lumOff val="-30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7030A0"/>
              </a:solidFill>
              <a:latin typeface="NikoshBAN"/>
            </a:rPr>
            <a:t>উৎপাদন</a:t>
          </a:r>
          <a:r>
            <a:rPr lang="en-US" sz="3200" kern="1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3200" kern="1200" dirty="0" err="1" smtClean="0">
              <a:solidFill>
                <a:srgbClr val="7030A0"/>
              </a:solidFill>
              <a:latin typeface="NikoshBAN"/>
            </a:rPr>
            <a:t>ব্যবস্থাপক</a:t>
          </a:r>
          <a:endParaRPr lang="en-US" sz="3200" kern="1200" dirty="0">
            <a:solidFill>
              <a:srgbClr val="7030A0"/>
            </a:solidFill>
            <a:latin typeface="NikoshBAN"/>
          </a:endParaRPr>
        </a:p>
      </dsp:txBody>
      <dsp:txXfrm>
        <a:off x="2710656" y="723688"/>
        <a:ext cx="2706687" cy="615659"/>
      </dsp:txXfrm>
    </dsp:sp>
    <dsp:sp modelId="{DDB1E861-8234-42CD-BCDD-3FC5B8D16E23}">
      <dsp:nvSpPr>
        <dsp:cNvPr id="0" name=""/>
        <dsp:cNvSpPr/>
      </dsp:nvSpPr>
      <dsp:spPr>
        <a:xfrm>
          <a:off x="5417343" y="723688"/>
          <a:ext cx="2706687" cy="615659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7030A0"/>
              </a:solidFill>
              <a:latin typeface="NikoshBAN"/>
            </a:rPr>
            <a:t>বিক্রয়</a:t>
          </a:r>
          <a:r>
            <a:rPr lang="en-US" sz="3200" kern="1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3200" kern="1200" dirty="0" err="1" smtClean="0">
              <a:solidFill>
                <a:srgbClr val="7030A0"/>
              </a:solidFill>
              <a:latin typeface="NikoshBAN"/>
            </a:rPr>
            <a:t>ব্যবস্থাপক</a:t>
          </a:r>
          <a:endParaRPr lang="en-US" sz="3200" kern="1200" dirty="0">
            <a:solidFill>
              <a:srgbClr val="7030A0"/>
            </a:solidFill>
            <a:latin typeface="NikoshBAN"/>
          </a:endParaRPr>
        </a:p>
      </dsp:txBody>
      <dsp:txXfrm>
        <a:off x="5417343" y="723688"/>
        <a:ext cx="2706687" cy="615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CBF35-D7FB-4C78-83E8-30D9666388E5}">
      <dsp:nvSpPr>
        <dsp:cNvPr id="0" name=""/>
        <dsp:cNvSpPr/>
      </dsp:nvSpPr>
      <dsp:spPr>
        <a:xfrm>
          <a:off x="0" y="5111214"/>
          <a:ext cx="8843963" cy="8385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0" y="5111214"/>
        <a:ext cx="8843963" cy="452810"/>
      </dsp:txXfrm>
    </dsp:sp>
    <dsp:sp modelId="{F6DAAD41-7A65-48F7-9BCB-9C698BF267BE}">
      <dsp:nvSpPr>
        <dsp:cNvPr id="0" name=""/>
        <dsp:cNvSpPr/>
      </dsp:nvSpPr>
      <dsp:spPr>
        <a:xfrm>
          <a:off x="0" y="5547253"/>
          <a:ext cx="2210990" cy="3857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/>
            </a:rPr>
            <a:t>উৎপাদন</a:t>
          </a:r>
          <a:r>
            <a:rPr lang="en-US" sz="2400" kern="1200" dirty="0" smtClean="0">
              <a:latin typeface="NikoshBAN"/>
            </a:rPr>
            <a:t> </a:t>
          </a:r>
          <a:r>
            <a:rPr lang="en-US" sz="2400" kern="1200" dirty="0" err="1" smtClean="0">
              <a:latin typeface="NikoshBAN"/>
            </a:rPr>
            <a:t>ব্যবস্থাপক</a:t>
          </a:r>
          <a:endParaRPr lang="en-US" sz="2400" kern="1200" dirty="0">
            <a:latin typeface="NikoshBAN"/>
          </a:endParaRPr>
        </a:p>
      </dsp:txBody>
      <dsp:txXfrm>
        <a:off x="0" y="5547253"/>
        <a:ext cx="2210990" cy="385727"/>
      </dsp:txXfrm>
    </dsp:sp>
    <dsp:sp modelId="{210F06FE-3999-44E8-92CC-8B0656892B88}">
      <dsp:nvSpPr>
        <dsp:cNvPr id="0" name=""/>
        <dsp:cNvSpPr/>
      </dsp:nvSpPr>
      <dsp:spPr>
        <a:xfrm>
          <a:off x="2210990" y="5547253"/>
          <a:ext cx="2210990" cy="385727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/>
            </a:rPr>
            <a:t>ক্রয়</a:t>
          </a:r>
          <a:r>
            <a:rPr lang="en-US" sz="2800" kern="1200" dirty="0" smtClean="0">
              <a:latin typeface="NikoshBAN"/>
            </a:rPr>
            <a:t> </a:t>
          </a:r>
          <a:r>
            <a:rPr lang="en-US" sz="2800" kern="1200" dirty="0" err="1" smtClean="0">
              <a:latin typeface="NikoshBAN"/>
            </a:rPr>
            <a:t>ব্যবস্থাপক</a:t>
          </a:r>
          <a:endParaRPr lang="en-US" sz="2800" kern="1200" dirty="0">
            <a:latin typeface="NikoshBAN"/>
          </a:endParaRPr>
        </a:p>
      </dsp:txBody>
      <dsp:txXfrm>
        <a:off x="2210990" y="5547253"/>
        <a:ext cx="2210990" cy="385727"/>
      </dsp:txXfrm>
    </dsp:sp>
    <dsp:sp modelId="{ECF55B7A-4F6A-4931-9B6A-2510E35218A5}">
      <dsp:nvSpPr>
        <dsp:cNvPr id="0" name=""/>
        <dsp:cNvSpPr/>
      </dsp:nvSpPr>
      <dsp:spPr>
        <a:xfrm>
          <a:off x="4421981" y="5547253"/>
          <a:ext cx="2210990" cy="385727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/>
            </a:rPr>
            <a:t>বিক্রয়</a:t>
          </a:r>
          <a:r>
            <a:rPr lang="en-US" sz="2800" kern="1200" dirty="0" smtClean="0">
              <a:latin typeface="NikoshBAN"/>
            </a:rPr>
            <a:t> </a:t>
          </a:r>
          <a:r>
            <a:rPr lang="en-US" sz="2800" kern="1200" dirty="0" err="1" smtClean="0">
              <a:latin typeface="NikoshBAN"/>
            </a:rPr>
            <a:t>ব্যবস্থাপক</a:t>
          </a:r>
          <a:endParaRPr lang="en-US" sz="2800" kern="1200" dirty="0">
            <a:latin typeface="NikoshBAN"/>
          </a:endParaRPr>
        </a:p>
      </dsp:txBody>
      <dsp:txXfrm>
        <a:off x="4421981" y="5547253"/>
        <a:ext cx="2210990" cy="385727"/>
      </dsp:txXfrm>
    </dsp:sp>
    <dsp:sp modelId="{7855B46A-8926-4FD6-81EA-4B6BB102F1A6}">
      <dsp:nvSpPr>
        <dsp:cNvPr id="0" name=""/>
        <dsp:cNvSpPr/>
      </dsp:nvSpPr>
      <dsp:spPr>
        <a:xfrm>
          <a:off x="6632972" y="5547253"/>
          <a:ext cx="2210990" cy="385727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/>
            </a:rPr>
            <a:t>শ্রমিক</a:t>
          </a:r>
          <a:r>
            <a:rPr lang="en-US" sz="2400" kern="1200" dirty="0" smtClean="0">
              <a:latin typeface="NikoshBAN"/>
            </a:rPr>
            <a:t> </a:t>
          </a:r>
          <a:r>
            <a:rPr lang="en-US" sz="2400" kern="1200" dirty="0" err="1" smtClean="0">
              <a:latin typeface="NikoshBAN"/>
            </a:rPr>
            <a:t>কর্মী</a:t>
          </a:r>
          <a:r>
            <a:rPr lang="en-US" sz="2400" kern="1200" dirty="0" smtClean="0">
              <a:latin typeface="NikoshBAN"/>
            </a:rPr>
            <a:t> </a:t>
          </a:r>
          <a:r>
            <a:rPr lang="en-US" sz="2400" kern="1200" dirty="0" err="1" smtClean="0">
              <a:latin typeface="NikoshBAN"/>
            </a:rPr>
            <a:t>ব্যবস্থাপক</a:t>
          </a:r>
          <a:endParaRPr lang="en-US" sz="2400" kern="1200" dirty="0">
            <a:latin typeface="NikoshBAN"/>
          </a:endParaRPr>
        </a:p>
      </dsp:txBody>
      <dsp:txXfrm>
        <a:off x="6632972" y="5547253"/>
        <a:ext cx="2210990" cy="385727"/>
      </dsp:txXfrm>
    </dsp:sp>
    <dsp:sp modelId="{4BBE1DD4-9976-446A-954E-95CEE89BC102}">
      <dsp:nvSpPr>
        <dsp:cNvPr id="0" name=""/>
        <dsp:cNvSpPr/>
      </dsp:nvSpPr>
      <dsp:spPr>
        <a:xfrm rot="10800000">
          <a:off x="0" y="3865512"/>
          <a:ext cx="8843963" cy="1289670"/>
        </a:xfrm>
        <a:prstGeom prst="upArrowCallou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মহা-ব্যবস্থাপক</a:t>
          </a:r>
          <a:endParaRPr lang="en-US" sz="3200" kern="1200" dirty="0">
            <a:latin typeface="NikoshBAN"/>
          </a:endParaRPr>
        </a:p>
      </dsp:txBody>
      <dsp:txXfrm rot="-10800000">
        <a:off x="0" y="3865512"/>
        <a:ext cx="8843963" cy="452674"/>
      </dsp:txXfrm>
    </dsp:sp>
    <dsp:sp modelId="{2BDB4615-7A07-4358-A5FE-6FB844E2C4B0}">
      <dsp:nvSpPr>
        <dsp:cNvPr id="0" name=""/>
        <dsp:cNvSpPr/>
      </dsp:nvSpPr>
      <dsp:spPr>
        <a:xfrm>
          <a:off x="0" y="4286796"/>
          <a:ext cx="4421981" cy="38561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7030A0"/>
              </a:solidFill>
              <a:latin typeface="NikoshBAN"/>
            </a:rPr>
            <a:t>সহকারী</a:t>
          </a:r>
          <a:r>
            <a:rPr lang="en-US" sz="2800" kern="1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800" kern="1200" dirty="0" err="1" smtClean="0">
              <a:solidFill>
                <a:srgbClr val="7030A0"/>
              </a:solidFill>
              <a:latin typeface="NikoshBAN"/>
            </a:rPr>
            <a:t>মহা-ব্যবস্থাপক</a:t>
          </a:r>
          <a:r>
            <a:rPr lang="en-US" sz="2800" kern="1200" dirty="0" smtClean="0">
              <a:solidFill>
                <a:srgbClr val="7030A0"/>
              </a:solidFill>
              <a:latin typeface="NikoshBAN"/>
            </a:rPr>
            <a:t>(</a:t>
          </a:r>
          <a:r>
            <a:rPr lang="en-US" sz="2800" kern="1200" dirty="0" err="1" smtClean="0">
              <a:solidFill>
                <a:srgbClr val="7030A0"/>
              </a:solidFill>
              <a:latin typeface="NikoshBAN"/>
            </a:rPr>
            <a:t>উৎপাদন</a:t>
          </a:r>
          <a:r>
            <a:rPr lang="en-US" sz="2800" kern="1200" dirty="0" smtClean="0">
              <a:solidFill>
                <a:srgbClr val="7030A0"/>
              </a:solidFill>
              <a:latin typeface="NikoshBAN"/>
            </a:rPr>
            <a:t>)</a:t>
          </a:r>
          <a:endParaRPr lang="en-US" sz="2800" kern="1200" dirty="0">
            <a:solidFill>
              <a:srgbClr val="7030A0"/>
            </a:solidFill>
            <a:latin typeface="NikoshBAN"/>
          </a:endParaRPr>
        </a:p>
      </dsp:txBody>
      <dsp:txXfrm>
        <a:off x="0" y="4286796"/>
        <a:ext cx="4421981" cy="385611"/>
      </dsp:txXfrm>
    </dsp:sp>
    <dsp:sp modelId="{47E1B114-E5C7-4707-BC8F-9CE1F48F9F3F}">
      <dsp:nvSpPr>
        <dsp:cNvPr id="0" name=""/>
        <dsp:cNvSpPr/>
      </dsp:nvSpPr>
      <dsp:spPr>
        <a:xfrm>
          <a:off x="4421981" y="4286796"/>
          <a:ext cx="4421981" cy="38561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7030A0"/>
              </a:solidFill>
              <a:latin typeface="NikoshBAN"/>
            </a:rPr>
            <a:t>সহকারী</a:t>
          </a:r>
          <a:r>
            <a:rPr lang="en-US" sz="2800" kern="1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800" kern="1200" dirty="0" err="1" smtClean="0">
              <a:solidFill>
                <a:srgbClr val="7030A0"/>
              </a:solidFill>
              <a:latin typeface="NikoshBAN"/>
            </a:rPr>
            <a:t>মহা-ব্যবস্থাপক</a:t>
          </a:r>
          <a:r>
            <a:rPr lang="en-US" sz="2800" kern="1200" dirty="0" smtClean="0">
              <a:solidFill>
                <a:srgbClr val="7030A0"/>
              </a:solidFill>
              <a:latin typeface="NikoshBAN"/>
            </a:rPr>
            <a:t>(</a:t>
          </a:r>
          <a:r>
            <a:rPr lang="en-US" sz="2800" kern="1200" dirty="0" err="1" smtClean="0">
              <a:solidFill>
                <a:srgbClr val="7030A0"/>
              </a:solidFill>
              <a:latin typeface="NikoshBAN"/>
            </a:rPr>
            <a:t>বিক্রয়</a:t>
          </a:r>
          <a:r>
            <a:rPr lang="en-US" sz="2800" kern="1200" dirty="0" smtClean="0">
              <a:solidFill>
                <a:srgbClr val="7030A0"/>
              </a:solidFill>
              <a:latin typeface="NikoshBAN"/>
            </a:rPr>
            <a:t>)</a:t>
          </a:r>
          <a:endParaRPr lang="en-US" sz="2800" kern="1200" dirty="0">
            <a:solidFill>
              <a:srgbClr val="7030A0"/>
            </a:solidFill>
            <a:latin typeface="NikoshBAN"/>
          </a:endParaRPr>
        </a:p>
      </dsp:txBody>
      <dsp:txXfrm>
        <a:off x="4421981" y="4286796"/>
        <a:ext cx="4421981" cy="385611"/>
      </dsp:txXfrm>
    </dsp:sp>
    <dsp:sp modelId="{92F5E235-E65B-488D-8168-F2A6A805B072}">
      <dsp:nvSpPr>
        <dsp:cNvPr id="0" name=""/>
        <dsp:cNvSpPr/>
      </dsp:nvSpPr>
      <dsp:spPr>
        <a:xfrm rot="10800000">
          <a:off x="0" y="2557029"/>
          <a:ext cx="8843963" cy="12896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/>
            </a:rPr>
            <a:t>ব্যবস্থাপনা</a:t>
          </a:r>
          <a:r>
            <a:rPr lang="en-US" sz="3600" kern="1200" dirty="0" smtClean="0">
              <a:latin typeface="NikoshBAN"/>
            </a:rPr>
            <a:t> </a:t>
          </a:r>
          <a:r>
            <a:rPr lang="en-US" sz="3600" kern="1200" dirty="0" err="1" smtClean="0">
              <a:latin typeface="NikoshBAN"/>
            </a:rPr>
            <a:t>পরিচালক</a:t>
          </a:r>
          <a:endParaRPr lang="en-US" sz="3600" kern="1200" dirty="0">
            <a:latin typeface="NikoshBAN"/>
          </a:endParaRPr>
        </a:p>
      </dsp:txBody>
      <dsp:txXfrm rot="10800000">
        <a:off x="0" y="2557029"/>
        <a:ext cx="8843963" cy="837989"/>
      </dsp:txXfrm>
    </dsp:sp>
    <dsp:sp modelId="{3FAA43A4-A608-412B-B4E7-D568BBB0A4A0}">
      <dsp:nvSpPr>
        <dsp:cNvPr id="0" name=""/>
        <dsp:cNvSpPr/>
      </dsp:nvSpPr>
      <dsp:spPr>
        <a:xfrm rot="10800000">
          <a:off x="0" y="1279937"/>
          <a:ext cx="8843963" cy="1289670"/>
        </a:xfrm>
        <a:prstGeom prst="upArrowCallou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7030A0"/>
              </a:solidFill>
              <a:latin typeface="NikoshBAN"/>
            </a:rPr>
            <a:t>সচিব</a:t>
          </a:r>
          <a:endParaRPr lang="en-US" sz="3200" kern="1200" dirty="0">
            <a:solidFill>
              <a:srgbClr val="7030A0"/>
            </a:solidFill>
            <a:latin typeface="NikoshBAN"/>
          </a:endParaRPr>
        </a:p>
      </dsp:txBody>
      <dsp:txXfrm rot="10800000">
        <a:off x="0" y="1279937"/>
        <a:ext cx="8843963" cy="837989"/>
      </dsp:txXfrm>
    </dsp:sp>
    <dsp:sp modelId="{46BF8A11-32D6-4FFE-A504-9EF3D97E3822}">
      <dsp:nvSpPr>
        <dsp:cNvPr id="0" name=""/>
        <dsp:cNvSpPr/>
      </dsp:nvSpPr>
      <dsp:spPr>
        <a:xfrm rot="10800000">
          <a:off x="0" y="17135"/>
          <a:ext cx="8843963" cy="12896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/>
            </a:rPr>
            <a:t>পরিচালকমন্ডলী</a:t>
          </a:r>
          <a:endParaRPr lang="en-US" sz="3600" kern="1200" dirty="0">
            <a:solidFill>
              <a:schemeClr val="bg1"/>
            </a:solidFill>
            <a:latin typeface="NikoshBAN"/>
          </a:endParaRPr>
        </a:p>
      </dsp:txBody>
      <dsp:txXfrm rot="10800000">
        <a:off x="0" y="17135"/>
        <a:ext cx="8843963" cy="837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84517-81E8-4E29-9CD4-01E89973B1CF}">
      <dsp:nvSpPr>
        <dsp:cNvPr id="0" name=""/>
        <dsp:cNvSpPr/>
      </dsp:nvSpPr>
      <dsp:spPr>
        <a:xfrm>
          <a:off x="0" y="4088382"/>
          <a:ext cx="8128000" cy="6643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0" y="4088382"/>
        <a:ext cx="8128000" cy="358733"/>
      </dsp:txXfrm>
    </dsp:sp>
    <dsp:sp modelId="{804DEB87-52B6-4983-AFBD-BC764C0759FB}">
      <dsp:nvSpPr>
        <dsp:cNvPr id="0" name=""/>
        <dsp:cNvSpPr/>
      </dsp:nvSpPr>
      <dsp:spPr>
        <a:xfrm>
          <a:off x="3968" y="4462082"/>
          <a:ext cx="1353343" cy="95541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NikoshBAN"/>
            </a:rPr>
            <a:t>ফোরম্যান</a:t>
          </a:r>
          <a:endParaRPr lang="en-US" sz="2400" kern="1200" dirty="0">
            <a:solidFill>
              <a:srgbClr val="FF0000"/>
            </a:solidFill>
            <a:latin typeface="NikoshBAN"/>
          </a:endParaRPr>
        </a:p>
      </dsp:txBody>
      <dsp:txXfrm>
        <a:off x="3968" y="4462082"/>
        <a:ext cx="1353343" cy="955410"/>
      </dsp:txXfrm>
    </dsp:sp>
    <dsp:sp modelId="{47B4E442-754B-4755-AC28-6C298A1900E9}">
      <dsp:nvSpPr>
        <dsp:cNvPr id="0" name=""/>
        <dsp:cNvSpPr/>
      </dsp:nvSpPr>
      <dsp:spPr>
        <a:xfrm>
          <a:off x="1357312" y="4462082"/>
          <a:ext cx="1353343" cy="955410"/>
        </a:xfrm>
        <a:prstGeom prst="rect">
          <a:avLst/>
        </a:prstGeom>
        <a:solidFill>
          <a:schemeClr val="accent4">
            <a:tint val="40000"/>
            <a:alpha val="90000"/>
            <a:hueOff val="822423"/>
            <a:satOff val="-4376"/>
            <a:lumOff val="-249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822423"/>
              <a:satOff val="-4376"/>
              <a:lumOff val="-2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NikoshBAN"/>
            </a:rPr>
            <a:t>ফোরম্যান</a:t>
          </a:r>
          <a:endParaRPr lang="en-US" sz="2400" kern="1200" dirty="0">
            <a:solidFill>
              <a:srgbClr val="FF0000"/>
            </a:solidFill>
            <a:latin typeface="NikoshBAN"/>
          </a:endParaRPr>
        </a:p>
      </dsp:txBody>
      <dsp:txXfrm>
        <a:off x="1357312" y="4462082"/>
        <a:ext cx="1353343" cy="955410"/>
      </dsp:txXfrm>
    </dsp:sp>
    <dsp:sp modelId="{483E5D81-4017-4354-B366-390F31439686}">
      <dsp:nvSpPr>
        <dsp:cNvPr id="0" name=""/>
        <dsp:cNvSpPr/>
      </dsp:nvSpPr>
      <dsp:spPr>
        <a:xfrm>
          <a:off x="2710656" y="4462082"/>
          <a:ext cx="1353343" cy="955410"/>
        </a:xfrm>
        <a:prstGeom prst="rect">
          <a:avLst/>
        </a:prstGeom>
        <a:solidFill>
          <a:schemeClr val="accent4">
            <a:tint val="40000"/>
            <a:alpha val="90000"/>
            <a:hueOff val="1644845"/>
            <a:satOff val="-8752"/>
            <a:lumOff val="-499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644845"/>
              <a:satOff val="-8752"/>
              <a:lumOff val="-4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NikoshBAN"/>
            </a:rPr>
            <a:t>ফোরম্যান</a:t>
          </a:r>
          <a:endParaRPr lang="en-US" sz="2400" kern="1200" dirty="0">
            <a:solidFill>
              <a:srgbClr val="FF0000"/>
            </a:solidFill>
            <a:latin typeface="NikoshBAN"/>
          </a:endParaRPr>
        </a:p>
      </dsp:txBody>
      <dsp:txXfrm>
        <a:off x="2710656" y="4462082"/>
        <a:ext cx="1353343" cy="955410"/>
      </dsp:txXfrm>
    </dsp:sp>
    <dsp:sp modelId="{52EAB261-3EC9-43F4-8C87-AB890E557299}">
      <dsp:nvSpPr>
        <dsp:cNvPr id="0" name=""/>
        <dsp:cNvSpPr/>
      </dsp:nvSpPr>
      <dsp:spPr>
        <a:xfrm>
          <a:off x="4064000" y="4462082"/>
          <a:ext cx="1353343" cy="955410"/>
        </a:xfrm>
        <a:prstGeom prst="rect">
          <a:avLst/>
        </a:prstGeom>
        <a:solidFill>
          <a:schemeClr val="accent4">
            <a:tint val="40000"/>
            <a:alpha val="90000"/>
            <a:hueOff val="2467268"/>
            <a:satOff val="-13127"/>
            <a:lumOff val="-748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2467268"/>
              <a:satOff val="-13127"/>
              <a:lumOff val="-74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NikoshBAN"/>
            </a:rPr>
            <a:t>ফোরম্যান</a:t>
          </a:r>
          <a:endParaRPr lang="en-US" sz="2400" kern="1200" dirty="0">
            <a:solidFill>
              <a:srgbClr val="FF0000"/>
            </a:solidFill>
            <a:latin typeface="NikoshBAN"/>
          </a:endParaRPr>
        </a:p>
      </dsp:txBody>
      <dsp:txXfrm>
        <a:off x="4064000" y="4462082"/>
        <a:ext cx="1353343" cy="955410"/>
      </dsp:txXfrm>
    </dsp:sp>
    <dsp:sp modelId="{AE6087E2-51C4-4C13-A5CB-10BC1408A013}">
      <dsp:nvSpPr>
        <dsp:cNvPr id="0" name=""/>
        <dsp:cNvSpPr/>
      </dsp:nvSpPr>
      <dsp:spPr>
        <a:xfrm>
          <a:off x="5417343" y="4462082"/>
          <a:ext cx="1353343" cy="955410"/>
        </a:xfrm>
        <a:prstGeom prst="rect">
          <a:avLst/>
        </a:prstGeom>
        <a:solidFill>
          <a:schemeClr val="accent4">
            <a:tint val="40000"/>
            <a:alpha val="90000"/>
            <a:hueOff val="3289691"/>
            <a:satOff val="-17503"/>
            <a:lumOff val="-99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289691"/>
              <a:satOff val="-17503"/>
              <a:lumOff val="-9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NikoshBAN"/>
            </a:rPr>
            <a:t>ফোরম্যান</a:t>
          </a:r>
          <a:endParaRPr lang="en-US" sz="2400" kern="1200" dirty="0">
            <a:solidFill>
              <a:srgbClr val="FF0000"/>
            </a:solidFill>
            <a:latin typeface="NikoshBAN"/>
          </a:endParaRPr>
        </a:p>
      </dsp:txBody>
      <dsp:txXfrm>
        <a:off x="5417343" y="4462082"/>
        <a:ext cx="1353343" cy="955410"/>
      </dsp:txXfrm>
    </dsp:sp>
    <dsp:sp modelId="{AFAB34EB-49F0-4EB5-8762-34E3AC07E2B2}">
      <dsp:nvSpPr>
        <dsp:cNvPr id="0" name=""/>
        <dsp:cNvSpPr/>
      </dsp:nvSpPr>
      <dsp:spPr>
        <a:xfrm>
          <a:off x="6770687" y="4462082"/>
          <a:ext cx="1353343" cy="955410"/>
        </a:xfrm>
        <a:prstGeom prst="rect">
          <a:avLst/>
        </a:prstGeom>
        <a:solidFill>
          <a:schemeClr val="accent4">
            <a:tint val="40000"/>
            <a:alpha val="90000"/>
            <a:hueOff val="4112113"/>
            <a:satOff val="-21879"/>
            <a:lumOff val="-1246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4112113"/>
              <a:satOff val="-21879"/>
              <a:lumOff val="-12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NikoshBAN"/>
            </a:rPr>
            <a:t>ফোরম্যান</a:t>
          </a:r>
          <a:endParaRPr lang="en-US" sz="2400" kern="1200" dirty="0">
            <a:solidFill>
              <a:srgbClr val="FF0000"/>
            </a:solidFill>
            <a:latin typeface="NikoshBAN"/>
          </a:endParaRPr>
        </a:p>
      </dsp:txBody>
      <dsp:txXfrm>
        <a:off x="6770687" y="4462082"/>
        <a:ext cx="1353343" cy="955410"/>
      </dsp:txXfrm>
    </dsp:sp>
    <dsp:sp modelId="{A9754DCC-B8B7-461A-A611-36A607FCE34E}">
      <dsp:nvSpPr>
        <dsp:cNvPr id="0" name=""/>
        <dsp:cNvSpPr/>
      </dsp:nvSpPr>
      <dsp:spPr>
        <a:xfrm rot="10800000">
          <a:off x="0" y="3165643"/>
          <a:ext cx="8128000" cy="949469"/>
        </a:xfrm>
        <a:prstGeom prst="upArrowCallou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10800000">
        <a:off x="0" y="3165643"/>
        <a:ext cx="8128000" cy="333263"/>
      </dsp:txXfrm>
    </dsp:sp>
    <dsp:sp modelId="{A1B47B18-74B2-4A8F-8EB1-075216F6C6A0}">
      <dsp:nvSpPr>
        <dsp:cNvPr id="0" name=""/>
        <dsp:cNvSpPr/>
      </dsp:nvSpPr>
      <dsp:spPr>
        <a:xfrm>
          <a:off x="992" y="3164413"/>
          <a:ext cx="1625203" cy="955123"/>
        </a:xfrm>
        <a:prstGeom prst="rect">
          <a:avLst/>
        </a:prstGeom>
        <a:solidFill>
          <a:schemeClr val="accent4">
            <a:tint val="40000"/>
            <a:alpha val="90000"/>
            <a:hueOff val="4934536"/>
            <a:satOff val="-26255"/>
            <a:lumOff val="-1496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4934536"/>
              <a:satOff val="-26255"/>
              <a:lumOff val="-14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B0F0"/>
              </a:solidFill>
              <a:latin typeface="NikoshBAN"/>
            </a:rPr>
            <a:t>যন্ত্র</a:t>
          </a:r>
          <a:r>
            <a:rPr lang="en-US" sz="2400" kern="12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400" kern="1200" dirty="0" err="1" smtClean="0">
              <a:solidFill>
                <a:srgbClr val="00B0F0"/>
              </a:solidFill>
              <a:latin typeface="NikoshBAN"/>
            </a:rPr>
            <a:t>প্রকৌশলী</a:t>
          </a:r>
          <a:r>
            <a:rPr lang="en-US" sz="2400" kern="12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400" kern="1200" dirty="0" err="1" smtClean="0">
              <a:solidFill>
                <a:srgbClr val="00B0F0"/>
              </a:solidFill>
              <a:latin typeface="NikoshBAN"/>
            </a:rPr>
            <a:t>বিভাগ</a:t>
          </a:r>
          <a:r>
            <a:rPr lang="en-US" sz="2400" kern="1200" dirty="0" smtClean="0">
              <a:solidFill>
                <a:srgbClr val="00B0F0"/>
              </a:solidFill>
              <a:latin typeface="NikoshBAN"/>
            </a:rPr>
            <a:t> </a:t>
          </a:r>
          <a:endParaRPr lang="en-US" sz="2400" kern="1200" dirty="0">
            <a:solidFill>
              <a:srgbClr val="00B0F0"/>
            </a:solidFill>
            <a:latin typeface="NikoshBAN"/>
          </a:endParaRPr>
        </a:p>
      </dsp:txBody>
      <dsp:txXfrm>
        <a:off x="992" y="3164413"/>
        <a:ext cx="1625203" cy="955123"/>
      </dsp:txXfrm>
    </dsp:sp>
    <dsp:sp modelId="{DD23A624-8281-43CD-9B6A-EF9CB1AFB67A}">
      <dsp:nvSpPr>
        <dsp:cNvPr id="0" name=""/>
        <dsp:cNvSpPr/>
      </dsp:nvSpPr>
      <dsp:spPr>
        <a:xfrm>
          <a:off x="1626195" y="3164413"/>
          <a:ext cx="1625203" cy="955123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B0F0"/>
              </a:solidFill>
              <a:latin typeface="NikoshBAN"/>
            </a:rPr>
            <a:t>বাজেট</a:t>
          </a:r>
          <a:r>
            <a:rPr lang="en-US" sz="2800" kern="12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/>
            </a:rPr>
            <a:t>বিভাগ</a:t>
          </a:r>
          <a:endParaRPr lang="en-US" sz="2800" kern="1200" dirty="0">
            <a:solidFill>
              <a:srgbClr val="00B0F0"/>
            </a:solidFill>
            <a:latin typeface="NikoshBAN"/>
          </a:endParaRPr>
        </a:p>
      </dsp:txBody>
      <dsp:txXfrm>
        <a:off x="1626195" y="3164413"/>
        <a:ext cx="1625203" cy="955123"/>
      </dsp:txXfrm>
    </dsp:sp>
    <dsp:sp modelId="{E49E271F-66E3-4315-ABA6-2ADFEA3F39B5}">
      <dsp:nvSpPr>
        <dsp:cNvPr id="0" name=""/>
        <dsp:cNvSpPr/>
      </dsp:nvSpPr>
      <dsp:spPr>
        <a:xfrm>
          <a:off x="3251398" y="3164413"/>
          <a:ext cx="1625203" cy="955123"/>
        </a:xfrm>
        <a:prstGeom prst="rect">
          <a:avLst/>
        </a:prstGeom>
        <a:solidFill>
          <a:schemeClr val="accent4">
            <a:tint val="40000"/>
            <a:alpha val="90000"/>
            <a:hueOff val="6579382"/>
            <a:satOff val="-35006"/>
            <a:lumOff val="-1994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6579382"/>
              <a:satOff val="-35006"/>
              <a:lumOff val="-19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B0F0"/>
              </a:solidFill>
              <a:latin typeface="NikoshBAN"/>
            </a:rPr>
            <a:t>কর্মী</a:t>
          </a:r>
          <a:r>
            <a:rPr lang="en-US" sz="2400" kern="12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400" kern="1200" dirty="0" err="1" smtClean="0">
              <a:solidFill>
                <a:srgbClr val="00B0F0"/>
              </a:solidFill>
              <a:latin typeface="NikoshBAN"/>
            </a:rPr>
            <a:t>পরামর্শ</a:t>
          </a:r>
          <a:r>
            <a:rPr lang="en-US" sz="2400" kern="12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400" kern="1200" dirty="0" err="1" smtClean="0">
              <a:solidFill>
                <a:srgbClr val="00B0F0"/>
              </a:solidFill>
              <a:latin typeface="NikoshBAN"/>
            </a:rPr>
            <a:t>বিভাগ</a:t>
          </a:r>
          <a:endParaRPr lang="en-US" sz="2400" kern="1200" dirty="0">
            <a:solidFill>
              <a:srgbClr val="00B0F0"/>
            </a:solidFill>
            <a:latin typeface="NikoshBAN"/>
          </a:endParaRPr>
        </a:p>
      </dsp:txBody>
      <dsp:txXfrm>
        <a:off x="3251398" y="3164413"/>
        <a:ext cx="1625203" cy="955123"/>
      </dsp:txXfrm>
    </dsp:sp>
    <dsp:sp modelId="{B9E00A09-54BD-4693-A75B-D5C61C4ADC38}">
      <dsp:nvSpPr>
        <dsp:cNvPr id="0" name=""/>
        <dsp:cNvSpPr/>
      </dsp:nvSpPr>
      <dsp:spPr>
        <a:xfrm>
          <a:off x="4876601" y="3164413"/>
          <a:ext cx="1625203" cy="955123"/>
        </a:xfrm>
        <a:prstGeom prst="rect">
          <a:avLst/>
        </a:prstGeom>
        <a:solidFill>
          <a:schemeClr val="accent4">
            <a:tint val="40000"/>
            <a:alpha val="90000"/>
            <a:hueOff val="7401805"/>
            <a:satOff val="-39382"/>
            <a:lumOff val="-2244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401805"/>
              <a:satOff val="-39382"/>
              <a:lumOff val="-22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B0F0"/>
              </a:solidFill>
              <a:latin typeface="NikoshBAN"/>
            </a:rPr>
            <a:t>মান</a:t>
          </a:r>
          <a:r>
            <a:rPr lang="en-US" sz="2400" kern="12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400" kern="1200" dirty="0" err="1" smtClean="0">
              <a:solidFill>
                <a:srgbClr val="00B0F0"/>
              </a:solidFill>
              <a:latin typeface="NikoshBAN"/>
            </a:rPr>
            <a:t>নিয়ন্ত্রণ</a:t>
          </a:r>
          <a:r>
            <a:rPr lang="en-US" sz="2400" kern="12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400" kern="1200" dirty="0" err="1" smtClean="0">
              <a:solidFill>
                <a:srgbClr val="00B0F0"/>
              </a:solidFill>
              <a:latin typeface="NikoshBAN"/>
            </a:rPr>
            <a:t>বিভাগ</a:t>
          </a:r>
          <a:endParaRPr lang="en-US" sz="2400" kern="1200" dirty="0">
            <a:solidFill>
              <a:srgbClr val="00B0F0"/>
            </a:solidFill>
            <a:latin typeface="NikoshBAN"/>
          </a:endParaRPr>
        </a:p>
      </dsp:txBody>
      <dsp:txXfrm>
        <a:off x="4876601" y="3164413"/>
        <a:ext cx="1625203" cy="955123"/>
      </dsp:txXfrm>
    </dsp:sp>
    <dsp:sp modelId="{D2234D21-98E8-411B-AF43-2950D25265E7}">
      <dsp:nvSpPr>
        <dsp:cNvPr id="0" name=""/>
        <dsp:cNvSpPr/>
      </dsp:nvSpPr>
      <dsp:spPr>
        <a:xfrm>
          <a:off x="6501804" y="3164413"/>
          <a:ext cx="1625203" cy="955123"/>
        </a:xfrm>
        <a:prstGeom prst="rect">
          <a:avLst/>
        </a:prstGeom>
        <a:solidFill>
          <a:schemeClr val="accent4">
            <a:tint val="40000"/>
            <a:alpha val="90000"/>
            <a:hueOff val="8224227"/>
            <a:satOff val="-43758"/>
            <a:lumOff val="-249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8224227"/>
              <a:satOff val="-43758"/>
              <a:lumOff val="-24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B0F0"/>
              </a:solidFill>
              <a:latin typeface="NikoshBAN"/>
            </a:rPr>
            <a:t>গবেষণা</a:t>
          </a:r>
          <a:r>
            <a:rPr lang="en-US" sz="2800" kern="1200" dirty="0" smtClean="0">
              <a:solidFill>
                <a:srgbClr val="00B0F0"/>
              </a:solidFill>
              <a:latin typeface="NikoshBAN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/>
            </a:rPr>
            <a:t>বিভাগ</a:t>
          </a:r>
          <a:endParaRPr lang="en-US" sz="2800" kern="1200" dirty="0">
            <a:solidFill>
              <a:srgbClr val="00B0F0"/>
            </a:solidFill>
            <a:latin typeface="NikoshBAN"/>
          </a:endParaRPr>
        </a:p>
      </dsp:txBody>
      <dsp:txXfrm>
        <a:off x="6501804" y="3164413"/>
        <a:ext cx="1625203" cy="955123"/>
      </dsp:txXfrm>
    </dsp:sp>
    <dsp:sp modelId="{92A8F90C-4B18-4D74-9D71-16918A47AB34}">
      <dsp:nvSpPr>
        <dsp:cNvPr id="0" name=""/>
        <dsp:cNvSpPr/>
      </dsp:nvSpPr>
      <dsp:spPr>
        <a:xfrm rot="10800000">
          <a:off x="0" y="1173"/>
          <a:ext cx="8128000" cy="3194394"/>
        </a:xfrm>
        <a:prstGeom prst="upArrowCallou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err="1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/>
            </a:rPr>
            <a:t>সভাপতি</a:t>
          </a:r>
          <a:endParaRPr lang="en-US" sz="3600" b="0" kern="1200" cap="none" spc="0" dirty="0">
            <a:ln w="0"/>
            <a:solidFill>
              <a:schemeClr val="accent6">
                <a:lumMod val="20000"/>
                <a:lumOff val="80000"/>
              </a:schemeClr>
            </a:solidFill>
            <a:effectLst>
              <a:reflection blurRad="6350" stA="53000" endA="300" endPos="35500" dir="5400000" sy="-90000" algn="bl" rotWithShape="0"/>
            </a:effectLst>
            <a:latin typeface="NikoshBAN"/>
          </a:endParaRPr>
        </a:p>
      </dsp:txBody>
      <dsp:txXfrm rot="-10800000">
        <a:off x="0" y="1173"/>
        <a:ext cx="8128000" cy="1121232"/>
      </dsp:txXfrm>
    </dsp:sp>
    <dsp:sp modelId="{CABA0FB4-D9FF-4EC4-9E98-E5CEF38EEC7F}">
      <dsp:nvSpPr>
        <dsp:cNvPr id="0" name=""/>
        <dsp:cNvSpPr/>
      </dsp:nvSpPr>
      <dsp:spPr>
        <a:xfrm>
          <a:off x="0" y="1122406"/>
          <a:ext cx="2032000" cy="95512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পরিচালক</a:t>
          </a:r>
          <a:r>
            <a:rPr lang="en-US" sz="2000" kern="1200" dirty="0" smtClean="0">
              <a:solidFill>
                <a:srgbClr val="7030A0"/>
              </a:solidFill>
              <a:latin typeface="NikoshBAN"/>
            </a:rPr>
            <a:t>/</a:t>
          </a: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সহ</a:t>
          </a:r>
          <a:r>
            <a:rPr lang="en-US" sz="2000" kern="1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সভাপতি</a:t>
          </a:r>
          <a:endParaRPr lang="en-US" sz="2000" kern="1200" dirty="0" smtClean="0">
            <a:solidFill>
              <a:srgbClr val="7030A0"/>
            </a:solidFill>
            <a:latin typeface="NikoshB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অর্থ</a:t>
          </a:r>
          <a:r>
            <a:rPr lang="en-US" sz="2000" kern="1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বিভাগ</a:t>
          </a:r>
          <a:endParaRPr lang="en-US" sz="2000" kern="1200" dirty="0">
            <a:solidFill>
              <a:srgbClr val="7030A0"/>
            </a:solidFill>
            <a:latin typeface="NikoshBAN"/>
          </a:endParaRPr>
        </a:p>
      </dsp:txBody>
      <dsp:txXfrm>
        <a:off x="0" y="1122406"/>
        <a:ext cx="2032000" cy="955123"/>
      </dsp:txXfrm>
    </dsp:sp>
    <dsp:sp modelId="{9CFA8CC2-ECA6-47B0-8E6A-70FE16AD8324}">
      <dsp:nvSpPr>
        <dsp:cNvPr id="0" name=""/>
        <dsp:cNvSpPr/>
      </dsp:nvSpPr>
      <dsp:spPr>
        <a:xfrm>
          <a:off x="2032000" y="1122406"/>
          <a:ext cx="2032000" cy="955123"/>
        </a:xfrm>
        <a:prstGeom prst="rect">
          <a:avLst/>
        </a:prstGeom>
        <a:solidFill>
          <a:schemeClr val="accent4">
            <a:tint val="40000"/>
            <a:alpha val="90000"/>
            <a:hueOff val="9869073"/>
            <a:satOff val="-52509"/>
            <a:lumOff val="-299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9869073"/>
              <a:satOff val="-52509"/>
              <a:lumOff val="-299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পরিচালক</a:t>
          </a:r>
          <a:r>
            <a:rPr lang="en-US" sz="2000" kern="1200" dirty="0" smtClean="0">
              <a:solidFill>
                <a:srgbClr val="7030A0"/>
              </a:solidFill>
              <a:latin typeface="NikoshBAN"/>
            </a:rPr>
            <a:t>/</a:t>
          </a: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সহ</a:t>
          </a:r>
          <a:r>
            <a:rPr lang="en-US" sz="2000" kern="1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সভাপতি</a:t>
          </a:r>
          <a:endParaRPr lang="en-US" sz="2000" kern="1200" dirty="0" smtClean="0">
            <a:solidFill>
              <a:srgbClr val="7030A0"/>
            </a:solidFill>
            <a:latin typeface="NikoshB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উৎপাদন</a:t>
          </a:r>
          <a:r>
            <a:rPr lang="en-US" sz="2000" kern="1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বিভাগ</a:t>
          </a:r>
          <a:endParaRPr lang="en-US" sz="2000" kern="1200" dirty="0">
            <a:solidFill>
              <a:srgbClr val="7030A0"/>
            </a:solidFill>
            <a:latin typeface="NikoshBAN"/>
          </a:endParaRPr>
        </a:p>
      </dsp:txBody>
      <dsp:txXfrm>
        <a:off x="2032000" y="1122406"/>
        <a:ext cx="2032000" cy="955123"/>
      </dsp:txXfrm>
    </dsp:sp>
    <dsp:sp modelId="{540F1127-A536-42BE-A30D-EBFEDC00D2B0}">
      <dsp:nvSpPr>
        <dsp:cNvPr id="0" name=""/>
        <dsp:cNvSpPr/>
      </dsp:nvSpPr>
      <dsp:spPr>
        <a:xfrm>
          <a:off x="4064000" y="1122406"/>
          <a:ext cx="2032000" cy="955123"/>
        </a:xfrm>
        <a:prstGeom prst="rect">
          <a:avLst/>
        </a:prstGeom>
        <a:solidFill>
          <a:schemeClr val="accent4">
            <a:tint val="40000"/>
            <a:alpha val="90000"/>
            <a:hueOff val="10691495"/>
            <a:satOff val="-56885"/>
            <a:lumOff val="-324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691495"/>
              <a:satOff val="-56885"/>
              <a:lumOff val="-32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পরিচালক</a:t>
          </a:r>
          <a:r>
            <a:rPr lang="en-US" sz="2000" kern="1200" dirty="0" smtClean="0">
              <a:solidFill>
                <a:srgbClr val="7030A0"/>
              </a:solidFill>
              <a:latin typeface="NikoshBAN"/>
            </a:rPr>
            <a:t>/</a:t>
          </a: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সহ</a:t>
          </a:r>
          <a:r>
            <a:rPr lang="en-US" sz="2000" kern="1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সভাপতি</a:t>
          </a:r>
          <a:endParaRPr lang="en-US" sz="2000" kern="1200" dirty="0" smtClean="0">
            <a:solidFill>
              <a:srgbClr val="7030A0"/>
            </a:solidFill>
            <a:latin typeface="NikoshB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বিক্রয়</a:t>
          </a:r>
          <a:r>
            <a:rPr lang="en-US" sz="2000" kern="1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বিভাগ</a:t>
          </a:r>
          <a:endParaRPr lang="en-US" sz="2000" kern="1200" dirty="0">
            <a:solidFill>
              <a:srgbClr val="7030A0"/>
            </a:solidFill>
            <a:latin typeface="NikoshBAN"/>
          </a:endParaRPr>
        </a:p>
      </dsp:txBody>
      <dsp:txXfrm>
        <a:off x="4064000" y="1122406"/>
        <a:ext cx="2032000" cy="955123"/>
      </dsp:txXfrm>
    </dsp:sp>
    <dsp:sp modelId="{8A6BC2A5-6986-49D0-907B-7209AA41FBE3}">
      <dsp:nvSpPr>
        <dsp:cNvPr id="0" name=""/>
        <dsp:cNvSpPr/>
      </dsp:nvSpPr>
      <dsp:spPr>
        <a:xfrm>
          <a:off x="6095999" y="1122406"/>
          <a:ext cx="2032000" cy="955123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পরিচালক</a:t>
          </a:r>
          <a:r>
            <a:rPr lang="en-US" sz="2000" kern="1200" dirty="0" smtClean="0">
              <a:solidFill>
                <a:srgbClr val="7030A0"/>
              </a:solidFill>
              <a:latin typeface="NikoshBAN"/>
            </a:rPr>
            <a:t>/</a:t>
          </a: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সহ</a:t>
          </a:r>
          <a:r>
            <a:rPr lang="en-US" sz="2000" kern="1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সভাপতি</a:t>
          </a:r>
          <a:endParaRPr lang="en-US" sz="2000" kern="1200" dirty="0" smtClean="0">
            <a:solidFill>
              <a:srgbClr val="7030A0"/>
            </a:solidFill>
            <a:latin typeface="NikoshB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শ্রমিক-কর্মী</a:t>
          </a:r>
          <a:r>
            <a:rPr lang="en-US" sz="2000" kern="1200" dirty="0" smtClean="0">
              <a:solidFill>
                <a:srgbClr val="7030A0"/>
              </a:solidFill>
              <a:latin typeface="NikoshBAN"/>
            </a:rPr>
            <a:t> </a:t>
          </a:r>
          <a:r>
            <a:rPr lang="en-US" sz="2000" kern="1200" dirty="0" err="1" smtClean="0">
              <a:solidFill>
                <a:srgbClr val="7030A0"/>
              </a:solidFill>
              <a:latin typeface="NikoshBAN"/>
            </a:rPr>
            <a:t>বিভাগ</a:t>
          </a:r>
          <a:endParaRPr lang="en-US" sz="2000" kern="1200" dirty="0">
            <a:solidFill>
              <a:srgbClr val="7030A0"/>
            </a:solidFill>
            <a:latin typeface="NikoshBAN"/>
          </a:endParaRPr>
        </a:p>
      </dsp:txBody>
      <dsp:txXfrm>
        <a:off x="6095999" y="1122406"/>
        <a:ext cx="2032000" cy="955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19619-F10A-497F-9054-22CC481396F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258D2-367F-4CD4-A02A-67467131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7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87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34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1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40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AC8D-782C-4C78-9A55-B2B71C1F91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5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2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3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7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8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5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6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6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4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1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F66D-2A70-4B21-8BCB-7D4D4C46D39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en-US" sz="66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66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66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66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935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9600529"/>
              </p:ext>
            </p:extLst>
          </p:nvPr>
        </p:nvGraphicFramePr>
        <p:xfrm>
          <a:off x="1857374" y="905403"/>
          <a:ext cx="8843963" cy="5952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14850" y="0"/>
            <a:ext cx="36433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/>
              </a:rPr>
              <a:t>সরলরৈখিক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/>
              </a:rPr>
              <a:t> ও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/>
              </a:rPr>
              <a:t>পদস্থ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/>
              </a:rPr>
              <a:t>কর্মী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/>
              </a:rPr>
              <a:t>সংগঠন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NikoshBAN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929313" y="523220"/>
            <a:ext cx="814387" cy="434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F8A11-32D6-4FFE-A504-9EF3D97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46BF8A11-32D6-4FFE-A504-9EF3D97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46BF8A11-32D6-4FFE-A504-9EF3D97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46BF8A11-32D6-4FFE-A504-9EF3D97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AA43A4-A608-412B-B4E7-D568BBB0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3FAA43A4-A608-412B-B4E7-D568BBB0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3FAA43A4-A608-412B-B4E7-D568BBB0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3FAA43A4-A608-412B-B4E7-D568BBB0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F5E235-E65B-488D-8168-F2A6A805B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2F5E235-E65B-488D-8168-F2A6A805B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2F5E235-E65B-488D-8168-F2A6A805B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92F5E235-E65B-488D-8168-F2A6A805B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E1DD4-9976-446A-954E-95CEE89BC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4BBE1DD4-9976-446A-954E-95CEE89BC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BBE1DD4-9976-446A-954E-95CEE89BC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4BBE1DD4-9976-446A-954E-95CEE89BC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DB4615-7A07-4358-A5FE-6FB844E2C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BDB4615-7A07-4358-A5FE-6FB844E2C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BDB4615-7A07-4358-A5FE-6FB844E2C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BDB4615-7A07-4358-A5FE-6FB844E2C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E1B114-E5C7-4707-BC8F-9CE1F48F9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47E1B114-E5C7-4707-BC8F-9CE1F48F9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47E1B114-E5C7-4707-BC8F-9CE1F48F9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7E1B114-E5C7-4707-BC8F-9CE1F48F9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0CBF35-D7FB-4C78-83E8-30D966638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A0CBF35-D7FB-4C78-83E8-30D966638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4A0CBF35-D7FB-4C78-83E8-30D966638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4A0CBF35-D7FB-4C78-83E8-30D966638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DAAD41-7A65-48F7-9BCB-9C698BF26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6DAAD41-7A65-48F7-9BCB-9C698BF26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6DAAD41-7A65-48F7-9BCB-9C698BF26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6DAAD41-7A65-48F7-9BCB-9C698BF26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F06FE-3999-44E8-92CC-8B0656892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210F06FE-3999-44E8-92CC-8B0656892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210F06FE-3999-44E8-92CC-8B0656892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210F06FE-3999-44E8-92CC-8B0656892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F55B7A-4F6A-4931-9B6A-2510E3521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ECF55B7A-4F6A-4931-9B6A-2510E3521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ECF55B7A-4F6A-4931-9B6A-2510E3521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CF55B7A-4F6A-4931-9B6A-2510E3521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55B46A-8926-4FD6-81EA-4B6BB102F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855B46A-8926-4FD6-81EA-4B6BB102F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855B46A-8926-4FD6-81EA-4B6BB102F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7855B46A-8926-4FD6-81EA-4B6BB102F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96835315"/>
              </p:ext>
            </p:extLst>
          </p:nvPr>
        </p:nvGraphicFramePr>
        <p:xfrm>
          <a:off x="2003425" y="12054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43275" y="228600"/>
            <a:ext cx="520065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/>
              </a:rPr>
              <a:t>কার্যভিত্তিক</a:t>
            </a:r>
            <a:r>
              <a:rPr lang="en-US" sz="3600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/>
              </a:rPr>
              <a:t>সংগঠন</a:t>
            </a:r>
            <a:endParaRPr lang="en-US" sz="3600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727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8F90C-4B18-4D74-9D71-16918A47A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92A8F90C-4B18-4D74-9D71-16918A47A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92A8F90C-4B18-4D74-9D71-16918A47A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92A8F90C-4B18-4D74-9D71-16918A47A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BA0FB4-D9FF-4EC4-9E98-E5CEF38EE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CABA0FB4-D9FF-4EC4-9E98-E5CEF38EE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ABA0FB4-D9FF-4EC4-9E98-E5CEF38EE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CABA0FB4-D9FF-4EC4-9E98-E5CEF38EE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FA8CC2-ECA6-47B0-8E6A-70FE16AD8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9CFA8CC2-ECA6-47B0-8E6A-70FE16AD8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9CFA8CC2-ECA6-47B0-8E6A-70FE16AD8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9CFA8CC2-ECA6-47B0-8E6A-70FE16AD8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0F1127-A536-42BE-A30D-EBFEDC00D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40F1127-A536-42BE-A30D-EBFEDC00D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540F1127-A536-42BE-A30D-EBFEDC00D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540F1127-A536-42BE-A30D-EBFEDC00D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BC2A5-6986-49D0-907B-7209AA41F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8A6BC2A5-6986-49D0-907B-7209AA41F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8A6BC2A5-6986-49D0-907B-7209AA41F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8A6BC2A5-6986-49D0-907B-7209AA41F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754DCC-B8B7-461A-A611-36A607FCE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A9754DCC-B8B7-461A-A611-36A607FCE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A9754DCC-B8B7-461A-A611-36A607FCE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A9754DCC-B8B7-461A-A611-36A607FCE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B47B18-74B2-4A8F-8EB1-075216F6C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A1B47B18-74B2-4A8F-8EB1-075216F6C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A1B47B18-74B2-4A8F-8EB1-075216F6C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A1B47B18-74B2-4A8F-8EB1-075216F6C6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23A624-8281-43CD-9B6A-EF9CB1AFB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DD23A624-8281-43CD-9B6A-EF9CB1AFB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DD23A624-8281-43CD-9B6A-EF9CB1AFB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DD23A624-8281-43CD-9B6A-EF9CB1AFB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9E271F-66E3-4315-ABA6-2ADFEA3F3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49E271F-66E3-4315-ABA6-2ADFEA3F3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49E271F-66E3-4315-ABA6-2ADFEA3F3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49E271F-66E3-4315-ABA6-2ADFEA3F3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E00A09-54BD-4693-A75B-D5C61C4AD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graphicEl>
                                              <a:dgm id="{B9E00A09-54BD-4693-A75B-D5C61C4AD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graphicEl>
                                              <a:dgm id="{B9E00A09-54BD-4693-A75B-D5C61C4AD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graphicEl>
                                              <a:dgm id="{B9E00A09-54BD-4693-A75B-D5C61C4AD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234D21-98E8-411B-AF43-2950D2526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D2234D21-98E8-411B-AF43-2950D2526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D2234D21-98E8-411B-AF43-2950D2526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graphicEl>
                                              <a:dgm id="{D2234D21-98E8-411B-AF43-2950D2526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484517-81E8-4E29-9CD4-01E89973B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ED484517-81E8-4E29-9CD4-01E89973B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ED484517-81E8-4E29-9CD4-01E89973B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graphicEl>
                                              <a:dgm id="{ED484517-81E8-4E29-9CD4-01E89973B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4DEB87-52B6-4983-AFBD-BC764C075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804DEB87-52B6-4983-AFBD-BC764C075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804DEB87-52B6-4983-AFBD-BC764C075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graphicEl>
                                              <a:dgm id="{804DEB87-52B6-4983-AFBD-BC764C075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B4E442-754B-4755-AC28-6C298A190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47B4E442-754B-4755-AC28-6C298A190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47B4E442-754B-4755-AC28-6C298A190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>
                                            <p:graphicEl>
                                              <a:dgm id="{47B4E442-754B-4755-AC28-6C298A190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3E5D81-4017-4354-B366-390F31439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483E5D81-4017-4354-B366-390F31439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graphicEl>
                                              <a:dgm id="{483E5D81-4017-4354-B366-390F31439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graphicEl>
                                              <a:dgm id="{483E5D81-4017-4354-B366-390F31439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EAB261-3EC9-43F4-8C87-AB890E557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52EAB261-3EC9-43F4-8C87-AB890E557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graphicEl>
                                              <a:dgm id="{52EAB261-3EC9-43F4-8C87-AB890E557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graphicEl>
                                              <a:dgm id="{52EAB261-3EC9-43F4-8C87-AB890E557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6087E2-51C4-4C13-A5CB-10BC1408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">
                                            <p:graphicEl>
                                              <a:dgm id="{AE6087E2-51C4-4C13-A5CB-10BC1408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graphicEl>
                                              <a:dgm id="{AE6087E2-51C4-4C13-A5CB-10BC1408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">
                                            <p:graphicEl>
                                              <a:dgm id="{AE6087E2-51C4-4C13-A5CB-10BC1408A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B34EB-49F0-4EB5-8762-34E3AC07E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graphicEl>
                                              <a:dgm id="{AFAB34EB-49F0-4EB5-8762-34E3AC07E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graphicEl>
                                              <a:dgm id="{AFAB34EB-49F0-4EB5-8762-34E3AC07E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>
                                            <p:graphicEl>
                                              <a:dgm id="{AFAB34EB-49F0-4EB5-8762-34E3AC07E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89"/>
            <a:ext cx="12192000" cy="5202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1912" y="157163"/>
            <a:ext cx="497205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NikoshBAN"/>
              </a:rPr>
              <a:t>কমিটি</a:t>
            </a:r>
            <a:r>
              <a:rPr lang="en-US" sz="4400" b="1" i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NikoshBAN"/>
              </a:rPr>
              <a:t>সংগঠন</a:t>
            </a:r>
            <a:endParaRPr lang="en-US" sz="4400" b="1" i="1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7081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s-IN" sz="5400" b="1" dirty="0" smtClean="0">
                <a:solidFill>
                  <a:srgbClr val="92D050"/>
                </a:solidFill>
                <a:latin typeface="NikoshBAN"/>
              </a:rPr>
              <a:t>মেট্রিক্স</a:t>
            </a:r>
            <a:r>
              <a:rPr lang="en-US" sz="5400" b="1" dirty="0" smtClean="0">
                <a:solidFill>
                  <a:srgbClr val="92D05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NikoshBAN"/>
              </a:rPr>
              <a:t>সংগঠন</a:t>
            </a:r>
            <a:endParaRPr lang="en-US" sz="5400" b="1" dirty="0" smtClean="0">
              <a:solidFill>
                <a:srgbClr val="92D050"/>
              </a:solidFill>
              <a:latin typeface="NikoshBAN"/>
            </a:endParaRPr>
          </a:p>
        </p:txBody>
      </p:sp>
      <p:sp>
        <p:nvSpPr>
          <p:cNvPr id="35843" name="Content Placeholder 1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pPr lvl="1"/>
            <a:endParaRPr lang="en-US" dirty="0" smtClean="0"/>
          </a:p>
        </p:txBody>
      </p:sp>
      <p:pic>
        <p:nvPicPr>
          <p:cNvPr id="35845" name="Picture 6" descr="des30417_1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2100"/>
            <a:ext cx="10515599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0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385888"/>
            <a:ext cx="11991974" cy="4972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B0F0"/>
                </a:solidFill>
                <a:latin typeface="NikoshBAN"/>
              </a:rPr>
              <a:t>১। </a:t>
            </a:r>
            <a:r>
              <a:rPr lang="en-US" sz="4000" dirty="0" err="1">
                <a:solidFill>
                  <a:srgbClr val="00B0F0"/>
                </a:solidFill>
                <a:latin typeface="NikoshBAN"/>
              </a:rPr>
              <a:t>সংগঠন</a:t>
            </a:r>
            <a:r>
              <a:rPr lang="en-US" sz="40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/>
              </a:rPr>
              <a:t>কী</a:t>
            </a:r>
            <a:r>
              <a:rPr lang="en-US" sz="4000" dirty="0">
                <a:solidFill>
                  <a:srgbClr val="00B0F0"/>
                </a:solidFill>
                <a:latin typeface="NikoshBAN"/>
              </a:rPr>
              <a:t> ?</a:t>
            </a:r>
          </a:p>
          <a:p>
            <a:r>
              <a:rPr lang="en-US" sz="4000" dirty="0">
                <a:solidFill>
                  <a:srgbClr val="00B0F0"/>
                </a:solidFill>
                <a:latin typeface="NikoshBAN"/>
              </a:rPr>
              <a:t>২। </a:t>
            </a:r>
            <a:r>
              <a:rPr lang="en-US" sz="4000" dirty="0" err="1">
                <a:solidFill>
                  <a:srgbClr val="00B0F0"/>
                </a:solidFill>
                <a:latin typeface="NikoshBAN"/>
              </a:rPr>
              <a:t>ম্যাট্রিক্স</a:t>
            </a:r>
            <a:r>
              <a:rPr lang="en-US" sz="40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/>
              </a:rPr>
              <a:t>সংগঠন</a:t>
            </a:r>
            <a:r>
              <a:rPr lang="en-US" sz="40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/>
              </a:rPr>
              <a:t>কী</a:t>
            </a:r>
            <a:r>
              <a:rPr lang="en-US" sz="40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hBAN"/>
              </a:rPr>
              <a:t>?</a:t>
            </a:r>
            <a:r>
              <a:rPr lang="en-US" sz="4000" dirty="0">
                <a:solidFill>
                  <a:srgbClr val="00B0F0"/>
                </a:solidFill>
                <a:latin typeface="NikoshBAN"/>
              </a:rPr>
              <a:t> </a:t>
            </a:r>
            <a:endParaRPr lang="en-US" sz="4000" dirty="0" smtClean="0">
              <a:solidFill>
                <a:srgbClr val="00B0F0"/>
              </a:solidFill>
              <a:latin typeface="NikoshBAN"/>
            </a:endParaRPr>
          </a:p>
          <a:p>
            <a:r>
              <a:rPr lang="en-US" sz="4000" dirty="0" smtClean="0">
                <a:solidFill>
                  <a:srgbClr val="00B0F0"/>
                </a:solidFill>
                <a:latin typeface="NikoshBAN"/>
              </a:rPr>
              <a:t>৩। </a:t>
            </a:r>
            <a:r>
              <a:rPr lang="en-US" sz="4000" dirty="0" err="1">
                <a:solidFill>
                  <a:srgbClr val="00B0F0"/>
                </a:solidFill>
                <a:latin typeface="NikoshBAN"/>
              </a:rPr>
              <a:t>সরলরৈখিক</a:t>
            </a:r>
            <a:r>
              <a:rPr lang="en-US" sz="40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/>
              </a:rPr>
              <a:t>সংগঠন</a:t>
            </a:r>
            <a:r>
              <a:rPr lang="en-US" sz="40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/>
              </a:rPr>
              <a:t>কী</a:t>
            </a:r>
            <a:r>
              <a:rPr lang="en-US" sz="4000" dirty="0">
                <a:solidFill>
                  <a:srgbClr val="00B0F0"/>
                </a:solidFill>
                <a:latin typeface="NikoshBAN"/>
              </a:rPr>
              <a:t> ?</a:t>
            </a:r>
          </a:p>
          <a:p>
            <a:r>
              <a:rPr lang="en-US" sz="4000" dirty="0" smtClean="0">
                <a:solidFill>
                  <a:srgbClr val="00B0F0"/>
                </a:solidFill>
                <a:latin typeface="NikoshBAN"/>
              </a:rPr>
              <a:t>৪। </a:t>
            </a:r>
            <a:r>
              <a:rPr lang="en-US" sz="4000" dirty="0" err="1">
                <a:solidFill>
                  <a:srgbClr val="00B0F0"/>
                </a:solidFill>
                <a:latin typeface="NikoshBAN"/>
              </a:rPr>
              <a:t>সংগঠন</a:t>
            </a:r>
            <a:r>
              <a:rPr lang="en-US" sz="40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/>
              </a:rPr>
              <a:t>চার্ট</a:t>
            </a:r>
            <a:r>
              <a:rPr lang="en-US" sz="40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/>
              </a:rPr>
              <a:t>বলতে</a:t>
            </a:r>
            <a:r>
              <a:rPr lang="en-US" sz="40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/>
              </a:rPr>
              <a:t>কী</a:t>
            </a:r>
            <a:r>
              <a:rPr lang="en-US" sz="40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/>
              </a:rPr>
              <a:t>বোঝায়</a:t>
            </a:r>
            <a:r>
              <a:rPr lang="en-US" sz="4000" dirty="0">
                <a:solidFill>
                  <a:srgbClr val="00B0F0"/>
                </a:solidFill>
                <a:latin typeface="NikoshBAN"/>
              </a:rPr>
              <a:t> ? </a:t>
            </a:r>
          </a:p>
          <a:p>
            <a:endParaRPr lang="en-US" sz="4000" dirty="0">
              <a:solidFill>
                <a:srgbClr val="00B0F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88" y="118630"/>
            <a:ext cx="5614987" cy="1015663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মূল্যায়ন</a:t>
            </a:r>
            <a:endParaRPr lang="en-US" sz="6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792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871663"/>
            <a:ext cx="12192000" cy="49863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2767086"/>
            <a:ext cx="10515601" cy="31954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কার্যভিত্তিক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সংগঠন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কাঠামো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কী</a:t>
            </a:r>
            <a:r>
              <a:rPr lang="en-US" sz="4400" dirty="0">
                <a:solidFill>
                  <a:srgbClr val="7030A0"/>
                </a:solidFill>
              </a:rPr>
              <a:t> ?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কে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কর্তৃত্বের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সীমারেখা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নির্ধারণ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করে</a:t>
            </a:r>
            <a:r>
              <a:rPr lang="en-US" sz="4400" dirty="0">
                <a:solidFill>
                  <a:srgbClr val="7030A0"/>
                </a:solidFill>
              </a:rPr>
              <a:t> 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বৃহদায়তন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প্রতিষ্ঠানের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ক্ষেত্রে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কোন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ধরণের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সংগঠন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কাঠামো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উপযোগী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smtClean="0">
                <a:solidFill>
                  <a:srgbClr val="7030A0"/>
                </a:solidFill>
              </a:rPr>
              <a:t>?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2402681" y="271783"/>
            <a:ext cx="7386638" cy="1143000"/>
          </a:xfrm>
          <a:prstGeom prst="flowChartPredefinedProces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/>
              </a:rPr>
              <a:t>বাড়ির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কাজ</a:t>
            </a:r>
            <a:endParaRPr lang="en-US" sz="6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101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3" y="5091112"/>
            <a:ext cx="8229600" cy="1447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5400" b="1" cap="all" dirty="0"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সকলকে ধন্যবাদ।</a:t>
            </a:r>
            <a:endParaRPr lang="en-US" sz="5400" b="1" cap="all" dirty="0"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b="1" smtClean="0"/>
              <a:pPr/>
              <a:t>16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033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57175"/>
            <a:ext cx="12192000" cy="64008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295357" y="1648449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68388" y="2962899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122327" y="2000250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2069" y="2696822"/>
            <a:ext cx="3708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15" y="2843214"/>
            <a:ext cx="3481247" cy="2948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bn-BD" sz="4000" dirty="0">
                <a:solidFill>
                  <a:srgbClr val="0066FF"/>
                </a:solidFill>
                <a:latin typeface="NikoshBAN"/>
                <a:cs typeface="NikoshBAN" pitchFamily="2" charset="0"/>
              </a:rPr>
              <a:t>উপস্থাপনায়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82" y="1091236"/>
            <a:ext cx="3884749" cy="3286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1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81000"/>
            <a:ext cx="64770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আমরা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কিছু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অনুভব করতে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7512" y="5573157"/>
            <a:ext cx="64008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সংগঠিতকরণ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300718"/>
            <a:ext cx="10153650" cy="39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4222612"/>
            <a:ext cx="10329862" cy="142821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endParaRPr lang="en-US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5950" y="1048654"/>
            <a:ext cx="7467600" cy="1650742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905000"/>
            <a:ext cx="9201150" cy="441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l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ouble Wave 6"/>
          <p:cNvSpPr/>
          <p:nvPr/>
        </p:nvSpPr>
        <p:spPr>
          <a:xfrm>
            <a:off x="857250" y="314325"/>
            <a:ext cx="8372475" cy="1258887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3589" cy="2928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9038"/>
            <a:ext cx="5843588" cy="3128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4" y="2"/>
            <a:ext cx="5233986" cy="2928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9" y="2959597"/>
            <a:ext cx="942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/>
              </a:rPr>
              <a:t>ভূমি</a:t>
            </a:r>
            <a:endParaRPr lang="en-US" sz="4400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957263" y="2959597"/>
            <a:ext cx="1007269" cy="7847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2" y="2974927"/>
            <a:ext cx="1285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/>
              </a:rPr>
              <a:t>শ্রম</a:t>
            </a:r>
            <a:endParaRPr lang="en-US" sz="44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486150" y="2959597"/>
            <a:ext cx="942975" cy="78477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29900" y="2974927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/>
              </a:rPr>
              <a:t>মূলধন</a:t>
            </a:r>
            <a:endParaRPr lang="en-US" sz="4400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9201148" y="2928938"/>
            <a:ext cx="1000125" cy="81542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43589" y="3847504"/>
            <a:ext cx="6334123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/>
              </a:rPr>
              <a:t>উৎপাদনের</a:t>
            </a:r>
            <a:r>
              <a:rPr lang="en-US" sz="32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/>
              </a:rPr>
              <a:t>উপাদানটি</a:t>
            </a:r>
            <a:r>
              <a:rPr lang="en-US" sz="32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/>
              </a:rPr>
              <a:t>নেই</a:t>
            </a:r>
            <a:r>
              <a:rPr lang="en-US" sz="3200" dirty="0" smtClean="0">
                <a:solidFill>
                  <a:srgbClr val="7030A0"/>
                </a:solidFill>
                <a:latin typeface="NikoshBAN"/>
              </a:rPr>
              <a:t>?</a:t>
            </a:r>
          </a:p>
          <a:p>
            <a:r>
              <a:rPr lang="en-US" sz="3200" dirty="0" err="1" smtClean="0">
                <a:solidFill>
                  <a:schemeClr val="accent2"/>
                </a:solidFill>
                <a:latin typeface="NikoshBAN"/>
              </a:rPr>
              <a:t>উত্তরঃ</a:t>
            </a:r>
            <a:r>
              <a:rPr lang="en-US" sz="3200" dirty="0" smtClean="0">
                <a:solidFill>
                  <a:schemeClr val="accent2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/>
              </a:rPr>
              <a:t>সংগঠন</a:t>
            </a:r>
            <a:endParaRPr lang="en-US" sz="3200" dirty="0">
              <a:solidFill>
                <a:schemeClr val="accent2"/>
              </a:solidFill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77" y="5099207"/>
            <a:ext cx="6334123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NikoshBAN"/>
              </a:rPr>
              <a:t>সংগঠিতকরণ</a:t>
            </a:r>
            <a:r>
              <a:rPr lang="en-US" sz="3600" b="1" i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/>
              </a:rPr>
              <a:t>ছারা</a:t>
            </a:r>
            <a:r>
              <a:rPr lang="en-US" sz="3600" b="1" i="1" dirty="0" smtClean="0">
                <a:solidFill>
                  <a:srgbClr val="C00000"/>
                </a:solidFill>
                <a:latin typeface="NikoshBAN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/>
              </a:rPr>
              <a:t>ভূমি,শ্রম</a:t>
            </a:r>
            <a:r>
              <a:rPr lang="en-US" sz="3600" b="1" i="1" dirty="0" smtClean="0">
                <a:solidFill>
                  <a:srgbClr val="C00000"/>
                </a:solidFill>
                <a:latin typeface="NikoshBAN"/>
              </a:rPr>
              <a:t> ও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/>
              </a:rPr>
              <a:t>মূলধন</a:t>
            </a:r>
            <a:r>
              <a:rPr lang="en-US" sz="3600" b="1" i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/>
              </a:rPr>
              <a:t>আলাদা</a:t>
            </a:r>
            <a:r>
              <a:rPr lang="en-US" sz="3600" b="1" i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/>
              </a:rPr>
              <a:t>আলাদা</a:t>
            </a:r>
            <a:r>
              <a:rPr lang="en-US" sz="3600" b="1" i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/>
              </a:rPr>
              <a:t>ভাবে</a:t>
            </a:r>
            <a:r>
              <a:rPr lang="en-US" sz="3600" b="1" i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/>
              </a:rPr>
              <a:t>কোনো</a:t>
            </a:r>
            <a:r>
              <a:rPr lang="en-US" sz="3600" b="1" i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/>
              </a:rPr>
              <a:t>উৎপাদন</a:t>
            </a:r>
            <a:r>
              <a:rPr lang="en-US" sz="3600" b="1" i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/>
              </a:rPr>
              <a:t>করতে</a:t>
            </a:r>
            <a:r>
              <a:rPr lang="en-US" sz="3600" b="1" i="1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/>
              </a:rPr>
              <a:t>অক্ষম</a:t>
            </a:r>
            <a:r>
              <a:rPr lang="en-US" sz="3600" b="1" i="1" dirty="0" smtClean="0">
                <a:solidFill>
                  <a:srgbClr val="C00000"/>
                </a:solidFill>
                <a:latin typeface="NikoshBAN"/>
              </a:rPr>
              <a:t>। </a:t>
            </a:r>
            <a:endParaRPr lang="en-US" sz="3600" b="1" i="1" dirty="0">
              <a:solidFill>
                <a:srgbClr val="C0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275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ffective-Management-of-People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92250"/>
            <a:ext cx="6324600" cy="368935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90800" y="5257801"/>
            <a:ext cx="6858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কর্মীদের মধ্যে দায়িত্ব ও ক্ষমতা বণ্টন এবং আন্তঃসম্পর্ক তৈরির কার্যাবলি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81000"/>
            <a:ext cx="6858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সংগঠিতকরণ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14412"/>
            <a:ext cx="9144000" cy="87153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/>
              </a:rPr>
              <a:t>একক</a:t>
            </a:r>
            <a:r>
              <a:rPr lang="en-US" sz="4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/>
              </a:rPr>
              <a:t>মূল্যায়ন</a:t>
            </a:r>
            <a:endParaRPr lang="en-US" sz="48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7030A0"/>
                </a:solidFill>
                <a:latin typeface="NikoshBAN"/>
              </a:rPr>
              <a:t>১। </a:t>
            </a:r>
            <a:r>
              <a:rPr lang="en-US" sz="4000" dirty="0" err="1" smtClean="0">
                <a:solidFill>
                  <a:srgbClr val="7030A0"/>
                </a:solidFill>
                <a:latin typeface="NikoshBAN"/>
              </a:rPr>
              <a:t>উৎপাদনের</a:t>
            </a:r>
            <a:r>
              <a:rPr lang="en-US" sz="40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/>
              </a:rPr>
              <a:t>উপাদান</a:t>
            </a:r>
            <a:r>
              <a:rPr lang="en-US" sz="40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/>
              </a:rPr>
              <a:t>কয়টি</a:t>
            </a:r>
            <a:r>
              <a:rPr lang="en-US" sz="4000" dirty="0" smtClean="0">
                <a:solidFill>
                  <a:srgbClr val="7030A0"/>
                </a:solidFill>
                <a:latin typeface="NikoshBAN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/>
              </a:rPr>
              <a:t>কি</a:t>
            </a:r>
            <a:r>
              <a:rPr lang="en-US" sz="40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/>
              </a:rPr>
              <a:t>কি</a:t>
            </a:r>
            <a:r>
              <a:rPr lang="en-US" sz="4000" dirty="0" smtClean="0">
                <a:solidFill>
                  <a:srgbClr val="7030A0"/>
                </a:solidFill>
                <a:latin typeface="NikoshBAN"/>
              </a:rPr>
              <a:t> ?</a:t>
            </a:r>
          </a:p>
          <a:p>
            <a:pPr algn="l"/>
            <a:r>
              <a:rPr lang="en-US" sz="4000" dirty="0" smtClean="0">
                <a:solidFill>
                  <a:srgbClr val="7030A0"/>
                </a:solidFill>
                <a:latin typeface="NikoshBAN"/>
              </a:rPr>
              <a:t>২। </a:t>
            </a:r>
            <a:r>
              <a:rPr lang="en-US" sz="4000" dirty="0" err="1" smtClean="0">
                <a:solidFill>
                  <a:srgbClr val="7030A0"/>
                </a:solidFill>
                <a:latin typeface="NikoshBAN"/>
              </a:rPr>
              <a:t>সংগঠিতকরণ</a:t>
            </a:r>
            <a:r>
              <a:rPr lang="en-US" sz="40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000" dirty="0" smtClean="0">
                <a:solidFill>
                  <a:srgbClr val="7030A0"/>
                </a:solidFill>
                <a:latin typeface="NikoshBAN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725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100" y="0"/>
            <a:ext cx="334327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/>
              </a:rPr>
              <a:t>সরলরৈখিক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/>
              </a:rPr>
              <a:t>সংগঠন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NikoshBAN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98334678"/>
              </p:ext>
            </p:extLst>
          </p:nvPr>
        </p:nvGraphicFramePr>
        <p:xfrm>
          <a:off x="2032000" y="11625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0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DAD108-C715-4A68-B46D-71EB35E9D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31DAD108-C715-4A68-B46D-71EB35E9D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31DAD108-C715-4A68-B46D-71EB35E9D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3523BE-A73A-4392-8606-F9A6B1271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9A3523BE-A73A-4392-8606-F9A6B1271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9A3523BE-A73A-4392-8606-F9A6B1271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772022-FBDB-41F8-BD28-950B48CA9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DE772022-FBDB-41F8-BD28-950B48CA9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DE772022-FBDB-41F8-BD28-950B48CA9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B1E861-8234-42CD-BCDD-3FC5B8D16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DDB1E861-8234-42CD-BCDD-3FC5B8D16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DDB1E861-8234-42CD-BCDD-3FC5B8D16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057AB2-AE7D-482A-900E-8F1BDB5FA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32057AB2-AE7D-482A-900E-8F1BDB5FA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32057AB2-AE7D-482A-900E-8F1BDB5FA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64F0BF-B39D-4E32-84BB-F69EE237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4A64F0BF-B39D-4E32-84BB-F69EE237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4A64F0BF-B39D-4E32-84BB-F69EE237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EF308C-D470-48FE-976D-F8446865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04EF308C-D470-48FE-976D-F8446865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04EF308C-D470-48FE-976D-F84468658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962FD2-8236-427A-B029-8DDBF6B80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34962FD2-8236-427A-B029-8DDBF6B80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34962FD2-8236-427A-B029-8DDBF6B80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83BB8B-5893-4D24-BBD7-30694CFDE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9883BB8B-5893-4D24-BBD7-30694CFDE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9883BB8B-5893-4D24-BBD7-30694CFDE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CF3711-6C35-4672-9D15-D38B5D3E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CCCF3711-6C35-4672-9D15-D38B5D3E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CCCF3711-6C35-4672-9D15-D38B5D3E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90B26-715D-4F47-A61B-28303C9A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62A90B26-715D-4F47-A61B-28303C9A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62A90B26-715D-4F47-A61B-28303C9A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5AB62C-A308-444E-A1AE-9069939C2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105AB62C-A308-444E-A1AE-9069939C2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105AB62C-A308-444E-A1AE-9069939C2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278</Words>
  <Application>Microsoft Office PowerPoint</Application>
  <PresentationFormat>Widescreen</PresentationFormat>
  <Paragraphs>94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মূল্যায়ন</vt:lpstr>
      <vt:lpstr>PowerPoint Presentation</vt:lpstr>
      <vt:lpstr>PowerPoint Presentation</vt:lpstr>
      <vt:lpstr>PowerPoint Presentation</vt:lpstr>
      <vt:lpstr>PowerPoint Presentation</vt:lpstr>
      <vt:lpstr>মেট্রিক্স সংগঠন</vt:lpstr>
      <vt:lpstr>PowerPoint Presentation</vt:lpstr>
      <vt:lpstr>PowerPoint Presentation</vt:lpstr>
      <vt:lpstr>তোমাদের সকলকে ধন্যবাদ।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ACER</dc:creator>
  <cp:lastModifiedBy>Kishore Bairagee</cp:lastModifiedBy>
  <cp:revision>87</cp:revision>
  <dcterms:created xsi:type="dcterms:W3CDTF">2019-08-04T13:57:12Z</dcterms:created>
  <dcterms:modified xsi:type="dcterms:W3CDTF">2019-11-22T16:41:56Z</dcterms:modified>
</cp:coreProperties>
</file>