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42EC7-41AA-4A8B-A0EA-A915AD91A17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DEB68-59C4-4A9C-B918-A10A84D24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1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DEB68-59C4-4A9C-B918-A10A84D247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4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2AF1-D776-4050-A9AB-83DF8E24445A}" type="datetime1">
              <a:rPr lang="en-US" smtClean="0"/>
              <a:t>11/22/2019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785505-6FDD-4346-A457-39F644E83E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66E8-3246-4B4B-B82E-49FD6A23BBF6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5505-6FDD-4346-A457-39F644E83E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83785505-6FDD-4346-A457-39F644E83E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987-A288-4E5E-9421-F028AC37C2A7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5A7A-5060-45A3-AD77-98E7F2B38D52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83785505-6FDD-4346-A457-39F644E83E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4548-7B3C-4E9F-B6D2-AC324993671C}" type="datetime1">
              <a:rPr lang="en-US" smtClean="0"/>
              <a:t>11/22/2019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785505-6FDD-4346-A457-39F644E83E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08EE2B01-4B22-4A9F-9272-C59D949F0564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5505-6FDD-4346-A457-39F644E83E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DD2B-317B-4C2A-A5E8-9C42F29464E8}" type="datetime1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83785505-6FDD-4346-A457-39F644E83E5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019C-1521-4A3F-89BB-F92DE2FE0089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83785505-6FDD-4346-A457-39F644E83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6E2C-28F4-451C-B16B-AE2AAE790E23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785505-6FDD-4346-A457-39F644E83E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785505-6FDD-4346-A457-39F644E83E5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A7FB-83DC-49DB-9E84-35373F7D8A6F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83785505-6FDD-4346-A457-39F644E83E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14242239-F202-4EB4-A3A3-36D75C95D4B7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86B8873B-F264-4C8A-99BF-2D822CC122B3}" type="datetime1">
              <a:rPr lang="en-US" smtClean="0"/>
              <a:t>11/22/2019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r>
              <a:rPr kumimoji="0" lang="as-IN" smtClean="0">
                <a:solidFill>
                  <a:srgbClr val="FFFFFF"/>
                </a:solidFill>
              </a:rPr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0" name="Frame 19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708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Relationship Id="rId9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tahminaict84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729" y="517368"/>
            <a:ext cx="114112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</a:t>
            </a:r>
            <a:endParaRPr lang="en-US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7597732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7921" y="409433"/>
            <a:ext cx="10695899" cy="5755074"/>
            <a:chOff x="651147" y="457173"/>
            <a:chExt cx="10822674" cy="6089478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B2C6479-545D-40CB-B374-C5259527B537}"/>
                </a:ext>
              </a:extLst>
            </p:cNvPr>
            <p:cNvSpPr txBox="1"/>
            <p:nvPr/>
          </p:nvSpPr>
          <p:spPr>
            <a:xfrm>
              <a:off x="651147" y="457173"/>
              <a:ext cx="10822674" cy="192357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49104"/>
                </a:avLst>
              </a:prstTxWarp>
              <a:spAutoFit/>
            </a:bodyPr>
            <a:lstStyle/>
            <a:p>
              <a:pPr algn="ctr"/>
              <a:r>
                <a:rPr lang="bn-IN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709" y="2495985"/>
              <a:ext cx="4691030" cy="4050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86" y="1136331"/>
            <a:ext cx="6023428" cy="46143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TextBox 2"/>
          <p:cNvSpPr txBox="1"/>
          <p:nvPr/>
        </p:nvSpPr>
        <p:spPr>
          <a:xfrm>
            <a:off x="2129975" y="343354"/>
            <a:ext cx="712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 লক্ষ কর: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13" y="5786027"/>
            <a:ext cx="1098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ও পশ্চিম পাকিস্তান মিলে জন্ম হয় পাকিস্তান রাষ্ট্র।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399" y="6410848"/>
            <a:ext cx="8450997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2369" y="297840"/>
            <a:ext cx="3514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3262735" y="5429250"/>
            <a:ext cx="473398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মুক্তিযুদ্ধ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বোঝ?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313503"/>
            <a:ext cx="6667500" cy="41157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8259928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6"/>
          <a:stretch/>
        </p:blipFill>
        <p:spPr>
          <a:xfrm>
            <a:off x="347437" y="1306288"/>
            <a:ext cx="5197020" cy="37264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1" y="1306288"/>
            <a:ext cx="5154386" cy="37264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2129975" y="343354"/>
            <a:ext cx="712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কারা নির্যাতন করছে?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83" y="5612509"/>
            <a:ext cx="1127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রাষ্ট্র জন্মের পর থেকেই পাকিস্তানিরা আমাদের উপর অত্যাচার ও নিপীড়ন চালায়।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399" y="6410848"/>
            <a:ext cx="7536597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975" y="372382"/>
            <a:ext cx="712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কারা নির্যাতন করছে?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14343"/>
          <a:stretch/>
        </p:blipFill>
        <p:spPr>
          <a:xfrm>
            <a:off x="5805714" y="1578428"/>
            <a:ext cx="5306787" cy="3701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81644" y="5774416"/>
            <a:ext cx="1124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বাঙালিরা অত্যাচারের সাথে সাথে বঙ্গবন্ধুর নেতৃত্বে প্রতিবাদ আন্দোলন শুরু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/>
          <a:stretch/>
        </p:blipFill>
        <p:spPr>
          <a:xfrm>
            <a:off x="284841" y="1578428"/>
            <a:ext cx="5317671" cy="3701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399" y="6410848"/>
            <a:ext cx="8052708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6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684792"/>
            <a:ext cx="1095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ছকের মাধ্যমে উল্লেখযোগ্য প্রতিবাদ ও আন্দোলনের ঘটনা দেখি: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45422"/>
              </p:ext>
            </p:extLst>
          </p:nvPr>
        </p:nvGraphicFramePr>
        <p:xfrm>
          <a:off x="376893" y="1973450"/>
          <a:ext cx="1065348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3486"/>
              </a:tblGrid>
              <a:tr h="574874">
                <a:tc>
                  <a:txBody>
                    <a:bodyPr/>
                    <a:lstStyle/>
                    <a:p>
                      <a:pPr algn="l"/>
                      <a:r>
                        <a:rPr lang="bn-IN" sz="32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১৯৫২ সালের ভাষা আন্দোলন</a:t>
                      </a:r>
                      <a:endParaRPr lang="en-US" sz="3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১৯৬৬ সালের ছয় দফা আন্দোলন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১৯৬৯ সালের গণঅভ্যূত্থান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১৯৭০ সালের সাধারণ নির্বাচনে আওয়ামী</a:t>
                      </a:r>
                      <a:r>
                        <a:rPr lang="bn-IN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লীগের নিরঙ্কুশ বিজয়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১৯৭১</a:t>
                      </a:r>
                      <a:r>
                        <a:rPr lang="bn-IN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সালের ২৫এ মার্চে পাকিস্তান সেনাদের নারকীয় গণহত্যা ও বাঙালিদের প্রতিবাদ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১৯৭১</a:t>
                      </a:r>
                      <a:r>
                        <a:rPr lang="bn-IN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সালের ২৬এ মার্চে বঙ্গবন্ধুর স্বাধীনতার ঘোষণার মধ্য দিয়ে মহান মুক্তিযুদ্ধ শুরু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8164394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46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975" y="343354"/>
            <a:ext cx="712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করছে?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21" y="5397048"/>
            <a:ext cx="11246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শুরুর এক মাসের মধ্যেই ১৯৭১ সালের ১০ই এপ্রিল গঠন করা হয়, বাংলাদেশের প্রথম সরকার, যা “মুজিবনগর সরকার” নামে পরিচিত।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2" y="1481233"/>
            <a:ext cx="5196114" cy="36268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6" b="8171"/>
          <a:stretch/>
        </p:blipFill>
        <p:spPr>
          <a:xfrm>
            <a:off x="5881913" y="1481233"/>
            <a:ext cx="5200570" cy="36268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399" y="6410848"/>
            <a:ext cx="8232633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360122"/>
            <a:ext cx="5210628" cy="36908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43" y="1360121"/>
            <a:ext cx="5234214" cy="36908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2129975" y="372382"/>
            <a:ext cx="712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060" y="5235287"/>
            <a:ext cx="108228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মেহেরপুরের মাহকুমার বৈদ্যনাথ তলায় (মুজিবনগর) আমবাগানে 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১৭ই এপ্রিল এই সরকার শপথ গ্রহণ করে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7468358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2369" y="297840"/>
            <a:ext cx="3514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962451" y="5438865"/>
            <a:ext cx="924323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68" y="1313503"/>
            <a:ext cx="5300663" cy="41898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7686722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9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1" y="1123043"/>
            <a:ext cx="3341931" cy="40711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9" y="1155700"/>
            <a:ext cx="5109029" cy="40404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2129975" y="299812"/>
            <a:ext cx="712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ব্যক্তি গুলো তোমরা চিন?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9662" y="5303587"/>
            <a:ext cx="3389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 মুজিবুর রহমান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742859" y="5317167"/>
            <a:ext cx="3570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 নজরুল ইসলাম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8857" y="5500298"/>
            <a:ext cx="1132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হলেন স্বাধীন বাংলার প্রথম রাষ্ট্রপতি।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83" y="5317167"/>
            <a:ext cx="11191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কারাগারে থাকার কারণে 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 নজরুল ইসলাম অস্থায়ী রাষ্ট্রপতির দায়িত্ব পালন করেন।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8628418" cy="365760"/>
          </a:xfrm>
        </p:spPr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0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965" y="273459"/>
            <a:ext cx="820270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</a:t>
            </a:r>
            <a:r>
              <a:rPr lang="en-US" sz="4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মন্ত্রীপরিষদের</a:t>
            </a:r>
            <a:r>
              <a:rPr lang="en-US" sz="4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2047" y="5943600"/>
            <a:ext cx="1344706" cy="591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রাষ্ট্রপতি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86753" y="5943599"/>
            <a:ext cx="1600200" cy="591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উপ-</a:t>
            </a:r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রাষ্ট্রপতি</a:t>
            </a:r>
            <a:endParaRPr lang="bn-BD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27295" y="5943599"/>
            <a:ext cx="1452282" cy="591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প্রধানমন্ত্রী</a:t>
            </a:r>
            <a:endParaRPr lang="bn-BD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46812" y="5943598"/>
            <a:ext cx="1465730" cy="591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স্বরাষ্ট্রমন্ত্রী</a:t>
            </a:r>
            <a:endParaRPr lang="bn-BD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79777" y="5943598"/>
            <a:ext cx="1290917" cy="591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অর্থমন্ত্রী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37929" y="5943598"/>
            <a:ext cx="1452283" cy="591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পররাষ্ট্রমন্ত্রী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17106" y="5943597"/>
            <a:ext cx="2057400" cy="591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সশস্ত্র</a:t>
            </a:r>
            <a:r>
              <a:rPr lang="bn-IN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বাহিনী </a:t>
            </a:r>
            <a:r>
              <a:rPr lang="bn-BD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97" y="981345"/>
            <a:ext cx="9151214" cy="47202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7358" y="1060380"/>
            <a:ext cx="5722724" cy="33946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1001316" y="1006208"/>
            <a:ext cx="5708766" cy="3657890"/>
          </a:xfrm>
          <a:prstGeom prst="frame">
            <a:avLst>
              <a:gd name="adj1" fmla="val 410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27953" y="1251306"/>
            <a:ext cx="3015569" cy="3151882"/>
            <a:chOff x="2363629" y="1434190"/>
            <a:chExt cx="2675724" cy="2947067"/>
          </a:xfrm>
        </p:grpSpPr>
        <p:sp>
          <p:nvSpPr>
            <p:cNvPr id="14" name="Rounded Rectangle 13"/>
            <p:cNvSpPr/>
            <p:nvPr/>
          </p:nvSpPr>
          <p:spPr>
            <a:xfrm flipH="1">
              <a:off x="2429470" y="1448975"/>
              <a:ext cx="2494221" cy="2932282"/>
            </a:xfrm>
            <a:prstGeom prst="roundRect">
              <a:avLst>
                <a:gd name="adj" fmla="val 8985"/>
              </a:avLst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63629" y="1434190"/>
              <a:ext cx="2675724" cy="431665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শেখ মুজিবুর রহমানকে </a:t>
              </a:r>
              <a:r>
                <a:rPr lang="bn-BD" sz="2000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রাষ্ট্রপতি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48078" y="1251306"/>
            <a:ext cx="3127262" cy="3151883"/>
            <a:chOff x="2027954" y="1264130"/>
            <a:chExt cx="3127262" cy="3151883"/>
          </a:xfrm>
        </p:grpSpPr>
        <p:sp>
          <p:nvSpPr>
            <p:cNvPr id="17" name="Rounded Rectangle 16"/>
            <p:cNvSpPr/>
            <p:nvPr/>
          </p:nvSpPr>
          <p:spPr>
            <a:xfrm>
              <a:off x="2079122" y="1264130"/>
              <a:ext cx="2885216" cy="3151883"/>
            </a:xfrm>
            <a:prstGeom prst="roundRect">
              <a:avLst>
                <a:gd name="adj" fmla="val 8985"/>
              </a:avLst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27954" y="3924886"/>
              <a:ext cx="3127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সৈয়দ নজরুল ইসলামকে উপ-রাষ্ট্রপ্রতি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2095390" y="1267300"/>
            <a:ext cx="3174711" cy="3151883"/>
            <a:chOff x="530171" y="1280033"/>
            <a:chExt cx="3129053" cy="315188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0" name="Rounded Rectangle 19"/>
            <p:cNvSpPr/>
            <p:nvPr/>
          </p:nvSpPr>
          <p:spPr>
            <a:xfrm>
              <a:off x="774008" y="1280033"/>
              <a:ext cx="2885216" cy="3151883"/>
            </a:xfrm>
            <a:prstGeom prst="roundRect">
              <a:avLst>
                <a:gd name="adj" fmla="val 8985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0171" y="3761289"/>
              <a:ext cx="3127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তাজউদ্দিন </a:t>
              </a:r>
              <a:r>
                <a:rPr lang="bn-BD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আহমদ প্রধানমন্ত্রী</a:t>
              </a:r>
              <a:endPara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1884880" y="1235311"/>
            <a:ext cx="3172893" cy="3151883"/>
            <a:chOff x="-58669" y="1183476"/>
            <a:chExt cx="3127262" cy="3151883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3" name="Rounded Rectangle 22"/>
            <p:cNvSpPr/>
            <p:nvPr/>
          </p:nvSpPr>
          <p:spPr>
            <a:xfrm>
              <a:off x="-42957" y="1183476"/>
              <a:ext cx="2885216" cy="3151883"/>
            </a:xfrm>
            <a:prstGeom prst="roundRect">
              <a:avLst>
                <a:gd name="adj" fmla="val 8985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58669" y="3775111"/>
              <a:ext cx="3127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</a:t>
              </a:r>
              <a:r>
                <a:rPr lang="bn-IN" sz="2400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</a:t>
              </a:r>
              <a:r>
                <a:rPr lang="bn-BD" sz="2400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রুজ্জামান</a:t>
              </a:r>
              <a:r>
                <a:rPr lang="bn-IN" sz="2400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400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স্বরাষ্ট্রমন্ত্রী)</a:t>
              </a:r>
              <a:endParaRPr lang="en-US" sz="2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2115258" y="1257226"/>
            <a:ext cx="3347691" cy="3219481"/>
            <a:chOff x="1722326" y="913867"/>
            <a:chExt cx="3127262" cy="3219481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6" name="Rounded Rectangle 25"/>
            <p:cNvSpPr/>
            <p:nvPr/>
          </p:nvSpPr>
          <p:spPr>
            <a:xfrm>
              <a:off x="1954276" y="913867"/>
              <a:ext cx="2885216" cy="3151883"/>
            </a:xfrm>
            <a:prstGeom prst="roundRect">
              <a:avLst>
                <a:gd name="adj" fmla="val 8985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22326" y="3671683"/>
              <a:ext cx="3127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400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bn-BD" sz="2400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 মনসুর আলী (অর্থমন্ত্রী)</a:t>
              </a:r>
              <a:endParaRPr lang="en-US" sz="2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94936" y="1204654"/>
            <a:ext cx="3330183" cy="3322372"/>
            <a:chOff x="1913385" y="1282022"/>
            <a:chExt cx="3330183" cy="31657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31045" y="1282022"/>
              <a:ext cx="3312523" cy="3151883"/>
            </a:xfrm>
            <a:prstGeom prst="roundRect">
              <a:avLst>
                <a:gd name="adj" fmla="val 10505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Right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30" name="Rectangle 29"/>
            <p:cNvSpPr/>
            <p:nvPr/>
          </p:nvSpPr>
          <p:spPr>
            <a:xfrm>
              <a:off x="1913385" y="3986122"/>
              <a:ext cx="30710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মোশতাক </a:t>
              </a:r>
              <a:r>
                <a:rPr lang="bn-BD" sz="2400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আহমেদ</a:t>
              </a:r>
              <a:r>
                <a:rPr lang="bn-IN" sz="2400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পররাষ্ট্র </a:t>
              </a:r>
              <a:r>
                <a:rPr lang="bn-BD" sz="2400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মন্ত্রী 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02156" y="1217898"/>
            <a:ext cx="3284978" cy="3326957"/>
            <a:chOff x="1922846" y="1141676"/>
            <a:chExt cx="3284978" cy="3326957"/>
          </a:xfrm>
        </p:grpSpPr>
        <p:sp>
          <p:nvSpPr>
            <p:cNvPr id="32" name="Rounded Rectangle 31"/>
            <p:cNvSpPr/>
            <p:nvPr/>
          </p:nvSpPr>
          <p:spPr>
            <a:xfrm>
              <a:off x="1922846" y="1141676"/>
              <a:ext cx="3284978" cy="3312092"/>
            </a:xfrm>
            <a:prstGeom prst="roundRect">
              <a:avLst>
                <a:gd name="adj" fmla="val 10364"/>
              </a:avLst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Right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46981" y="3863339"/>
              <a:ext cx="2300630" cy="605294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bn-BD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আতাউল </a:t>
              </a:r>
              <a:r>
                <a:rPr lang="bn-BD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bn-IN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ণি</a:t>
              </a:r>
              <a:r>
                <a:rPr lang="bn-BD" sz="24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ওসমানী </a:t>
              </a:r>
              <a:endParaRPr lang="bn-IN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ts val="2000"/>
                </a:lnSpc>
              </a:pPr>
              <a:r>
                <a:rPr lang="bn-BD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সশস্ত্রবাহিনী প্রধান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406400" y="6506384"/>
            <a:ext cx="9106090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93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8392" y="427468"/>
            <a:ext cx="11079697" cy="6046581"/>
            <a:chOff x="478392" y="427468"/>
            <a:chExt cx="11079697" cy="6362419"/>
          </a:xfrm>
        </p:grpSpPr>
        <p:sp>
          <p:nvSpPr>
            <p:cNvPr id="2" name="TextBox 1"/>
            <p:cNvSpPr txBox="1"/>
            <p:nvPr/>
          </p:nvSpPr>
          <p:spPr>
            <a:xfrm>
              <a:off x="478392" y="3707083"/>
              <a:ext cx="5644461" cy="294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আতাউর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সিদ্দিকী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</a:t>
              </a: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সুলতান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খান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কান্দি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শিবচর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Email: 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ataursagar1981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rId2"/>
                </a:rPr>
                <a:t>@gmail.com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48293" y="427468"/>
              <a:ext cx="3136103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accent1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b="1" dirty="0">
                <a:ln w="12700">
                  <a:solidFill>
                    <a:schemeClr val="accent1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6407369" y="1924334"/>
              <a:ext cx="0" cy="403973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6518974" y="2279998"/>
              <a:ext cx="0" cy="40397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6302736" y="2279998"/>
              <a:ext cx="0" cy="403973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128" y="1538026"/>
              <a:ext cx="2133600" cy="2133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830" y="918744"/>
              <a:ext cx="1866900" cy="24479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6814158" y="3518972"/>
              <a:ext cx="4743931" cy="327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বাংলাদেশ ও বিশ্বপরি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</a:p>
            <a:p>
              <a:pPr algn="ctr"/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অধ্যায়: ১ম (আমাদের মুক্তিযুদ্ধ)</a:t>
              </a:r>
              <a:endPara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পাঠ: মুক্তিযুদ্ধের সূচনা</a:t>
              </a:r>
            </a:p>
            <a:p>
              <a:pPr algn="ctr"/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</a:p>
            <a:p>
              <a:pPr algn="ctr"/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তারিখ: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22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11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/২০১৯ খ্রি: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7722992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1304925"/>
            <a:ext cx="5206333" cy="3709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9311" y="1304925"/>
            <a:ext cx="5157788" cy="3709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2129975" y="299812"/>
            <a:ext cx="712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কাদের দেখছ?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1" y="5609796"/>
            <a:ext cx="1127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‘মুজিবনগর সরকার’ গঠনের পর মুক্তিযুদ্ধের গতি বৃদ্ধি পায়।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399" y="6410848"/>
            <a:ext cx="8314519" cy="365760"/>
          </a:xfrm>
        </p:spPr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61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675" y="1314457"/>
            <a:ext cx="5263167" cy="36075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/>
          <a:stretch/>
        </p:blipFill>
        <p:spPr>
          <a:xfrm>
            <a:off x="5886451" y="1314457"/>
            <a:ext cx="5171534" cy="36075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2129975" y="342676"/>
            <a:ext cx="712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 করে লক্ষ কর: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21" y="5352621"/>
            <a:ext cx="11272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সরকারের নেতৃত্বে সকল শ্রেণির বাঙালিরা দেশকে 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 মুক্ত করার জন্য সশস্ত্র সংগ্রামে ঝাঁপিয়ে পড়েন।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7495654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8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2369" y="297840"/>
            <a:ext cx="3514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05185" y="5438865"/>
            <a:ext cx="115291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 মুজিবনগর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 কেন গঠিত হয়েছিল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করে 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r="6624"/>
          <a:stretch/>
        </p:blipFill>
        <p:spPr>
          <a:xfrm>
            <a:off x="2600324" y="1313503"/>
            <a:ext cx="6110693" cy="41253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399" y="6410848"/>
            <a:ext cx="7563893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575" y="2269667"/>
            <a:ext cx="3017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4639" y="2237738"/>
            <a:ext cx="3084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নজরুল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3575" y="2720160"/>
            <a:ext cx="2966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তাজউ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দ্দি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আহ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4156" y="2752626"/>
            <a:ext cx="3242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জি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ওসমানী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933" y="3443758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1545" y="3918897"/>
            <a:ext cx="3537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১৯৭১ সালের ১০ই এপ্রিল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4633" y="3899847"/>
            <a:ext cx="3617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১৭ই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1546" y="4395148"/>
            <a:ext cx="3804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4632" y="4403394"/>
            <a:ext cx="3353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 ডিসেম্বর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7508960" y="432140"/>
            <a:ext cx="358140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7508960" y="434463"/>
            <a:ext cx="358140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933" y="5157911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ব্রিটিশরা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উপমাহদেশ ছেড়ে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 যান</a:t>
            </a:r>
            <a:r>
              <a:rPr lang="bn-BD" sz="28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1546" y="6079898"/>
            <a:ext cx="2945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9830" y="6028696"/>
            <a:ext cx="2178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3098" y="5486840"/>
            <a:ext cx="3293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1545" y="5609658"/>
            <a:ext cx="2695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 সালে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9225" y="588704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6402" y="1814566"/>
            <a:ext cx="898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অবর্তমানে </a:t>
            </a:r>
            <a:r>
              <a:rPr lang="bn-BD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 </a:t>
            </a:r>
            <a:r>
              <a:rPr lang="bn-IN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bn-BD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ছিলেন</a:t>
            </a:r>
            <a:r>
              <a:rPr lang="bn-BD" sz="32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7906866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98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6" y="5556062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</a:t>
            </a:r>
            <a:r>
              <a:rPr lang="bn-BD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bn-IN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67" y="1614487"/>
            <a:ext cx="4789979" cy="350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227566"/>
            <a:ext cx="2630559" cy="16440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2369" y="297840"/>
            <a:ext cx="3514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399" y="6410848"/>
            <a:ext cx="8669361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7" y="517368"/>
            <a:ext cx="9001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ধন্যবাদ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8" y="1382906"/>
            <a:ext cx="7315202" cy="48768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399" y="6410848"/>
            <a:ext cx="7741313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83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1751"/>
          <a:stretch/>
        </p:blipFill>
        <p:spPr>
          <a:xfrm>
            <a:off x="1243013" y="1383565"/>
            <a:ext cx="2957514" cy="34027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/>
          <a:stretch/>
        </p:blipFill>
        <p:spPr>
          <a:xfrm>
            <a:off x="5086349" y="1383565"/>
            <a:ext cx="5276849" cy="34027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1578279" y="314326"/>
            <a:ext cx="760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লোকটিকে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1104" y="5467360"/>
            <a:ext cx="896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7597732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38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153" y="274480"/>
            <a:ext cx="9001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214437" y="1190130"/>
            <a:ext cx="9001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সূচনা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6" y="2334381"/>
            <a:ext cx="6667500" cy="40807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7722992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03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3344" y="631668"/>
            <a:ext cx="3514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271462" y="2782472"/>
            <a:ext cx="110585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F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কী তা বলতে 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F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প্রথম সরকার কোথায় গঠিত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F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মুজিবনগর সরকার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 গঠিত হয়েছিল তা বর্ণনা করে লিখতে পরবে।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4" y="2297288"/>
            <a:ext cx="5443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এই পাঠ শেষে শিক্ষার্থীরা...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399" y="6410848"/>
            <a:ext cx="7535101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/>
        </p:blipFill>
        <p:spPr>
          <a:xfrm>
            <a:off x="320796" y="1423081"/>
            <a:ext cx="5301340" cy="3808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TextBox 2"/>
          <p:cNvSpPr txBox="1"/>
          <p:nvPr/>
        </p:nvSpPr>
        <p:spPr>
          <a:xfrm>
            <a:off x="2071919" y="314326"/>
            <a:ext cx="712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দেখা যাচ্ছে বল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57" y="5743135"/>
            <a:ext cx="1098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মুক্তিযুদ্ধ বাঙালি জাতির ইতিহাসে একটি অত্যন্ত গৌরবময় ঘটনা।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/>
          <a:stretch/>
        </p:blipFill>
        <p:spPr>
          <a:xfrm>
            <a:off x="5907314" y="1423081"/>
            <a:ext cx="5152572" cy="3808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7760570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/>
          <a:stretch/>
        </p:blipFill>
        <p:spPr>
          <a:xfrm>
            <a:off x="5892799" y="1338945"/>
            <a:ext cx="5196115" cy="36104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7"/>
          <a:stretch/>
        </p:blipFill>
        <p:spPr>
          <a:xfrm>
            <a:off x="312059" y="1338945"/>
            <a:ext cx="5246912" cy="36104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TextBox 3"/>
          <p:cNvSpPr txBox="1"/>
          <p:nvPr/>
        </p:nvSpPr>
        <p:spPr>
          <a:xfrm>
            <a:off x="2129975" y="314326"/>
            <a:ext cx="712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713" y="5685079"/>
            <a:ext cx="1098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মাধ্যমে আমরা লাভ করেছি আমাদের এই প্রিয় দেশ বাংলাদেশ।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059" y="5715856"/>
            <a:ext cx="1098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মানুষ পাকিস্তানীদের হাত থেকে মুক্তির জন্য যে যুদ্ধ করেছিল তাই মুক্তিযুদ্ধ।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7597732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4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54457"/>
              </p:ext>
            </p:extLst>
          </p:nvPr>
        </p:nvGraphicFramePr>
        <p:xfrm>
          <a:off x="4641294" y="3156559"/>
          <a:ext cx="1877437" cy="8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r:id="rId3" imgW="985320" imgH="437760" progId="Package">
                  <p:embed/>
                </p:oleObj>
              </mc:Choice>
              <mc:Fallback>
                <p:oleObj name="Packager Shell Object" r:id="rId3" imgW="9853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1294" y="3156559"/>
                        <a:ext cx="1877437" cy="83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9975" y="500070"/>
            <a:ext cx="712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7660362" cy="365760"/>
          </a:xfrm>
        </p:spPr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975" y="343354"/>
            <a:ext cx="712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 দুইটি কোন কোন দেশের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87" y="1173184"/>
            <a:ext cx="3504584" cy="4168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17" y="1036726"/>
            <a:ext cx="3465580" cy="4304531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51664" y="5303587"/>
            <a:ext cx="3389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 মানচিত্র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406317" y="5317167"/>
            <a:ext cx="3570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মানচিত্র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809810"/>
            <a:ext cx="1132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 সালে ব্রিটিশরা এই উপমাহদেশ ছেড়ে চলে গেলে সৃষ্টি হয় ভারত ও পাকিস্তান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399" y="6410848"/>
            <a:ext cx="7785077" cy="365760"/>
          </a:xfrm>
        </p:spPr>
        <p:txBody>
          <a:bodyPr/>
          <a:lstStyle/>
          <a:p>
            <a:r>
              <a:rPr lang="as-IN" dirty="0" smtClean="0"/>
              <a:t>মোহাম্মদ আতাউর রহমান সিদ্দিকী, সহকারী শিক্ষক, সুলতান খান কান্দি সরকারি প্রাথমিক বিদ্যালয়, শিবচর, মাদারীপুর।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126</TotalTime>
  <Words>1121</Words>
  <Application>Microsoft Office PowerPoint</Application>
  <PresentationFormat>Custom</PresentationFormat>
  <Paragraphs>131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Civic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18</cp:revision>
  <dcterms:created xsi:type="dcterms:W3CDTF">2019-09-28T08:11:12Z</dcterms:created>
  <dcterms:modified xsi:type="dcterms:W3CDTF">2019-11-22T05:19:50Z</dcterms:modified>
</cp:coreProperties>
</file>