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8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1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FFFE-E92A-490F-B839-F477F89C363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2F38-2ACB-485A-9D80-CBB73AD5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9520" y="731521"/>
            <a:ext cx="4335780" cy="10845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http://www.ebor-it.co.uk/wp-content/uploads/2011/07/icones_003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499">
            <a:off x="1481517" y="1064771"/>
            <a:ext cx="8008467" cy="47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331720" y="5376545"/>
            <a:ext cx="1811968" cy="356064"/>
          </a:xfrm>
        </p:spPr>
        <p:txBody>
          <a:bodyPr/>
          <a:lstStyle/>
          <a:p>
            <a:fld id="{85F41E8F-1215-49D7-9C62-E3CF9B7C2DB2}" type="datetime1">
              <a:rPr lang="en-US" smtClean="0"/>
              <a:t>11/21/2019</a:t>
            </a:fld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0210800" y="5376545"/>
            <a:ext cx="374072" cy="356064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23" y="4584829"/>
            <a:ext cx="5047168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1629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 ধারণা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7" descr="RPS_certificates_1238162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28" y="1787979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www.itsek.co.uk/images/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93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implenetsoftware.com/images/bandwidth_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2142"/>
            <a:ext cx="4537528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DF82CD8E-6419-4486-A51C-D4231F4D5B17}" type="datetime1">
              <a:rPr lang="en-US" smtClean="0"/>
              <a:t>11/21/2019</a:t>
            </a:fld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3773" y="908304"/>
            <a:ext cx="5417820" cy="61569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4256" y="4948428"/>
            <a:ext cx="7739743" cy="461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smtClean="0">
                <a:latin typeface="Nikosh" pitchFamily="2" charset="0"/>
                <a:cs typeface="Nikosh" pitchFamily="2" charset="0"/>
              </a:rPr>
              <a:t> নেটওয়ার্ক কী?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https://cs.wmich.edu/%7Eyang/tlt/cs555/token_ring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74" y="2004948"/>
            <a:ext cx="4210119" cy="26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4860" y="6400799"/>
            <a:ext cx="1805940" cy="320675"/>
          </a:xfrm>
        </p:spPr>
        <p:txBody>
          <a:bodyPr/>
          <a:lstStyle/>
          <a:p>
            <a:fld id="{77798683-1BBD-400A-94F7-4562ADC24A77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0860" y="6400799"/>
            <a:ext cx="1805940" cy="320675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03237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সংশ্লিষ্ট উপকরণ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0" y="1929539"/>
            <a:ext cx="1219200" cy="129540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সার্ভার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0" y="3224939"/>
            <a:ext cx="0" cy="119466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>
            <a:off x="762000" y="4419599"/>
            <a:ext cx="1562100" cy="990601"/>
          </a:xfrm>
          <a:prstGeom prst="round2Diag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নেটওয়ার্ক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এডাপ্টার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Connector 5"/>
          <p:cNvCxnSpPr>
            <a:stCxn id="5" idx="0"/>
          </p:cNvCxnSpPr>
          <p:nvPr/>
        </p:nvCxnSpPr>
        <p:spPr bwMode="auto">
          <a:xfrm flipV="1">
            <a:off x="2324100" y="4914899"/>
            <a:ext cx="118110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 bwMode="auto">
          <a:xfrm>
            <a:off x="3505200" y="4419599"/>
            <a:ext cx="1676400" cy="990601"/>
          </a:xfrm>
          <a:prstGeom prst="roundRect">
            <a:avLst/>
          </a:prstGeom>
          <a:ln>
            <a:solidFill>
              <a:srgbClr val="FF0000"/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ক্লায়েন্ট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8" name="Straight Connector 7"/>
          <p:cNvCxnSpPr>
            <a:stCxn id="7" idx="0"/>
          </p:cNvCxnSpPr>
          <p:nvPr/>
        </p:nvCxnSpPr>
        <p:spPr bwMode="auto">
          <a:xfrm flipV="1">
            <a:off x="4343400" y="3822269"/>
            <a:ext cx="0" cy="59733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3733800" y="3224939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রিসোর্স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181600" y="4947834"/>
            <a:ext cx="59055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5772150" y="4649170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ইউজার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5" descr="tectia_client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2448" r="14351" b="2448"/>
          <a:stretch>
            <a:fillRect/>
          </a:stretch>
        </p:blipFill>
        <p:spPr bwMode="auto">
          <a:xfrm>
            <a:off x="9284394" y="-28979"/>
            <a:ext cx="1956134" cy="20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F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0"/>
            <a:ext cx="1956134" cy="20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Network-Adap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33" y="-28979"/>
            <a:ext cx="1956134" cy="24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computerheadz.com/desktop-compu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32288"/>
            <a:ext cx="2027976" cy="20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resentation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41329"/>
            <a:ext cx="2286000" cy="29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17" y="91838"/>
            <a:ext cx="2285999" cy="290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1708C56D-7A2C-4D4D-9231-51FF08072692}" type="datetime1">
              <a:rPr lang="en-US" smtClean="0"/>
              <a:t>11/21/2019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7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8694 L -0.29722 0.26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174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911 L -0.29202 0.24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69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83 L -0.29167 0.216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49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7352 L -0.28767 0.242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5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09202 L -0.30364 0.158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2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08763 L -0.31007 0.15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2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প্রটোকলস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DA9034BD-2598-46C5-97E0-37DB520EBA79}" type="datetime1">
              <a:rPr lang="en-US" smtClean="0"/>
              <a:t>11/21/2019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1193470" y="1417638"/>
            <a:ext cx="80752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1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3733800" cy="8382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দলগত কাজ</a:t>
            </a:r>
            <a:endParaRPr lang="en-US" sz="4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39624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bn-BD" sz="4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তোমাদের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বিদ্যালয়ে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স্থাপনের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লাগবে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একটি </a:t>
            </a:r>
            <a:r>
              <a:rPr lang="bn-BD" sz="4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তালিকা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কর।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7F0D3016-4D7F-479E-9CFC-83105A6517B6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609600"/>
            <a:ext cx="8229600" cy="10207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95400" y="1828800"/>
            <a:ext cx="65532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Nikosh" pitchFamily="2" charset="0"/>
                <a:cs typeface="Nikosh" pitchFamily="2" charset="0"/>
              </a:rPr>
              <a:t>১। কিসের মাধ্যমে নেটওয়ার্ক তৈরি হয়?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00200" y="25908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ক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00200" y="34290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খ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600200" y="42672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গ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00200" y="51054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ঘ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644069"/>
            <a:ext cx="263726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মিডিয়ার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429000"/>
            <a:ext cx="247856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টেলিভিশনের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3401" y="4291893"/>
            <a:ext cx="227498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1445" y="5105400"/>
            <a:ext cx="2031325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রেডিওর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6781800" y="1028701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6781800" y="1028701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6781800" y="1055335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6781800" y="1028700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328F03FF-0DA9-452D-9147-7A6E5229BF1C}" type="datetime1">
              <a:rPr lang="en-US" smtClean="0"/>
              <a:t>11/21/2019</a:t>
            </a:fld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609600"/>
            <a:ext cx="8229600" cy="10207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2051056"/>
            <a:ext cx="4191000" cy="60960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২। সার্ভার কি?</a:t>
            </a:r>
            <a:endParaRPr lang="en-US" dirty="0" smtClean="0"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85800" y="3182381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তথ্য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জমা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রাখার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যন্ত্র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16285" y="3182381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হারানোর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4300550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16285" y="4309696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প্রক্রিয়াকরণ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15977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621E3E42-A0E1-4E18-824C-1F7249BA968C}" type="datetime1">
              <a:rPr lang="en-US" smtClean="0"/>
              <a:t>11/21/2019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762000"/>
            <a:ext cx="8229600" cy="808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ড়ি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038600"/>
            <a:ext cx="8229600" cy="68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4000" smtClean="0">
                <a:latin typeface="Nikosh" pitchFamily="2" charset="0"/>
                <a:cs typeface="Nikosh" pitchFamily="2" charset="0"/>
              </a:rPr>
              <a:t>নেটওয়ার্কের বিভিন্ন যন্ত্রপাতির </a:t>
            </a:r>
            <a:r>
              <a:rPr lang="en-US" sz="4000" smtClean="0">
                <a:latin typeface="Nikosh" pitchFamily="2" charset="0"/>
                <a:cs typeface="Nikosh" pitchFamily="2" charset="0"/>
              </a:rPr>
              <a:t>কাজ বর্ণনা কর</a:t>
            </a:r>
            <a:r>
              <a:rPr lang="bn-BD" sz="400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AB47ACD3-2898-4EEB-8E3E-B6DB36AABDB8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399477-thanks-or-thank-you-concept-with-word-on-conputer-key-or-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299"/>
            <a:ext cx="11925300" cy="66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45DD90C2-C214-42EA-8CF0-4B14440B96CB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07300" y="6245225"/>
            <a:ext cx="16383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953000" y="914400"/>
            <a:ext cx="3352800" cy="518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৮</a:t>
            </a:r>
            <a:endParaRPr lang="bn-BD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জি,এম, মাসুম বিল্লাহ</a:t>
            </a:r>
          </a:p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 কম্পিউটার )</a:t>
            </a:r>
          </a:p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পাতাখালি ফাযিল ( ডিগ্রি ) মাদ্রাসা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FD001031-A06E-4B86-9FCA-158417A87459}" type="datetime1">
              <a:rPr lang="en-US" smtClean="0"/>
              <a:t>11/21/2019</a:t>
            </a:fld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765300"/>
            <a:ext cx="1371600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093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</a:t>
            </a:r>
            <a:r>
              <a:rPr lang="bn-BD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তে 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 দেখতে পাচ্ছি?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http://www.gempublicschool.org/images/computer_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096000" cy="4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9E64977E-5BFB-42D0-B2A6-789DCBFB471E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own Arrow 5"/>
          <p:cNvSpPr/>
          <p:nvPr/>
        </p:nvSpPr>
        <p:spPr bwMode="auto">
          <a:xfrm rot="1538348">
            <a:off x="6746269" y="1623189"/>
            <a:ext cx="381000" cy="838200"/>
          </a:xfrm>
          <a:prstGeom prst="downArrow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20001791">
            <a:off x="1692345" y="2065019"/>
            <a:ext cx="381000" cy="1181100"/>
          </a:xfrm>
          <a:prstGeom prst="downArrow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042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17890" y="2195608"/>
            <a:ext cx="5843834" cy="1073242"/>
            <a:chOff x="2317890" y="2195608"/>
            <a:chExt cx="5843834" cy="107324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2317890" y="2655569"/>
              <a:ext cx="4265790" cy="613281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6659880" y="2195608"/>
              <a:ext cx="1501844" cy="91992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ডাটা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ট্রান্সফারের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অপেক্ষা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করছে</a:t>
              </a:r>
              <a:endPara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62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4.bp.blogspot.com/-gigSdADL2lM/TuxOjGtMUkI/AAAAAAAAAHY/DGvsefSxYvs/s1600/network2.jp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871663"/>
            <a:ext cx="730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4363" y="304800"/>
            <a:ext cx="6472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আজকের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আলোচ্য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বিষয়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7600" y="1003300"/>
            <a:ext cx="6853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কম্পিউটার নেটওয়ার্ক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50A32D3D-6597-472F-A95F-0310A6772EF3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03300" y="632142"/>
            <a:ext cx="2247900" cy="8842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3048000"/>
            <a:ext cx="7620000" cy="220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নেটওয়ার্কের বিভিন্ন যন্ত্রপাতি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পারবে।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0CCEAFB3-639D-4B5C-9C75-5908CA2CEB8A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38200"/>
            <a:ext cx="2514600" cy="11430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উন্মুক্ত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819400"/>
            <a:ext cx="1088390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প্রবাসী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বন্ধুকে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পৌছানোর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4DD4475B-6E4E-41A7-9F61-00FBD9A9B524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7056" y="533400"/>
            <a:ext cx="8229600" cy="9604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 চিঠি পৌঁছানোর প্রক্রিয়া…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4" descr="http://www.clipartbest.com/cliparts/niX/yjz/niXyjzbi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344035"/>
            <a:ext cx="1200150" cy="1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mages.clipartpanda.com/post-office-building-clipart-post-office-building-clipart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" y="3276600"/>
            <a:ext cx="1368564" cy="11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4.bp.blogspot.com/_5TGVz5CfWlI/TLu_-SQII8I/AAAAAAAACXU/8aowdRsFdLE/s1600/colorpostoffic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/>
          <a:stretch/>
        </p:blipFill>
        <p:spPr bwMode="auto">
          <a:xfrm>
            <a:off x="7097621" y="3276600"/>
            <a:ext cx="1727291" cy="15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clipartlord.com/wp-content/uploads/2013/07/airplane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505200" cy="18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9" y="1344035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12" y="2042367"/>
            <a:ext cx="992740" cy="7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2549578" y="2176137"/>
            <a:ext cx="894662" cy="41466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547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914399" y="3026110"/>
            <a:ext cx="1" cy="55529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1061534" y="4287725"/>
            <a:ext cx="2235955" cy="89217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6197222" y="4464514"/>
            <a:ext cx="1764044" cy="71538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7905282" y="2590800"/>
            <a:ext cx="0" cy="80709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 bwMode="auto">
          <a:xfrm flipH="1" flipV="1">
            <a:off x="6744770" y="2439854"/>
            <a:ext cx="664142" cy="1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http://4vector.com/i/free-vector-adult-person-anime-cartoon-head-clip-art_119508_Adult_Person_Anime_Cartoon_Head_clip_art_mediu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9" y="1429633"/>
            <a:ext cx="1393300" cy="16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43A027A9-6B4D-4FCD-B9AD-DC0821D2B341}" type="datetime1">
              <a:rPr lang="en-US" smtClean="0"/>
              <a:t>11/21/2019</a:t>
            </a:fld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13" y="2743200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2" y="2743200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1255" y="303864"/>
            <a:ext cx="655861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4985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2803567" y="3535680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CE6E84D0-C457-4E8F-AE5B-0091E23CD658}" type="datetime1">
              <a:rPr lang="en-US" smtClean="0"/>
              <a:t>11/21/2019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 flipH="1">
            <a:off x="1207928" y="3434680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3" y="3303202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8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5416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0"/>
                <a:lumOff val="100000"/>
              </a:schemeClr>
            </a:gs>
            <a:gs pos="85000">
              <a:schemeClr val="accent6">
                <a:lumMod val="0"/>
                <a:lumOff val="100000"/>
              </a:schemeClr>
            </a:gs>
            <a:gs pos="98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056546" y="2190750"/>
            <a:ext cx="2251982" cy="1238250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57711" y="2076449"/>
            <a:ext cx="293159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5400000">
            <a:off x="7077637" y="2550117"/>
            <a:ext cx="1352551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10536324" flipV="1">
            <a:off x="5122582" y="4215088"/>
            <a:ext cx="2545315" cy="438548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12452287">
            <a:off x="2022664" y="4421225"/>
            <a:ext cx="2757667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92271" y="3194188"/>
            <a:ext cx="5603929" cy="573032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9274071">
            <a:off x="4655344" y="3190004"/>
            <a:ext cx="3225404" cy="546216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20562090">
            <a:off x="1893557" y="2844373"/>
            <a:ext cx="5635702" cy="442547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5538447">
            <a:off x="3553660" y="3331643"/>
            <a:ext cx="202994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8" y="13716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D354E5A9-7852-486A-A50F-592F7828E7E7}" type="datetime1">
              <a:rPr lang="en-US" smtClean="0"/>
              <a:t>11/21/2019</a:t>
            </a:fld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263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Siyam Rupali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G.M.Masum Billah</dc:creator>
  <cp:lastModifiedBy>G.M.Masum Billah</cp:lastModifiedBy>
  <cp:revision>84</cp:revision>
  <dcterms:created xsi:type="dcterms:W3CDTF">2019-11-21T06:02:14Z</dcterms:created>
  <dcterms:modified xsi:type="dcterms:W3CDTF">2019-11-21T15:03:52Z</dcterms:modified>
</cp:coreProperties>
</file>