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72" r:id="rId7"/>
    <p:sldId id="261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8CA97-60E3-4085-833A-03F004A2D1CE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3610C3-9AF5-4771-8074-0B4542BEE29F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ফার্নের জীবনচক্র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2AE8C3-E3E6-4FA7-9643-13C68C46AD62}" type="parTrans" cxnId="{D46BFA86-EE6C-40C7-B1B7-D6E69AF10CED}">
      <dgm:prSet/>
      <dgm:spPr/>
      <dgm:t>
        <a:bodyPr/>
        <a:lstStyle/>
        <a:p>
          <a:endParaRPr lang="en-US"/>
        </a:p>
      </dgm:t>
    </dgm:pt>
    <dgm:pt modelId="{E398D97D-5BF9-466E-9F9F-531051F09E01}" type="sibTrans" cxnId="{D46BFA86-EE6C-40C7-B1B7-D6E69AF10CED}">
      <dgm:prSet/>
      <dgm:spPr/>
      <dgm:t>
        <a:bodyPr/>
        <a:lstStyle/>
        <a:p>
          <a:endParaRPr lang="en-US"/>
        </a:p>
      </dgm:t>
    </dgm:pt>
    <dgm:pt modelId="{52168D8D-60B0-4B8A-8598-D401621EEFE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গ্যামেটোফাইটিক পর্যায়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84E887-2681-4F7B-A818-33019964C39C}" type="parTrans" cxnId="{A8CE153B-937F-4ED5-90CC-9B79F61A4378}">
      <dgm:prSet/>
      <dgm:spPr/>
      <dgm:t>
        <a:bodyPr/>
        <a:lstStyle/>
        <a:p>
          <a:endParaRPr lang="en-US"/>
        </a:p>
      </dgm:t>
    </dgm:pt>
    <dgm:pt modelId="{D02BC6EB-C984-4D26-A753-5CEF65630BD0}" type="sibTrans" cxnId="{A8CE153B-937F-4ED5-90CC-9B79F61A4378}">
      <dgm:prSet/>
      <dgm:spPr/>
      <dgm:t>
        <a:bodyPr/>
        <a:lstStyle/>
        <a:p>
          <a:endParaRPr lang="en-US"/>
        </a:p>
      </dgm:t>
    </dgm:pt>
    <dgm:pt modelId="{EB345C3F-7048-4718-90CB-78B50FC8A94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স্পোরোফাইটিক পর্যায়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E413F2-207D-43AF-85CB-CC5CD8C1C9CB}" type="parTrans" cxnId="{B512CE82-3F3C-4CB8-8E31-03693C16D444}">
      <dgm:prSet/>
      <dgm:spPr/>
      <dgm:t>
        <a:bodyPr/>
        <a:lstStyle/>
        <a:p>
          <a:endParaRPr lang="en-US"/>
        </a:p>
      </dgm:t>
    </dgm:pt>
    <dgm:pt modelId="{CE569EF9-9C0C-4BF3-8EB0-C496AF55E3BD}" type="sibTrans" cxnId="{B512CE82-3F3C-4CB8-8E31-03693C16D444}">
      <dgm:prSet/>
      <dgm:spPr/>
      <dgm:t>
        <a:bodyPr/>
        <a:lstStyle/>
        <a:p>
          <a:endParaRPr lang="en-US"/>
        </a:p>
      </dgm:t>
    </dgm:pt>
    <dgm:pt modelId="{10175974-9566-4974-9DF6-B9F15FE13B41}" type="pres">
      <dgm:prSet presAssocID="{7D38CA97-60E3-4085-833A-03F004A2D1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B1F0E2-2439-4864-B31B-2C807FCA4541}" type="pres">
      <dgm:prSet presAssocID="{EB3610C3-9AF5-4771-8074-0B4542BEE29F}" presName="root1" presStyleCnt="0"/>
      <dgm:spPr/>
    </dgm:pt>
    <dgm:pt modelId="{CD7C5358-253E-4FD9-B258-020B8636A9C3}" type="pres">
      <dgm:prSet presAssocID="{EB3610C3-9AF5-4771-8074-0B4542BEE29F}" presName="LevelOneTextNode" presStyleLbl="node0" presStyleIdx="0" presStyleCnt="1">
        <dgm:presLayoutVars>
          <dgm:chPref val="3"/>
        </dgm:presLayoutVars>
      </dgm:prSet>
      <dgm:spPr/>
    </dgm:pt>
    <dgm:pt modelId="{EB79E5CD-68EF-465C-B8CC-4E1A52D0820B}" type="pres">
      <dgm:prSet presAssocID="{EB3610C3-9AF5-4771-8074-0B4542BEE29F}" presName="level2hierChild" presStyleCnt="0"/>
      <dgm:spPr/>
    </dgm:pt>
    <dgm:pt modelId="{3F95D87A-6C11-46B1-A540-0302C0F9C22B}" type="pres">
      <dgm:prSet presAssocID="{1D84E887-2681-4F7B-A818-33019964C39C}" presName="conn2-1" presStyleLbl="parChTrans1D2" presStyleIdx="0" presStyleCnt="2"/>
      <dgm:spPr/>
    </dgm:pt>
    <dgm:pt modelId="{D4A87B8B-DFD6-40B6-8823-D964D8DB311D}" type="pres">
      <dgm:prSet presAssocID="{1D84E887-2681-4F7B-A818-33019964C39C}" presName="connTx" presStyleLbl="parChTrans1D2" presStyleIdx="0" presStyleCnt="2"/>
      <dgm:spPr/>
    </dgm:pt>
    <dgm:pt modelId="{06D99DE2-99C1-4B58-BC5B-A72758AAAF76}" type="pres">
      <dgm:prSet presAssocID="{52168D8D-60B0-4B8A-8598-D401621EEFE1}" presName="root2" presStyleCnt="0"/>
      <dgm:spPr/>
    </dgm:pt>
    <dgm:pt modelId="{EDADC97B-9013-406C-8F3C-0D269E8C2CD3}" type="pres">
      <dgm:prSet presAssocID="{52168D8D-60B0-4B8A-8598-D401621EEFE1}" presName="LevelTwoTextNode" presStyleLbl="node2" presStyleIdx="0" presStyleCnt="2">
        <dgm:presLayoutVars>
          <dgm:chPref val="3"/>
        </dgm:presLayoutVars>
      </dgm:prSet>
      <dgm:spPr/>
    </dgm:pt>
    <dgm:pt modelId="{19287CFC-AF08-410F-9A66-7C4066C1F1CE}" type="pres">
      <dgm:prSet presAssocID="{52168D8D-60B0-4B8A-8598-D401621EEFE1}" presName="level3hierChild" presStyleCnt="0"/>
      <dgm:spPr/>
    </dgm:pt>
    <dgm:pt modelId="{D9AE9DE1-C552-4DC4-8A7F-18637176A891}" type="pres">
      <dgm:prSet presAssocID="{94E413F2-207D-43AF-85CB-CC5CD8C1C9CB}" presName="conn2-1" presStyleLbl="parChTrans1D2" presStyleIdx="1" presStyleCnt="2"/>
      <dgm:spPr/>
    </dgm:pt>
    <dgm:pt modelId="{62E4DBB7-3A18-4FED-970F-58F1E2FCDB50}" type="pres">
      <dgm:prSet presAssocID="{94E413F2-207D-43AF-85CB-CC5CD8C1C9CB}" presName="connTx" presStyleLbl="parChTrans1D2" presStyleIdx="1" presStyleCnt="2"/>
      <dgm:spPr/>
    </dgm:pt>
    <dgm:pt modelId="{2EDAAB37-ED7A-42E8-95C7-50D7BD6DAFF9}" type="pres">
      <dgm:prSet presAssocID="{EB345C3F-7048-4718-90CB-78B50FC8A943}" presName="root2" presStyleCnt="0"/>
      <dgm:spPr/>
    </dgm:pt>
    <dgm:pt modelId="{A2540E26-5259-484A-B31B-F4B8FEDD941F}" type="pres">
      <dgm:prSet presAssocID="{EB345C3F-7048-4718-90CB-78B50FC8A943}" presName="LevelTwoTextNode" presStyleLbl="node2" presStyleIdx="1" presStyleCnt="2">
        <dgm:presLayoutVars>
          <dgm:chPref val="3"/>
        </dgm:presLayoutVars>
      </dgm:prSet>
      <dgm:spPr/>
    </dgm:pt>
    <dgm:pt modelId="{40B8DBA6-8B41-44B3-87FB-05946DCE5E7E}" type="pres">
      <dgm:prSet presAssocID="{EB345C3F-7048-4718-90CB-78B50FC8A943}" presName="level3hierChild" presStyleCnt="0"/>
      <dgm:spPr/>
    </dgm:pt>
  </dgm:ptLst>
  <dgm:cxnLst>
    <dgm:cxn modelId="{9A42C616-B92D-4123-AF7B-D04831A74DD2}" type="presOf" srcId="{1D84E887-2681-4F7B-A818-33019964C39C}" destId="{D4A87B8B-DFD6-40B6-8823-D964D8DB311D}" srcOrd="1" destOrd="0" presId="urn:microsoft.com/office/officeart/2005/8/layout/hierarchy2"/>
    <dgm:cxn modelId="{B9BB742E-4DFA-433A-ADF7-D90CCA8C72FC}" type="presOf" srcId="{EB345C3F-7048-4718-90CB-78B50FC8A943}" destId="{A2540E26-5259-484A-B31B-F4B8FEDD941F}" srcOrd="0" destOrd="0" presId="urn:microsoft.com/office/officeart/2005/8/layout/hierarchy2"/>
    <dgm:cxn modelId="{A8CE153B-937F-4ED5-90CC-9B79F61A4378}" srcId="{EB3610C3-9AF5-4771-8074-0B4542BEE29F}" destId="{52168D8D-60B0-4B8A-8598-D401621EEFE1}" srcOrd="0" destOrd="0" parTransId="{1D84E887-2681-4F7B-A818-33019964C39C}" sibTransId="{D02BC6EB-C984-4D26-A753-5CEF65630BD0}"/>
    <dgm:cxn modelId="{5FB3F642-F1BC-4D58-BDAF-88BE4AB987DA}" type="presOf" srcId="{94E413F2-207D-43AF-85CB-CC5CD8C1C9CB}" destId="{62E4DBB7-3A18-4FED-970F-58F1E2FCDB50}" srcOrd="1" destOrd="0" presId="urn:microsoft.com/office/officeart/2005/8/layout/hierarchy2"/>
    <dgm:cxn modelId="{9E6D7D73-1678-4F80-9C09-9896D25445B7}" type="presOf" srcId="{EB3610C3-9AF5-4771-8074-0B4542BEE29F}" destId="{CD7C5358-253E-4FD9-B258-020B8636A9C3}" srcOrd="0" destOrd="0" presId="urn:microsoft.com/office/officeart/2005/8/layout/hierarchy2"/>
    <dgm:cxn modelId="{B6898B59-B276-4955-9D40-37819F22BDA1}" type="presOf" srcId="{7D38CA97-60E3-4085-833A-03F004A2D1CE}" destId="{10175974-9566-4974-9DF6-B9F15FE13B41}" srcOrd="0" destOrd="0" presId="urn:microsoft.com/office/officeart/2005/8/layout/hierarchy2"/>
    <dgm:cxn modelId="{B512CE82-3F3C-4CB8-8E31-03693C16D444}" srcId="{EB3610C3-9AF5-4771-8074-0B4542BEE29F}" destId="{EB345C3F-7048-4718-90CB-78B50FC8A943}" srcOrd="1" destOrd="0" parTransId="{94E413F2-207D-43AF-85CB-CC5CD8C1C9CB}" sibTransId="{CE569EF9-9C0C-4BF3-8EB0-C496AF55E3BD}"/>
    <dgm:cxn modelId="{D46BFA86-EE6C-40C7-B1B7-D6E69AF10CED}" srcId="{7D38CA97-60E3-4085-833A-03F004A2D1CE}" destId="{EB3610C3-9AF5-4771-8074-0B4542BEE29F}" srcOrd="0" destOrd="0" parTransId="{4A2AE8C3-E3E6-4FA7-9643-13C68C46AD62}" sibTransId="{E398D97D-5BF9-466E-9F9F-531051F09E01}"/>
    <dgm:cxn modelId="{3649678D-E436-41CA-8021-D994EB2358AC}" type="presOf" srcId="{94E413F2-207D-43AF-85CB-CC5CD8C1C9CB}" destId="{D9AE9DE1-C552-4DC4-8A7F-18637176A891}" srcOrd="0" destOrd="0" presId="urn:microsoft.com/office/officeart/2005/8/layout/hierarchy2"/>
    <dgm:cxn modelId="{724626DC-E36F-4DBF-91CA-64456CD5E43F}" type="presOf" srcId="{52168D8D-60B0-4B8A-8598-D401621EEFE1}" destId="{EDADC97B-9013-406C-8F3C-0D269E8C2CD3}" srcOrd="0" destOrd="0" presId="urn:microsoft.com/office/officeart/2005/8/layout/hierarchy2"/>
    <dgm:cxn modelId="{BBDADEFC-35D0-437C-8B01-33B926E15C9F}" type="presOf" srcId="{1D84E887-2681-4F7B-A818-33019964C39C}" destId="{3F95D87A-6C11-46B1-A540-0302C0F9C22B}" srcOrd="0" destOrd="0" presId="urn:microsoft.com/office/officeart/2005/8/layout/hierarchy2"/>
    <dgm:cxn modelId="{184B841D-95DB-4A84-BB2E-833A28719572}" type="presParOf" srcId="{10175974-9566-4974-9DF6-B9F15FE13B41}" destId="{6AB1F0E2-2439-4864-B31B-2C807FCA4541}" srcOrd="0" destOrd="0" presId="urn:microsoft.com/office/officeart/2005/8/layout/hierarchy2"/>
    <dgm:cxn modelId="{0806AA8E-65FC-451D-81D2-8A2925659472}" type="presParOf" srcId="{6AB1F0E2-2439-4864-B31B-2C807FCA4541}" destId="{CD7C5358-253E-4FD9-B258-020B8636A9C3}" srcOrd="0" destOrd="0" presId="urn:microsoft.com/office/officeart/2005/8/layout/hierarchy2"/>
    <dgm:cxn modelId="{0F7BFD58-A39B-4B87-98EE-C223258B2055}" type="presParOf" srcId="{6AB1F0E2-2439-4864-B31B-2C807FCA4541}" destId="{EB79E5CD-68EF-465C-B8CC-4E1A52D0820B}" srcOrd="1" destOrd="0" presId="urn:microsoft.com/office/officeart/2005/8/layout/hierarchy2"/>
    <dgm:cxn modelId="{70925E64-C29F-40D7-9538-81E3239832A5}" type="presParOf" srcId="{EB79E5CD-68EF-465C-B8CC-4E1A52D0820B}" destId="{3F95D87A-6C11-46B1-A540-0302C0F9C22B}" srcOrd="0" destOrd="0" presId="urn:microsoft.com/office/officeart/2005/8/layout/hierarchy2"/>
    <dgm:cxn modelId="{5A55314B-9258-4B84-9D1B-76C7268EDC73}" type="presParOf" srcId="{3F95D87A-6C11-46B1-A540-0302C0F9C22B}" destId="{D4A87B8B-DFD6-40B6-8823-D964D8DB311D}" srcOrd="0" destOrd="0" presId="urn:microsoft.com/office/officeart/2005/8/layout/hierarchy2"/>
    <dgm:cxn modelId="{C53F3C35-D2FC-4968-9303-46F2C5ADFA74}" type="presParOf" srcId="{EB79E5CD-68EF-465C-B8CC-4E1A52D0820B}" destId="{06D99DE2-99C1-4B58-BC5B-A72758AAAF76}" srcOrd="1" destOrd="0" presId="urn:microsoft.com/office/officeart/2005/8/layout/hierarchy2"/>
    <dgm:cxn modelId="{D13CD44B-E096-45C0-B6F5-0DFD21C0731D}" type="presParOf" srcId="{06D99DE2-99C1-4B58-BC5B-A72758AAAF76}" destId="{EDADC97B-9013-406C-8F3C-0D269E8C2CD3}" srcOrd="0" destOrd="0" presId="urn:microsoft.com/office/officeart/2005/8/layout/hierarchy2"/>
    <dgm:cxn modelId="{95C9FD45-D3B9-4907-A8B9-EC5992B58DE7}" type="presParOf" srcId="{06D99DE2-99C1-4B58-BC5B-A72758AAAF76}" destId="{19287CFC-AF08-410F-9A66-7C4066C1F1CE}" srcOrd="1" destOrd="0" presId="urn:microsoft.com/office/officeart/2005/8/layout/hierarchy2"/>
    <dgm:cxn modelId="{A962D389-B729-4C5C-86EB-3EBBF842D560}" type="presParOf" srcId="{EB79E5CD-68EF-465C-B8CC-4E1A52D0820B}" destId="{D9AE9DE1-C552-4DC4-8A7F-18637176A891}" srcOrd="2" destOrd="0" presId="urn:microsoft.com/office/officeart/2005/8/layout/hierarchy2"/>
    <dgm:cxn modelId="{EC06632C-9C13-4848-8FA6-90C055C948FD}" type="presParOf" srcId="{D9AE9DE1-C552-4DC4-8A7F-18637176A891}" destId="{62E4DBB7-3A18-4FED-970F-58F1E2FCDB50}" srcOrd="0" destOrd="0" presId="urn:microsoft.com/office/officeart/2005/8/layout/hierarchy2"/>
    <dgm:cxn modelId="{B44476A8-FC2C-407A-9C29-B78C1A28CA42}" type="presParOf" srcId="{EB79E5CD-68EF-465C-B8CC-4E1A52D0820B}" destId="{2EDAAB37-ED7A-42E8-95C7-50D7BD6DAFF9}" srcOrd="3" destOrd="0" presId="urn:microsoft.com/office/officeart/2005/8/layout/hierarchy2"/>
    <dgm:cxn modelId="{AA3AFA81-8B31-4672-A8A8-7088C2FB0508}" type="presParOf" srcId="{2EDAAB37-ED7A-42E8-95C7-50D7BD6DAFF9}" destId="{A2540E26-5259-484A-B31B-F4B8FEDD941F}" srcOrd="0" destOrd="0" presId="urn:microsoft.com/office/officeart/2005/8/layout/hierarchy2"/>
    <dgm:cxn modelId="{568324D4-0A6A-497A-AD0F-01B644F3CC43}" type="presParOf" srcId="{2EDAAB37-ED7A-42E8-95C7-50D7BD6DAFF9}" destId="{40B8DBA6-8B41-44B3-87FB-05946DCE5E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C5358-253E-4FD9-B258-020B8636A9C3}">
      <dsp:nvSpPr>
        <dsp:cNvPr id="0" name=""/>
        <dsp:cNvSpPr/>
      </dsp:nvSpPr>
      <dsp:spPr>
        <a:xfrm>
          <a:off x="2454" y="1494048"/>
          <a:ext cx="3281934" cy="1640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ফার্নের জীবনচক্র 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516" y="1542110"/>
        <a:ext cx="3185810" cy="1544843"/>
      </dsp:txXfrm>
    </dsp:sp>
    <dsp:sp modelId="{3F95D87A-6C11-46B1-A540-0302C0F9C22B}">
      <dsp:nvSpPr>
        <dsp:cNvPr id="0" name=""/>
        <dsp:cNvSpPr/>
      </dsp:nvSpPr>
      <dsp:spPr>
        <a:xfrm rot="19457599">
          <a:off x="3132432" y="1810849"/>
          <a:ext cx="1616685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1616685" y="319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0358" y="1802336"/>
        <a:ext cx="80834" cy="80834"/>
      </dsp:txXfrm>
    </dsp:sp>
    <dsp:sp modelId="{EDADC97B-9013-406C-8F3C-0D269E8C2CD3}">
      <dsp:nvSpPr>
        <dsp:cNvPr id="0" name=""/>
        <dsp:cNvSpPr/>
      </dsp:nvSpPr>
      <dsp:spPr>
        <a:xfrm>
          <a:off x="4597162" y="550492"/>
          <a:ext cx="3281934" cy="1640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গ্যামেটোফাইটিক পর্যায় 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5224" y="598554"/>
        <a:ext cx="3185810" cy="1544843"/>
      </dsp:txXfrm>
    </dsp:sp>
    <dsp:sp modelId="{D9AE9DE1-C552-4DC4-8A7F-18637176A891}">
      <dsp:nvSpPr>
        <dsp:cNvPr id="0" name=""/>
        <dsp:cNvSpPr/>
      </dsp:nvSpPr>
      <dsp:spPr>
        <a:xfrm rot="2142401">
          <a:off x="3132432" y="2754405"/>
          <a:ext cx="1616685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1616685" y="319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0358" y="2745892"/>
        <a:ext cx="80834" cy="80834"/>
      </dsp:txXfrm>
    </dsp:sp>
    <dsp:sp modelId="{A2540E26-5259-484A-B31B-F4B8FEDD941F}">
      <dsp:nvSpPr>
        <dsp:cNvPr id="0" name=""/>
        <dsp:cNvSpPr/>
      </dsp:nvSpPr>
      <dsp:spPr>
        <a:xfrm>
          <a:off x="4597162" y="2437604"/>
          <a:ext cx="3281934" cy="1640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স্পোরোফাইটিক পর্যায় 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5224" y="2485666"/>
        <a:ext cx="3185810" cy="154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6B6C6-CB36-4E65-9DBE-55E604E1E56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EF7D7-FBF0-419E-B1B3-F5289F7D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EF7D7-FBF0-419E-B1B3-F5289F7D5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4EB-6695-49CC-BFD9-024CACA639FC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1880-9A10-4B13-8992-0FAF8591DB61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F11F-209D-4C8D-8467-8E7A71AFC1D4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08A5-EB0A-4B58-BF74-281D766480C5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FCB0-A191-4383-AB17-ED62FC3FA45E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447-00C4-4219-9D58-C314930E5882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44D6-0CFF-43A0-BBC2-7A341A3C4BCF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E4A4-582E-4B87-AA8C-167BA90AFF30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5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A07-BB8C-41B3-9E7C-467E6066F9B1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9E6E-7EFC-4210-92E8-97C929F28223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C8DF-4E48-4E4E-BE6C-70332E1145D2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dirty="0"/>
              <a:t>01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1610 w 12192000"/>
              <a:gd name="connsiteY5" fmla="*/ 81610 h 6858000"/>
              <a:gd name="connsiteX6" fmla="*/ 81610 w 12192000"/>
              <a:gd name="connsiteY6" fmla="*/ 6776390 h 6858000"/>
              <a:gd name="connsiteX7" fmla="*/ 12110390 w 12192000"/>
              <a:gd name="connsiteY7" fmla="*/ 6776390 h 6858000"/>
              <a:gd name="connsiteX8" fmla="*/ 12110390 w 12192000"/>
              <a:gd name="connsiteY8" fmla="*/ 81610 h 6858000"/>
              <a:gd name="connsiteX9" fmla="*/ 81610 w 12192000"/>
              <a:gd name="connsiteY9" fmla="*/ 8161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1610 w 12192000"/>
              <a:gd name="connsiteY5" fmla="*/ 81610 h 6858000"/>
              <a:gd name="connsiteX6" fmla="*/ 81610 w 12192000"/>
              <a:gd name="connsiteY6" fmla="*/ 6776390 h 6858000"/>
              <a:gd name="connsiteX7" fmla="*/ 12110390 w 12192000"/>
              <a:gd name="connsiteY7" fmla="*/ 6776390 h 6858000"/>
              <a:gd name="connsiteX8" fmla="*/ 12110390 w 12192000"/>
              <a:gd name="connsiteY8" fmla="*/ 81610 h 6858000"/>
              <a:gd name="connsiteX9" fmla="*/ 10793186 w 12192000"/>
              <a:gd name="connsiteY9" fmla="*/ 81643 h 6858000"/>
              <a:gd name="connsiteX10" fmla="*/ 81610 w 12192000"/>
              <a:gd name="connsiteY10" fmla="*/ 8161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1610 w 12192000"/>
              <a:gd name="connsiteY5" fmla="*/ 81610 h 6858000"/>
              <a:gd name="connsiteX6" fmla="*/ 81610 w 12192000"/>
              <a:gd name="connsiteY6" fmla="*/ 6776390 h 6858000"/>
              <a:gd name="connsiteX7" fmla="*/ 12110390 w 12192000"/>
              <a:gd name="connsiteY7" fmla="*/ 6776390 h 6858000"/>
              <a:gd name="connsiteX8" fmla="*/ 12099471 w 12192000"/>
              <a:gd name="connsiteY8" fmla="*/ 1232807 h 6858000"/>
              <a:gd name="connsiteX9" fmla="*/ 12110390 w 12192000"/>
              <a:gd name="connsiteY9" fmla="*/ 81610 h 6858000"/>
              <a:gd name="connsiteX10" fmla="*/ 10793186 w 12192000"/>
              <a:gd name="connsiteY10" fmla="*/ 81643 h 6858000"/>
              <a:gd name="connsiteX11" fmla="*/ 81610 w 12192000"/>
              <a:gd name="connsiteY11" fmla="*/ 8161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1610 w 12192000"/>
              <a:gd name="connsiteY5" fmla="*/ 81610 h 6858000"/>
              <a:gd name="connsiteX6" fmla="*/ 81610 w 12192000"/>
              <a:gd name="connsiteY6" fmla="*/ 6776390 h 6858000"/>
              <a:gd name="connsiteX7" fmla="*/ 12110390 w 12192000"/>
              <a:gd name="connsiteY7" fmla="*/ 6776390 h 6858000"/>
              <a:gd name="connsiteX8" fmla="*/ 12099471 w 12192000"/>
              <a:gd name="connsiteY8" fmla="*/ 1232807 h 6858000"/>
              <a:gd name="connsiteX9" fmla="*/ 11694012 w 12192000"/>
              <a:gd name="connsiteY9" fmla="*/ 489824 h 6858000"/>
              <a:gd name="connsiteX10" fmla="*/ 10793186 w 12192000"/>
              <a:gd name="connsiteY10" fmla="*/ 81643 h 6858000"/>
              <a:gd name="connsiteX11" fmla="*/ 81610 w 12192000"/>
              <a:gd name="connsiteY11" fmla="*/ 816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81610" y="81610"/>
                </a:moveTo>
                <a:lnTo>
                  <a:pt x="81610" y="6776390"/>
                </a:lnTo>
                <a:lnTo>
                  <a:pt x="12110390" y="6776390"/>
                </a:lnTo>
                <a:cubicBezTo>
                  <a:pt x="12106750" y="4928529"/>
                  <a:pt x="12103111" y="3080668"/>
                  <a:pt x="12099471" y="1232807"/>
                </a:cubicBezTo>
                <a:lnTo>
                  <a:pt x="11694012" y="489824"/>
                </a:lnTo>
                <a:lnTo>
                  <a:pt x="10793186" y="81643"/>
                </a:lnTo>
                <a:lnTo>
                  <a:pt x="81610" y="8161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646" y="0"/>
            <a:ext cx="434354" cy="48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0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C44C-ECF4-41B2-869E-A4B62B0D2DF0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5809" y="2490707"/>
            <a:ext cx="7150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74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6379"/>
            <a:ext cx="234315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টেরিসের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33600" y="1606379"/>
            <a:ext cx="1447800" cy="238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ফার্ন উদ্ভিদ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74292" y="1845276"/>
            <a:ext cx="15981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54810" y="1672281"/>
            <a:ext cx="2062547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সোরাস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45243" y="2763793"/>
            <a:ext cx="2327189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72316" y="2580502"/>
            <a:ext cx="2045042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রেকিস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14119" y="3240552"/>
            <a:ext cx="2158313" cy="20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72315" y="3067558"/>
            <a:ext cx="2045043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পিনা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00184" y="3851707"/>
            <a:ext cx="347224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72316" y="3678712"/>
            <a:ext cx="2045043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সার্সিনেট ভার্নেশন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51836" y="4446722"/>
            <a:ext cx="3120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54811" y="4289866"/>
            <a:ext cx="2062549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রাইজোম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51836" y="4969825"/>
            <a:ext cx="3120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54810" y="4796830"/>
            <a:ext cx="2062549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মূল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24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5" t="4369" r="10794" b="30097"/>
          <a:stretch/>
        </p:blipFill>
        <p:spPr>
          <a:xfrm>
            <a:off x="452020" y="1438661"/>
            <a:ext cx="3515557" cy="439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2020" y="5921735"/>
            <a:ext cx="3515557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সার্সিনেট ভার্নেশন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75972" r="23204" b="2735"/>
          <a:stretch/>
        </p:blipFill>
        <p:spPr>
          <a:xfrm>
            <a:off x="4998129" y="1438661"/>
            <a:ext cx="2689233" cy="133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406740" y="2959152"/>
            <a:ext cx="2062549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মূল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9" t="-2556" r="-4685" b="71799"/>
          <a:stretch/>
        </p:blipFill>
        <p:spPr>
          <a:xfrm>
            <a:off x="9854256" y="1401318"/>
            <a:ext cx="1145220" cy="11718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95592" y="2959151"/>
            <a:ext cx="2062547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সোরাস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6639" y="5921734"/>
            <a:ext cx="2062549" cy="34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রাইজোম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73390" r="27334" b="12844"/>
          <a:stretch/>
        </p:blipFill>
        <p:spPr>
          <a:xfrm>
            <a:off x="7048127" y="4684702"/>
            <a:ext cx="3124945" cy="1136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টেরিসের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62050" y="2415051"/>
            <a:ext cx="552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টেরিসের তিনটি শনাক্তকারী বৈশিষ্ট্য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984" y="3805881"/>
            <a:ext cx="6870357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উত্তর-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১। দেহ মূল, কান্ড ও পাতায় বিভক্ত।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কান্ড সংক্ষিপ্ত ও রাইজোম জাতীয় ।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তরুন পাতায় সার্সিনেট ভার্নেশন বিদ্যমান।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৪। পাতা যৌগিক, উর্বর পত্রকের কিনারে সিনোসোরাস বিদ্যমান ।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৫। প্রোথেলাস সবুজ, হৃৎপিন্ডাকার এবং সহবাসী।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3" name="TextBox1" r:id="rId2" imgW="3990960" imgH="2085840"/>
        </mc:Choice>
        <mc:Fallback>
          <p:control name="TextBox1" r:id="rId2" imgW="3990960" imgH="2085840">
            <p:pic>
              <p:nvPicPr>
                <p:cNvPr id="7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50188" y="2216150"/>
                  <a:ext cx="3987800" cy="20843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89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10625" y="2219742"/>
            <a:ext cx="552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টেরিসের অর্থনৈতিক গুরুত্ব লিখ।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984" y="3805881"/>
            <a:ext cx="687035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উত্তর-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টেরিস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নন্দন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সজ্জায়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6" name="TextBox1" r:id="rId2" imgW="3952800" imgH="2085840"/>
        </mc:Choice>
        <mc:Fallback>
          <p:control name="TextBox1" r:id="rId2" imgW="3952800" imgH="208584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99413" y="1844675"/>
                  <a:ext cx="3954462" cy="20843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24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24506"/>
              </p:ext>
            </p:extLst>
          </p:nvPr>
        </p:nvGraphicFramePr>
        <p:xfrm>
          <a:off x="4327096" y="2691188"/>
          <a:ext cx="2493146" cy="2103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7096" y="2691188"/>
                        <a:ext cx="2493146" cy="2103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16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37761" y="2289573"/>
            <a:ext cx="9553297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 পাশ থেকে একটি ফার্ন উদ্ভিদ নিয়ে এর বিভিন্ন অংশ পর্যবেক্ষণ করে শনাক্তকারী বৈশিষ্ট্য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28" y="4465468"/>
            <a:ext cx="3740347" cy="21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59274" y="155880"/>
            <a:ext cx="7150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60" y="1479319"/>
            <a:ext cx="7032139" cy="46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0159" y="2324435"/>
            <a:ext cx="4571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সাইফুল্লাহ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প্রভাষক,গণিত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 সরকারি কলেজ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0835" y="2324434"/>
            <a:ext cx="4571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উদ্ভিদ বিদ্যা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সংখ্যাঃ৬০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52303" y="1655805"/>
            <a:ext cx="16475" cy="3929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28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ভালোভাবে পর্যবেক্ষণ কর...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71687"/>
            <a:ext cx="5638488" cy="373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071686"/>
            <a:ext cx="5009130" cy="373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45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5057" y="3575222"/>
            <a:ext cx="715044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Pteris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স্পোরোফাইট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12748" y="9463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শিখণফল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50" y="2415051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০১। টেরিসকে কেন টেরিডোফাইট বলা হয় তা বলতে 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০২। টেরিসের জীবনচক্রে স্পোরোফাইটিক জনুর গুরুত্ব ব্যাখ্যা করতে 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০৩। টেরিসের স্পোরোফাইট পর্যবেক্ষণ করে এর শনাক্তকারী বৈশিষ্ট্য লিখতে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67050" y="1777319"/>
            <a:ext cx="52673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2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ভালোভাবে পর্যবেক্ষণ কর...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0" y="2183907"/>
            <a:ext cx="3473250" cy="372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31" y="2183907"/>
            <a:ext cx="5586238" cy="372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53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372371"/>
            <a:ext cx="387350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74" y="1369197"/>
            <a:ext cx="4362449" cy="2908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225" y="4353907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টেরিস কি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350733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স্পোরোফাইটিক বা ডিপ্লয়েড জাতীয় উদ্ভীদকে টেরিস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347559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সানফার্ন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347559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টেরিসের দেহ স্পোরোফাইটিক বা ডিপ্লয়েড হওয়ার কারণে টেরিসকে টেরিডোফাইট বলা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ভালোভাবে পর্যবেক্ষণ কর...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8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ফার্নের জীবনচক্র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36" y="1388494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ফার্নের জীবনচক্র দুটি ধাপে সম্পন্ন হয়-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078576"/>
              </p:ext>
            </p:extLst>
          </p:nvPr>
        </p:nvGraphicFramePr>
        <p:xfrm>
          <a:off x="2761735" y="2092411"/>
          <a:ext cx="7881551" cy="46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4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C5358-253E-4FD9-B258-020B8636A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dgm id="{CD7C5358-253E-4FD9-B258-020B8636A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5D87A-6C11-46B1-A540-0302C0F9C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graphicEl>
                                              <a:dgm id="{3F95D87A-6C11-46B1-A540-0302C0F9C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DC97B-9013-406C-8F3C-0D269E8C2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>
                                            <p:graphicEl>
                                              <a:dgm id="{EDADC97B-9013-406C-8F3C-0D269E8C2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AE9DE1-C552-4DC4-8A7F-18637176A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>
                                            <p:graphicEl>
                                              <a:dgm id="{D9AE9DE1-C552-4DC4-8A7F-18637176A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40E26-5259-484A-B31B-F4B8FEDD9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>
                                            <p:graphicEl>
                                              <a:dgm id="{A2540E26-5259-484A-B31B-F4B8FEDD9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09EA-905A-4CD9-B761-51740CF09E5E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63B-F745-4735-B8BE-93715E81143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 r="47925"/>
          <a:stretch/>
        </p:blipFill>
        <p:spPr>
          <a:xfrm>
            <a:off x="2521258" y="1207363"/>
            <a:ext cx="7173158" cy="54451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" y="1129619"/>
            <a:ext cx="1163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98448" y="298622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ফার্নের জীবনচক্র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304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35</cp:revision>
  <dcterms:created xsi:type="dcterms:W3CDTF">2018-11-15T04:12:42Z</dcterms:created>
  <dcterms:modified xsi:type="dcterms:W3CDTF">2019-02-05T17:13:01Z</dcterms:modified>
</cp:coreProperties>
</file>