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8"/>
  </p:notesMasterIdLst>
  <p:sldIdLst>
    <p:sldId id="256" r:id="rId2"/>
    <p:sldId id="277" r:id="rId3"/>
    <p:sldId id="260" r:id="rId4"/>
    <p:sldId id="268" r:id="rId5"/>
    <p:sldId id="269" r:id="rId6"/>
    <p:sldId id="270" r:id="rId7"/>
    <p:sldId id="261" r:id="rId8"/>
    <p:sldId id="272" r:id="rId9"/>
    <p:sldId id="273" r:id="rId10"/>
    <p:sldId id="271" r:id="rId11"/>
    <p:sldId id="263" r:id="rId12"/>
    <p:sldId id="264" r:id="rId13"/>
    <p:sldId id="265" r:id="rId14"/>
    <p:sldId id="266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B0B"/>
    <a:srgbClr val="210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002E2-478F-4AAB-81D2-90E1C43F7E82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8D6CA-8BF6-4236-A0B8-C6BF2C6F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3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8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7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2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1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2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69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Public\Pictures\w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0437" y="29297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9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12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 উপাদান তিন প্রকার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35052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24200" y="3276600"/>
            <a:ext cx="40386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</a:rPr>
              <a:t>খাদক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953000"/>
            <a:ext cx="3429000" cy="1143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বিয়োজক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446" y="1688123"/>
            <a:ext cx="54863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676400" y="3886200"/>
            <a:ext cx="8382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715434"/>
            <a:ext cx="16764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724400" y="1295400"/>
            <a:ext cx="152400" cy="1143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0500" y="926068"/>
            <a:ext cx="1600200" cy="76944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খাদক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162800" y="3326423"/>
            <a:ext cx="228600" cy="215997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24600" y="5688623"/>
            <a:ext cx="259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বিয়োজক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6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Public\Pictures\e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1"/>
            <a:ext cx="8153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5181600"/>
            <a:ext cx="8229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 ও  খাদক  চিহ্নিত করে  এদের মধ্যে পার্থক্য নিরূপণ  কর 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১।অজীব উপাদানের দুটি উদাহরণ বল।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২।জীব উপাদানকে কয়টি ভাগে ভাগ করা হয়েছে ।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জলজ বাস্তুতন্ত্র কত প্রকার ও কী কী ?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৪।উৎপাদক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খাদকের মধ্যে পার্থক্য কী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উৎপাদক , খাদক ও বিয়োজকের মধ্যে পারস্পরিক সম্পর্ক এর  উপর ভিত্তি করে ৫ টি বাক্য লিখে আনবে ।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153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w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763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1828800" y="838200"/>
            <a:ext cx="5257800" cy="1828800"/>
          </a:xfrm>
          <a:prstGeom prst="cloudCallout">
            <a:avLst/>
          </a:prstGeom>
          <a:solidFill>
            <a:srgbClr val="CB2B0B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5143" y="3626230"/>
            <a:ext cx="4886325" cy="2048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13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713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,</a:t>
            </a:r>
            <a:endParaRPr lang="bn-BD" sz="3713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27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82" y="1628776"/>
            <a:ext cx="1378548" cy="18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3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– অষ্টম</a:t>
            </a: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বিষয়-বিজ্ঞান</a:t>
            </a: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অধ্যায়-১৪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8600"/>
            <a:ext cx="8229600" cy="1143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0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9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5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শিরোণাম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Public\Pictures\D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362200"/>
            <a:ext cx="6858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05708" y="5562600"/>
            <a:ext cx="5791200" cy="749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ও বাস্তুতন্ত্র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144963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১।পরিবেশ কী তা বলতে 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২।বাস্তুতন্ত্র  কী তা ব্যাখ্যা করতে পারবে ।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বাস্তুতন্ত্রের উপাদান কয়টি ও কী কী নির্নয় করতে পারবে ।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৪।বাস্তুতন্ত্রের বিভিন্ন উপাদানের কার্যক্রম ব্যাখ্যা করতে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val="44718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 উপাদান দুই প্রকার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3124200" cy="838200"/>
          </a:xfrm>
          <a:prstGeom prst="rect">
            <a:avLst/>
          </a:prstGeom>
          <a:solidFill>
            <a:srgbClr val="210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১।জীব উপাদান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981200"/>
            <a:ext cx="35052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২।অজীব উপাদান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1676400"/>
            <a:ext cx="381000" cy="723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40824" y="3947746"/>
            <a:ext cx="304800" cy="838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3124200"/>
            <a:ext cx="822960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 উপাদানকে তিন ভাগে ভাগ করা হয়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4953000"/>
            <a:ext cx="2514600" cy="1143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2800" y="4958862"/>
            <a:ext cx="2209800" cy="1143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49530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বিয়োজক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4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 দুই প্রকার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1677" y="2370992"/>
            <a:ext cx="3464169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জলজ বাস্তুতন্ত্র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64014" y="2370992"/>
            <a:ext cx="3522785" cy="92319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২।স্থলজ বাস্তুতন্ত্র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19600" y="1828800"/>
            <a:ext cx="2286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1677" y="4724400"/>
            <a:ext cx="2438400" cy="160020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0" y="4586654"/>
            <a:ext cx="2286000" cy="175260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নদ-নদীর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00800" y="4586654"/>
            <a:ext cx="2192215" cy="1737946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সমুদ্রের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677" y="3429000"/>
            <a:ext cx="8165123" cy="10668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জলজ বাস্তুতন্ত্র তিন প্রকার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206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পাঠ শিরোণাম</vt:lpstr>
      <vt:lpstr>শিখনফল</vt:lpstr>
      <vt:lpstr>বাস্তুতন্ত্রের উপাদান দুই প্রকার</vt:lpstr>
      <vt:lpstr>বাস্তুতন্ত্র দুই প্রকার</vt:lpstr>
      <vt:lpstr>PowerPoint Presentation</vt:lpstr>
      <vt:lpstr>বাস্তুতন্ত্রের উপাদান তিন প্রকার</vt:lpstr>
      <vt:lpstr>PowerPoint Presentation</vt:lpstr>
      <vt:lpstr>দলগত কাজ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SRDL ABUL KALAM</dc:creator>
  <cp:lastModifiedBy>SRDL ABUL KALAM</cp:lastModifiedBy>
  <cp:revision>6</cp:revision>
  <dcterms:created xsi:type="dcterms:W3CDTF">2006-08-16T00:00:00Z</dcterms:created>
  <dcterms:modified xsi:type="dcterms:W3CDTF">2019-11-22T13:41:53Z</dcterms:modified>
</cp:coreProperties>
</file>