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61" r:id="rId5"/>
    <p:sldId id="263" r:id="rId6"/>
    <p:sldId id="265" r:id="rId7"/>
    <p:sldId id="273" r:id="rId8"/>
    <p:sldId id="266" r:id="rId9"/>
    <p:sldId id="268" r:id="rId10"/>
    <p:sldId id="275" r:id="rId11"/>
    <p:sldId id="274" r:id="rId12"/>
    <p:sldId id="269" r:id="rId13"/>
    <p:sldId id="270" r:id="rId14"/>
    <p:sldId id="271" r:id="rId15"/>
    <p:sldId id="272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0" d="100"/>
          <a:sy n="60" d="100"/>
        </p:scale>
        <p:origin x="1326" y="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1" d="100"/>
        <a:sy n="91" d="100"/>
      </p:scale>
      <p:origin x="0" y="14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1828799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13800" b="1" dirty="0" smtClean="0">
                <a:solidFill>
                  <a:srgbClr val="00B0F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US" sz="13800" b="1" dirty="0">
              <a:solidFill>
                <a:srgbClr val="00B0F0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7" name="Picture 6" descr="849660_2010_1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28800"/>
            <a:ext cx="9144000" cy="5029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92333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ব্যবহার </a:t>
            </a:r>
            <a:endParaRPr lang="en-US" sz="5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oxy-acetylenewelding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21364" y="914400"/>
            <a:ext cx="9165364" cy="595426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cety6a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219200"/>
            <a:ext cx="9144000" cy="594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"/>
            <a:ext cx="9144000" cy="1015663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সাবধানাতা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048000" y="1981200"/>
            <a:ext cx="25146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ওয়েল্ডিং গগলজ </a:t>
            </a:r>
            <a:endParaRPr lang="en-US" sz="32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276600" y="3200400"/>
            <a:ext cx="2362200" cy="5334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লে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লেদার এপ্রোন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429000" y="4572000"/>
            <a:ext cx="2362200" cy="457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/>
              <a:t>লেডল্ল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86200" y="6477000"/>
            <a:ext cx="3429000" cy="381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সে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048000" y="4572000"/>
            <a:ext cx="2819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লেদার গ্লোব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800600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181600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4876800" y="6858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191000" y="6400800"/>
            <a:ext cx="2971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সেফটি বুট</a:t>
            </a:r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10" grpId="0"/>
      <p:bldP spid="14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দলগত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3400" y="2362201"/>
            <a:ext cx="8305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 * গ্যাস ওয়েল্ডিং এর সাবধানতা গুলো লিখ।</a:t>
            </a:r>
            <a:endParaRPr lang="en-US" sz="44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মূল্যায়ন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81000" y="190500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১। গ্যাস ওয়েল্ডিং কী ?</a:t>
            </a: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২। গ্যাস ওয়েল্ডিংএ ব্যবহৃত যন্ত্রাংশের নাম বলো?</a:t>
            </a:r>
            <a:endParaRPr lang="en-US" sz="40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৩। গ্যাস ওয়েল্ডিং এর সাবধানতা গুলো কী কী 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85800" y="2362200"/>
            <a:ext cx="7924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* গ্যাস ওয়েল্ডিং ব্যাবহারের ক্ষেত্র গুলো বর্ণনা কর।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r>
              <a:rPr lang="bn-IN" dirty="0" smtClean="0">
                <a:solidFill>
                  <a:srgbClr val="0070C0"/>
                </a:solidFill>
              </a:rPr>
              <a:t/>
            </a:r>
            <a:br>
              <a:rPr lang="bn-IN" dirty="0" smtClean="0">
                <a:solidFill>
                  <a:srgbClr val="0070C0"/>
                </a:solidFill>
              </a:rPr>
            </a:br>
            <a:r>
              <a:rPr lang="bn-IN" sz="800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rgbClr val="0070C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ধন্যবাদ</a:t>
            </a:r>
            <a:r>
              <a:rPr lang="bn-IN" dirty="0" smtClean="0">
                <a:solidFill>
                  <a:srgbClr val="0070C0"/>
                </a:solidFill>
              </a:rPr>
              <a:t/>
            </a:r>
            <a:br>
              <a:rPr lang="bn-IN" dirty="0" smtClean="0">
                <a:solidFill>
                  <a:srgbClr val="0070C0"/>
                </a:solidFill>
              </a:rPr>
            </a:br>
            <a:endParaRPr lang="en-US" dirty="0">
              <a:solidFill>
                <a:srgbClr val="0070C0"/>
              </a:solidFill>
            </a:endParaRPr>
          </a:p>
        </p:txBody>
      </p:sp>
      <p:pic>
        <p:nvPicPr>
          <p:cNvPr id="4" name="Content Placeholder 3" descr="d983ea6156127da55143b23b8f6aa012be5f0457_large.jpg"/>
          <p:cNvPicPr>
            <a:picLocks noGrp="1" noChangeAspect="1"/>
          </p:cNvPicPr>
          <p:nvPr>
            <p:ph idx="1"/>
          </p:nvPr>
        </p:nvPicPr>
        <p:blipFill>
          <a:blip r:embed="rId2"/>
          <a:srcRect l="29815" t="28227" r="26009" b="27597"/>
          <a:stretch>
            <a:fillRect/>
          </a:stretch>
        </p:blipFill>
        <p:spPr>
          <a:xfrm>
            <a:off x="0" y="1143000"/>
            <a:ext cx="9144000" cy="4648200"/>
          </a:xfrm>
        </p:spPr>
      </p:pic>
      <p:sp>
        <p:nvSpPr>
          <p:cNvPr id="5" name="TextBox 4"/>
          <p:cNvSpPr txBox="1"/>
          <p:nvPr/>
        </p:nvSpPr>
        <p:spPr>
          <a:xfrm>
            <a:off x="2133600" y="5715000"/>
            <a:ext cx="4038600" cy="1107996"/>
          </a:xfrm>
          <a:prstGeom prst="rect">
            <a:avLst/>
          </a:prstGeom>
        </p:spPr>
        <p:style>
          <a:lnRef idx="1">
            <a:schemeClr val="dk1"/>
          </a:lnRef>
          <a:fillRef idx="3">
            <a:schemeClr val="dk1"/>
          </a:fillRef>
          <a:effectRef idx="2">
            <a:schemeClr val="dk1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সমাপ্ত</a:t>
            </a:r>
            <a:endParaRPr lang="en-US" sz="6600" dirty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5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219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8800" dirty="0" smtClean="0">
                <a:ln w="17780" cmpd="sng">
                  <a:noFill/>
                  <a:prstDash val="solid"/>
                  <a:miter lim="800000"/>
                </a:ln>
                <a:solidFill>
                  <a:sysClr val="windowText" lastClr="000000"/>
                </a:solidFill>
                <a:effectLst>
                  <a:outerShdw blurRad="50800" algn="tl" rotWithShape="0">
                    <a:srgbClr val="000000"/>
                  </a:outerShdw>
                </a:effectLst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8800" dirty="0">
              <a:ln w="17780" cmpd="sng">
                <a:noFill/>
                <a:prstDash val="solid"/>
                <a:miter lim="800000"/>
              </a:ln>
              <a:solidFill>
                <a:sysClr val="windowText" lastClr="000000"/>
              </a:solidFill>
              <a:effectLst>
                <a:outerShdw blurRad="50800" algn="tl" rotWithShape="0">
                  <a:srgbClr val="000000"/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28600" y="2590800"/>
            <a:ext cx="5562600" cy="2514600"/>
          </a:xfrm>
          <a:noFill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রমিজ উদ্দিন আহমেদ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সিনিয়র ট্রেড </a:t>
            </a: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ইন্সট্রাক্টর</a:t>
            </a:r>
            <a:endParaRPr lang="en-US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এস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ইন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মেকানিক্যাল</a:t>
            </a:r>
            <a:r>
              <a:rPr lang="en-US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ইঞ্জিনিয়ার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দাউদকান্দি আদর্শ উচ্চ বিদ্যালয়</a:t>
            </a:r>
          </a:p>
          <a:p>
            <a:pPr>
              <a:buNone/>
            </a:pPr>
            <a:r>
              <a:rPr lang="bn-BD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দাউদকান্দি, কুমিল্লা।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91200" y="2590801"/>
            <a:ext cx="3124200" cy="2514600"/>
          </a:xfr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শ্রেণিঃ- দশম</a:t>
            </a:r>
          </a:p>
          <a:p>
            <a:pPr>
              <a:buNone/>
            </a:pP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বিষয়ঃ-</a:t>
            </a:r>
            <a:r>
              <a:rPr lang="bn-BD" sz="320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জেনারেল মেকানিক্স</a:t>
            </a:r>
            <a:endParaRPr lang="bn-IN" sz="3200" dirty="0" smtClean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>
              <a:buNone/>
            </a:pPr>
            <a:r>
              <a:rPr lang="bn-IN" sz="32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সময়ঃ- ৪৫ মিনিট</a:t>
            </a:r>
          </a:p>
          <a:p>
            <a:pPr>
              <a:buNone/>
            </a:pPr>
            <a:endParaRPr lang="en-US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210300" y="38100"/>
            <a:ext cx="2286000" cy="23622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solidFill>
                  <a:sysClr val="windowText" lastClr="000000"/>
                </a:solidFill>
                <a:latin typeface="NikoshBAN" pitchFamily="2" charset="0"/>
                <a:cs typeface="NikoshBAN" pitchFamily="2" charset="0"/>
              </a:rPr>
              <a:t>গ্যাস ওয়েল্ডিং</a:t>
            </a:r>
            <a:endParaRPr lang="en-US" sz="6000" dirty="0">
              <a:solidFill>
                <a:sysClr val="windowText" lastClr="00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 descr="stock-photo-acetylene-torch-and-sparks-during-gas-welding-61178872.jpg"/>
          <p:cNvPicPr>
            <a:picLocks noChangeAspect="1"/>
          </p:cNvPicPr>
          <p:nvPr/>
        </p:nvPicPr>
        <p:blipFill>
          <a:blip r:embed="rId2"/>
          <a:srcRect b="5270"/>
          <a:stretch>
            <a:fillRect/>
          </a:stretch>
        </p:blipFill>
        <p:spPr>
          <a:xfrm>
            <a:off x="0" y="990600"/>
            <a:ext cx="9144000" cy="58674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শিখনফল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57200" y="1828800"/>
            <a:ext cx="815340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এই পাঠ শেষে শিক্ষার্থীরা......</a:t>
            </a: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১। গ্যাস ওয়েল্ডিং কী তা বলতে পারবে।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২। গ্যাস ওয়েল্ডিংএ</a:t>
            </a:r>
            <a:r>
              <a:rPr lang="bn-BD" sz="32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ব্যবহৃত বিভিন্ন যন্ত্রাংশের নাম বলতে পারবে।</a:t>
            </a:r>
          </a:p>
          <a:p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৩। গ্যাস ওয়েল্ডিং এর ব্যবহার ব্যাখ্যা করতে পারবে।</a:t>
            </a:r>
            <a:endParaRPr lang="bn-BD" sz="3200" dirty="0" smtClean="0">
              <a:latin typeface="NikoshBAN" pitchFamily="2" charset="0"/>
              <a:cs typeface="NikoshBAN" pitchFamily="2" charset="0"/>
            </a:endParaRPr>
          </a:p>
          <a:p>
            <a:r>
              <a:rPr lang="bn-BD" sz="3200" dirty="0" smtClean="0">
                <a:latin typeface="NikoshBAN" pitchFamily="2" charset="0"/>
                <a:cs typeface="NikoshBAN" pitchFamily="2" charset="0"/>
              </a:rPr>
              <a:t>4</a:t>
            </a:r>
            <a:r>
              <a:rPr lang="bn-IN" sz="3200" dirty="0" smtClean="0">
                <a:latin typeface="NikoshBAN" pitchFamily="2" charset="0"/>
                <a:cs typeface="NikoshBAN" pitchFamily="2" charset="0"/>
              </a:rPr>
              <a:t>।গ্যাস ওলেল্ডিং এর সাবধানতা বর্ণনা করতে পারবে।</a:t>
            </a:r>
          </a:p>
          <a:p>
            <a:endParaRPr lang="bn-IN" sz="3200" dirty="0" smtClean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83820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r>
              <a:rPr lang="bn-IN" sz="5400" dirty="0" smtClean="0">
                <a:latin typeface="NikoshBAN" pitchFamily="2" charset="0"/>
                <a:cs typeface="NikoshBAN" pitchFamily="2" charset="0"/>
              </a:rPr>
              <a:t>গ্যাস ওয়েল্ডিংসেট</a:t>
            </a:r>
            <a:endParaRPr lang="en-US" sz="5400" dirty="0"/>
          </a:p>
        </p:txBody>
      </p:sp>
      <p:pic>
        <p:nvPicPr>
          <p:cNvPr id="4" name="Picture 3" descr="gs1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9144000" cy="6019800"/>
          </a:xfrm>
          <a:prstGeom prst="rect">
            <a:avLst/>
          </a:prstGeom>
        </p:spPr>
      </p:pic>
      <p:cxnSp>
        <p:nvCxnSpPr>
          <p:cNvPr id="8" name="Straight Arrow Connector 7"/>
          <p:cNvCxnSpPr/>
          <p:nvPr/>
        </p:nvCxnSpPr>
        <p:spPr>
          <a:xfrm rot="5400000" flipH="1" flipV="1">
            <a:off x="4076700" y="3009900"/>
            <a:ext cx="1676400" cy="5334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 rot="5400000">
            <a:off x="4724400" y="1524000"/>
            <a:ext cx="533400" cy="3810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rot="5400000">
            <a:off x="8001794" y="1675606"/>
            <a:ext cx="456406" cy="794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/>
          <p:cNvSpPr txBox="1"/>
          <p:nvPr/>
        </p:nvSpPr>
        <p:spPr>
          <a:xfrm>
            <a:off x="4800600" y="990600"/>
            <a:ext cx="1066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র্টচ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676400" y="9906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প্রেশার রেগুলেট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3657600" y="3962401"/>
            <a:ext cx="2133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নিডল ভালব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5029200" y="3200400"/>
            <a:ext cx="1600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হুজ পাইপ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4" name="Straight Arrow Connector 23"/>
          <p:cNvCxnSpPr/>
          <p:nvPr/>
        </p:nvCxnSpPr>
        <p:spPr>
          <a:xfrm rot="5400000">
            <a:off x="1924050" y="1657350"/>
            <a:ext cx="533400" cy="419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0" y="914401"/>
            <a:ext cx="16002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সিলিণ্ডার ক্যাপাসিটার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6096000" y="914400"/>
            <a:ext cx="2743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itchFamily="2" charset="0"/>
                <a:cs typeface="NikoshBAN" pitchFamily="2" charset="0"/>
              </a:rPr>
              <a:t>প্রেশার রেগুলেট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33" name="Straight Arrow Connector 32"/>
          <p:cNvCxnSpPr/>
          <p:nvPr/>
        </p:nvCxnSpPr>
        <p:spPr>
          <a:xfrm rot="5400000" flipH="1" flipV="1">
            <a:off x="5753100" y="2781300"/>
            <a:ext cx="685800" cy="3048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rot="5400000">
            <a:off x="6953250" y="1695450"/>
            <a:ext cx="533400" cy="381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6200000" flipH="1">
            <a:off x="228600" y="1981200"/>
            <a:ext cx="533400" cy="7620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4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5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18" presetClass="entr" presetSubtype="12" repeatCount="indefinite" fill="hold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/>
      <p:bldP spid="13" grpId="0"/>
      <p:bldP spid="21" grpId="0"/>
      <p:bldP spid="22" grpId="0"/>
      <p:bldP spid="26" grpId="0"/>
      <p:bldP spid="2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1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ওয়েল্ডিং টর্চ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438400" y="38862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267200" y="62484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371600" y="6324600"/>
            <a:ext cx="1219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066800" y="6096000"/>
            <a:ext cx="1676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3276600" y="1752600"/>
            <a:ext cx="2133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352800" y="1828800"/>
            <a:ext cx="1752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3" name="Picture 12" descr="welding-tips-mix-oxygen-and-fue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838200"/>
            <a:ext cx="9144000" cy="6019800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457200" y="1905000"/>
            <a:ext cx="2514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400" dirty="0" smtClean="0">
                <a:latin typeface="NikoshBAN" pitchFamily="2" charset="0"/>
                <a:cs typeface="NikoshBAN" pitchFamily="2" charset="0"/>
              </a:rPr>
              <a:t>ওয়েল্ডিং টিপ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5105400" y="1752600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/>
          </a:p>
        </p:txBody>
      </p:sp>
      <p:sp>
        <p:nvSpPr>
          <p:cNvPr id="18" name="TextBox 17"/>
          <p:cNvSpPr txBox="1"/>
          <p:nvPr/>
        </p:nvSpPr>
        <p:spPr>
          <a:xfrm>
            <a:off x="4572000" y="1828800"/>
            <a:ext cx="2971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48200" y="175260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4572000" y="1600200"/>
            <a:ext cx="2209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টর্চ হ্যান্ডেল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rot="5400000">
            <a:off x="5143500" y="2552700"/>
            <a:ext cx="838200" cy="1588"/>
          </a:xfrm>
          <a:prstGeom prst="straightConnector1">
            <a:avLst/>
          </a:prstGeom>
          <a:ln w="28575"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16200000" flipH="1">
            <a:off x="1333502" y="2933699"/>
            <a:ext cx="838197" cy="1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8" presetClass="entr" presetSubtype="12" repeatCount="indefinite" fill="hold" nodeType="click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30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eries_1ec_regulators1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14400"/>
            <a:ext cx="9144000" cy="59436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রেগুলেটর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114800" y="5029200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953000" y="627322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362200" y="6273225"/>
            <a:ext cx="1066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32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itchFamily="2" charset="0"/>
                <a:cs typeface="NikoshBAN" pitchFamily="2" charset="0"/>
              </a:rPr>
              <a:t>হুজ পাইপ</a:t>
            </a:r>
            <a:endParaRPr lang="en-US" sz="6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 descr="WH05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990600"/>
            <a:ext cx="9143999" cy="586740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55810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762000"/>
            <a:ext cx="9144000" cy="6096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0"/>
            <a:ext cx="9144000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dirty="0" smtClean="0">
                <a:latin typeface="NikoshBAN" pitchFamily="2" charset="0"/>
                <a:cs typeface="NikoshBAN" pitchFamily="2" charset="0"/>
              </a:rPr>
              <a:t>           </a:t>
            </a:r>
            <a:r>
              <a:rPr lang="bn-IN" sz="4000" dirty="0" smtClean="0">
                <a:latin typeface="NikoshBAN" pitchFamily="2" charset="0"/>
                <a:cs typeface="NikoshBAN" pitchFamily="2" charset="0"/>
              </a:rPr>
              <a:t>গ্যাস ওয়েল্ডিং এর ব্যবহার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1120</TotalTime>
  <Words>167</Words>
  <Application>Microsoft Office PowerPoint</Application>
  <PresentationFormat>On-screen Show (4:3)</PresentationFormat>
  <Paragraphs>50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NikoshBAN</vt:lpstr>
      <vt:lpstr>Vrinda</vt:lpstr>
      <vt:lpstr>Office Theme</vt:lpstr>
      <vt:lpstr>স্বাগতম</vt:lpstr>
      <vt:lpstr>পরিচিতি</vt:lpstr>
      <vt:lpstr>PowerPoint Presentation</vt:lpstr>
      <vt:lpstr>PowerPoint Presentation</vt:lpstr>
      <vt:lpstr>গ্যাস ওয়েল্ডিংসেট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ধন্যবাদ 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User.TTTC</dc:creator>
  <cp:lastModifiedBy>RamizSir</cp:lastModifiedBy>
  <cp:revision>1046</cp:revision>
  <dcterms:created xsi:type="dcterms:W3CDTF">2006-08-16T00:00:00Z</dcterms:created>
  <dcterms:modified xsi:type="dcterms:W3CDTF">2019-11-10T05:21:28Z</dcterms:modified>
</cp:coreProperties>
</file>