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8" r:id="rId12"/>
    <p:sldId id="267" r:id="rId13"/>
    <p:sldId id="269" r:id="rId14"/>
    <p:sldId id="271" r:id="rId15"/>
    <p:sldId id="270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78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334B5-C3D9-4B6C-B8BB-AA8B6767C48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11A9E-8A5F-4DA9-8B7F-71E15649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1A9E-8A5F-4DA9-8B7F-71E15649CA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6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13B076-1825-4D4E-8F07-0869DBCF5AAD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AC864-C866-4C8A-B2E0-184A77E1B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0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E657B-39C9-43CB-BBA5-9A58F9E2B3BD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AC864-C866-4C8A-B2E0-184A77E1B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4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ACF1F-6BB7-4A0E-8373-C98C2EB2EE40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AC864-C866-4C8A-B2E0-184A77E1B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7C075-9807-45E8-B3F8-45276E79FB90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AC864-C866-4C8A-B2E0-184A77E1B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A78B1E-09E3-453D-B65A-8BECF8CD1C09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AC864-C866-4C8A-B2E0-184A77E1B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FF520F-D2FD-4653-A69A-C3E3442FBC4D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AC864-C866-4C8A-B2E0-184A77E1B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1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26EB3-C757-41E6-8995-D5BA40D4C490}" type="datetime1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AC864-C866-4C8A-B2E0-184A77E1B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4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46FED2-FB07-4F16-A2B2-AE0BFD89DE79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AC864-C866-4C8A-B2E0-184A77E1B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93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E37DE3-DCA0-4918-9460-F388EF654A28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AC864-C866-4C8A-B2E0-184A77E1B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7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D5E2B8-D245-40A3-95A1-7B04CC58433E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AC864-C866-4C8A-B2E0-184A77E1B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5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00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469880" y="228600"/>
            <a:ext cx="1574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4E5B25-E407-4218-A82F-1D166A231C2C}" type="datetime4">
              <a:rPr lang="en-US" sz="1200" smtClean="0"/>
              <a:t>November 22, 2019</a:t>
            </a:fld>
            <a:endParaRPr lang="en-US" sz="12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8672" y="6371303"/>
            <a:ext cx="2843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Mirza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Sir, Content- 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39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Sirajganj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4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1541" y="167238"/>
            <a:ext cx="7685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36" y="1274341"/>
            <a:ext cx="9122526" cy="47662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93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4601" y="1306919"/>
            <a:ext cx="5419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3573780"/>
                <a:ext cx="1002514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প্রদত্ত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রাশ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360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36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                                           </m:t>
                    </m:r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                                           </m:t>
                    </m:r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20</m:t>
                    </m:r>
                    <m:r>
                      <m:rPr>
                        <m:sty m:val="p"/>
                      </m:rP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xy</m:t>
                    </m:r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3780"/>
                <a:ext cx="10025148" cy="1754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410036" y="2744569"/>
            <a:ext cx="6141643" cy="646331"/>
            <a:chOff x="2486968" y="1556125"/>
            <a:chExt cx="6141643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486968" y="1556125"/>
                  <a:ext cx="2666923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3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6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36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36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44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968" y="1556125"/>
                  <a:ext cx="2666923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4937760" y="1556125"/>
              <a:ext cx="3690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এর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বর্গ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নির্ণয়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কর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55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35928" y="3388421"/>
                <a:ext cx="6786151" cy="2385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প্রদত্ত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রাশি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sz="360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sz="36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49</m:t>
                        </m:r>
                        <m:r>
                          <m:rPr>
                            <m:sty m:val="p"/>
                          </m:rP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70</m:t>
                    </m:r>
                    <m:r>
                      <m:rPr>
                        <m:sty m:val="p"/>
                      </m:rP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928" y="3388421"/>
                <a:ext cx="6786151" cy="23855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830386" y="2546066"/>
            <a:ext cx="5702524" cy="646331"/>
            <a:chOff x="2999114" y="933396"/>
            <a:chExt cx="5702524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999114" y="933396"/>
                  <a:ext cx="215636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  <m:r>
                                  <a:rPr lang="en-US" sz="36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36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9114" y="933396"/>
                  <a:ext cx="2156360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5155474" y="933396"/>
              <a:ext cx="354616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err="1"/>
                <a:t>এর</a:t>
              </a:r>
              <a:r>
                <a:rPr lang="en-US" sz="3600" dirty="0"/>
                <a:t> </a:t>
              </a:r>
              <a:r>
                <a:rPr lang="en-US" sz="3600" dirty="0" err="1"/>
                <a:t>বর্গ</a:t>
              </a:r>
              <a:r>
                <a:rPr lang="en-US" sz="3600" dirty="0"/>
                <a:t> </a:t>
              </a:r>
              <a:r>
                <a:rPr lang="en-US" sz="3600" dirty="0" err="1"/>
                <a:t>নির্ণয়</a:t>
              </a:r>
              <a:r>
                <a:rPr lang="en-US" sz="3600" dirty="0"/>
                <a:t> </a:t>
              </a:r>
              <a:r>
                <a:rPr lang="en-US" sz="3600" dirty="0" err="1" smtClean="0"/>
                <a:t>কর</a:t>
              </a:r>
              <a:endParaRPr lang="en-US" sz="36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3773890" y="924560"/>
            <a:ext cx="46442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3330" y="415636"/>
            <a:ext cx="3225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61061" y="5603578"/>
                <a:ext cx="843464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সূত্রের</m:t>
                        </m:r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সাহায্যে</m:t>
                        </m:r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2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32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32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061" y="5603578"/>
                <a:ext cx="8434648" cy="707886"/>
              </a:xfrm>
              <a:prstGeom prst="rect">
                <a:avLst/>
              </a:prstGeom>
              <a:blipFill>
                <a:blip r:embed="rId2"/>
                <a:stretch>
                  <a:fillRect t="-15517" r="-2457" b="-4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/>
        </p:blipFill>
        <p:spPr>
          <a:xfrm>
            <a:off x="3176241" y="1698107"/>
            <a:ext cx="5839518" cy="36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1203" y="1835734"/>
                <a:ext cx="87457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/>
                  <a:t>a+b</a:t>
                </a:r>
                <a:r>
                  <a:rPr lang="en-US" sz="3600" dirty="0" smtClean="0"/>
                  <a:t> = 5 , ab = 7 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203" y="1835734"/>
                <a:ext cx="8745794" cy="646331"/>
              </a:xfrm>
              <a:prstGeom prst="rect">
                <a:avLst/>
              </a:prstGeom>
              <a:blipFill>
                <a:blip r:embed="rId2"/>
                <a:stretch>
                  <a:fillRect l="-2160" t="-1603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59741" y="3042625"/>
                <a:ext cx="643029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/>
              </a:p>
              <a:p>
                <a:r>
                  <a:rPr lang="en-US" sz="3600" dirty="0"/>
                  <a:t> </a:t>
                </a:r>
                <a:r>
                  <a:rPr lang="en-US" sz="3600" dirty="0" smtClean="0"/>
                  <a:t>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en-US" sz="3600" dirty="0" smtClean="0"/>
                  <a:t> 2ab</a:t>
                </a:r>
              </a:p>
              <a:p>
                <a:r>
                  <a:rPr lang="en-US" sz="3600" dirty="0"/>
                  <a:t> </a:t>
                </a:r>
                <a:r>
                  <a:rPr lang="en-US" sz="3600" dirty="0" smtClean="0"/>
                  <a:t>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endParaRPr lang="en-US" sz="3600" b="0" dirty="0" smtClean="0">
                  <a:cs typeface="NikoshBAN" panose="02000000000000000000" pitchFamily="2" charset="0"/>
                </a:endParaRPr>
              </a:p>
              <a:p>
                <a:r>
                  <a:rPr lang="en-US" sz="3600" dirty="0" smtClean="0"/>
                  <a:t>                    = 25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</m:oMath>
                </a14:m>
                <a:endParaRPr lang="en-US" sz="3600" b="0" dirty="0" smtClean="0">
                  <a:cs typeface="NikoshBAN" panose="02000000000000000000" pitchFamily="2" charset="0"/>
                </a:endParaRPr>
              </a:p>
              <a:p>
                <a:r>
                  <a:rPr lang="en-US" sz="3600" dirty="0" smtClean="0"/>
                  <a:t>                    = 11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41" y="3042625"/>
                <a:ext cx="6430298" cy="2862322"/>
              </a:xfrm>
              <a:prstGeom prst="rect">
                <a:avLst/>
              </a:prstGeom>
              <a:blipFill>
                <a:blip r:embed="rId3"/>
                <a:stretch>
                  <a:fillRect t="-3617" b="-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931139" y="539791"/>
            <a:ext cx="64059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অনুসিদ্ধান্তের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3050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02292" y="1544770"/>
                <a:ext cx="806361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হলে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292" y="1544770"/>
                <a:ext cx="8063615" cy="553998"/>
              </a:xfrm>
              <a:prstGeom prst="rect">
                <a:avLst/>
              </a:prstGeom>
              <a:blipFill>
                <a:blip r:embed="rId2"/>
                <a:stretch>
                  <a:fillRect t="-25275" r="-2041" b="-4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22974" y="2442867"/>
                <a:ext cx="7049729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/>
                  <a:t>= 8ab</a:t>
                </a:r>
              </a:p>
              <a:p>
                <a:r>
                  <a:rPr lang="en-US" sz="3600" dirty="0"/>
                  <a:t> </a:t>
                </a:r>
                <a:r>
                  <a:rPr lang="en-US" sz="3600" dirty="0" smtClean="0"/>
                  <a:t>              = 2.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4ab</a:t>
                </a:r>
                <a:endParaRPr lang="en-US" sz="3600" dirty="0" smtClean="0"/>
              </a:p>
              <a:p>
                <a:r>
                  <a:rPr lang="en-US" sz="3600" dirty="0" smtClean="0"/>
                  <a:t>               =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36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36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}</a:t>
                </a:r>
              </a:p>
              <a:p>
                <a:r>
                  <a:rPr lang="en-US" sz="3600" dirty="0" smtClean="0"/>
                  <a:t>               = 2{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36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= 2(25-9)</a:t>
                </a:r>
              </a:p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= 2.16</a:t>
                </a:r>
              </a:p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= 32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3600" dirty="0" smtClean="0"/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974" y="2442867"/>
                <a:ext cx="7049729" cy="4524315"/>
              </a:xfrm>
              <a:prstGeom prst="rect">
                <a:avLst/>
              </a:prstGeom>
              <a:blipFill>
                <a:blip r:embed="rId3"/>
                <a:stretch>
                  <a:fillRect l="-2593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931139" y="437667"/>
            <a:ext cx="64059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অনুসিদ্ধান্তের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8119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3528" y="290253"/>
            <a:ext cx="30011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2493" y="5427545"/>
                <a:ext cx="11263212" cy="668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এবং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হলে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মান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নির্ণয়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করবে</m:t>
                      </m:r>
                      <m:r>
                        <a:rPr lang="en-US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।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93" y="5427545"/>
                <a:ext cx="11263212" cy="668453"/>
              </a:xfrm>
              <a:prstGeom prst="rect">
                <a:avLst/>
              </a:prstGeom>
              <a:blipFill>
                <a:blip r:embed="rId3"/>
                <a:stretch>
                  <a:fillRect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70" y="1305916"/>
            <a:ext cx="6168459" cy="37961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5080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1971" y="532015"/>
            <a:ext cx="2128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0627" y="3187467"/>
                <a:ext cx="5125314" cy="6792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. 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সূত্রটি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বলো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627" y="3187467"/>
                <a:ext cx="5125314" cy="6792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30627" y="4210687"/>
                <a:ext cx="4999895" cy="6792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সূত্রটি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বলো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627" y="4210687"/>
                <a:ext cx="4999895" cy="6792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30627" y="2197205"/>
            <a:ext cx="374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১. 13 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বর্গ</a:t>
            </a:r>
            <a:r>
              <a:rPr lang="en-US" sz="3600" dirty="0" smtClean="0"/>
              <a:t> </a:t>
            </a:r>
            <a:r>
              <a:rPr lang="en-US" sz="3600" dirty="0" err="1" smtClean="0"/>
              <a:t>কত</a:t>
            </a:r>
            <a:r>
              <a:rPr lang="en-US" sz="3600" dirty="0" smtClean="0"/>
              <a:t>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583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5038" y="288176"/>
            <a:ext cx="2998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7885" y="5653329"/>
            <a:ext cx="734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অনুসিদ্ধান্তের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65" y="1303839"/>
            <a:ext cx="7314871" cy="42379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0979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695" y="549822"/>
            <a:ext cx="120164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সহিত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52" y="1562792"/>
            <a:ext cx="7460296" cy="47050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08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113BDD-90A8-40BA-B5A2-4FFAB78EA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34" y="1330035"/>
            <a:ext cx="1658521" cy="196595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440929" y="3429000"/>
            <a:ext cx="589059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াখিল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০১৭১৯-৯৩১৫৪৬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3506" y="3429000"/>
            <a:ext cx="30800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৫০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০৯-১১-২০১৯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050" y="272454"/>
            <a:ext cx="28905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62" y="1330035"/>
            <a:ext cx="1561374" cy="1965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081912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899285" y="3052346"/>
                <a:ext cx="646963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440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44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4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40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285" y="3052346"/>
                <a:ext cx="6469630" cy="677108"/>
              </a:xfrm>
              <a:prstGeom prst="rect">
                <a:avLst/>
              </a:prstGeom>
              <a:blipFill>
                <a:blip r:embed="rId2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31076" y="1197034"/>
            <a:ext cx="8129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6198" y="4569103"/>
            <a:ext cx="7295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বীজগণিতের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25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48081" y="3257514"/>
                <a:ext cx="637203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440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440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ab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081" y="3257514"/>
                <a:ext cx="6372038" cy="677108"/>
              </a:xfrm>
              <a:prstGeom prst="rect">
                <a:avLst/>
              </a:prstGeom>
              <a:blipFill>
                <a:blip r:embed="rId2"/>
                <a:stretch>
                  <a:fillRect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268298" y="1435847"/>
            <a:ext cx="77316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8268" y="4740626"/>
            <a:ext cx="6375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বীজগণিতের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2151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2047" y="212280"/>
            <a:ext cx="6447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" y="1578863"/>
            <a:ext cx="8611985" cy="4773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9539" y="1959739"/>
            <a:ext cx="4953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র্গের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অনুসিদ্ধান্তের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89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0654" y="463058"/>
            <a:ext cx="2410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5505" y="1622863"/>
            <a:ext cx="54809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95250" y="2635409"/>
            <a:ext cx="106015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অনুসিদ্ধান্তের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অনুসিদ্ধান্তের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7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03597" y="2416484"/>
            <a:ext cx="7000590" cy="1743857"/>
            <a:chOff x="3076969" y="1834594"/>
            <a:chExt cx="7000590" cy="17438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076969" y="2809010"/>
                  <a:ext cx="6784806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400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400" b="0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400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d>
                        </m:e>
                        <m:sup>
                          <m:r>
                            <a:rPr lang="en-US" sz="440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440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400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4400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sz="4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440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969" y="2809010"/>
                  <a:ext cx="6784806" cy="76944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076969" y="1834594"/>
                  <a:ext cx="7000590" cy="6771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 </m:t>
                          </m:r>
                          <m:d>
                            <m:dPr>
                              <m:ctrlPr>
                                <a:rPr lang="en-US" sz="4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400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d>
                        </m:e>
                        <m:sup>
                          <m: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4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sz="4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440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969" y="1834594"/>
                  <a:ext cx="7000590" cy="677108"/>
                </a:xfrm>
                <a:prstGeom prst="rect">
                  <a:avLst/>
                </a:prstGeom>
                <a:blipFill>
                  <a:blip r:embed="rId3"/>
                  <a:stretch>
                    <a:fillRect b="-18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angle 5"/>
          <p:cNvSpPr/>
          <p:nvPr/>
        </p:nvSpPr>
        <p:spPr>
          <a:xfrm>
            <a:off x="4807025" y="1220650"/>
            <a:ext cx="25779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6421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68620" y="1935800"/>
            <a:ext cx="8854760" cy="4198436"/>
            <a:chOff x="2335280" y="1304032"/>
            <a:chExt cx="8854760" cy="4198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335280" y="2055166"/>
                  <a:ext cx="6659131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4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4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sz="4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ab</m:t>
                        </m:r>
                      </m:oMath>
                    </m:oMathPara>
                  </a14:m>
                  <a:endPara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5280" y="2055166"/>
                  <a:ext cx="6659131" cy="76944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78827" y="1304032"/>
                  <a:ext cx="6372038" cy="6771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440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440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440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ab</m:t>
                        </m:r>
                      </m:oMath>
                    </m:oMathPara>
                  </a14:m>
                  <a:endPara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8827" y="1304032"/>
                  <a:ext cx="6372038" cy="677108"/>
                </a:xfrm>
                <a:prstGeom prst="rect">
                  <a:avLst/>
                </a:prstGeom>
                <a:blipFill>
                  <a:blip r:embed="rId3"/>
                  <a:stretch>
                    <a:fillRect b="-3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478827" y="2898734"/>
                  <a:ext cx="8711213" cy="6771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440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440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440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40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44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44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44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44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8827" y="2898734"/>
                  <a:ext cx="8711213" cy="677108"/>
                </a:xfrm>
                <a:prstGeom prst="rect">
                  <a:avLst/>
                </a:prstGeom>
                <a:blipFill>
                  <a:blip r:embed="rId4"/>
                  <a:stretch>
                    <a:fillRect l="-3989" t="-25225" b="-5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430598" y="3862047"/>
                  <a:ext cx="6372038" cy="6771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4. 4ab</a:t>
                  </a:r>
                  <a14:m>
                    <m:oMath xmlns:m="http://schemas.openxmlformats.org/officeDocument/2006/math">
                      <m:r>
                        <a:rPr lang="en-US" sz="440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4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44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44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44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44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0598" y="3862047"/>
                  <a:ext cx="6372038" cy="677108"/>
                </a:xfrm>
                <a:prstGeom prst="rect">
                  <a:avLst/>
                </a:prstGeom>
                <a:blipFill>
                  <a:blip r:embed="rId5"/>
                  <a:stretch>
                    <a:fillRect l="-5354" t="-25225" b="-5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35280" y="4825360"/>
                  <a:ext cx="6372038" cy="6771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m:rPr>
                                <m:sty m:val="p"/>
                              </m:rPr>
                              <a:rPr lang="en-US" sz="440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440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440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sz="44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ab</m:t>
                        </m:r>
                      </m:oMath>
                    </m:oMathPara>
                  </a14:m>
                  <a:endPara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5280" y="4825360"/>
                  <a:ext cx="6372038" cy="677108"/>
                </a:xfrm>
                <a:prstGeom prst="rect">
                  <a:avLst/>
                </a:prstGeom>
                <a:blipFill>
                  <a:blip r:embed="rId6"/>
                  <a:stretch>
                    <a:fillRect b="-3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1812167" y="686181"/>
            <a:ext cx="42330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অনুসিদ্ধান্তের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860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2836" y="482138"/>
            <a:ext cx="2826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9356" y="5753918"/>
            <a:ext cx="399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4ab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সূত্রটি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লিখ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3713" r="4618" b="2917"/>
          <a:stretch/>
        </p:blipFill>
        <p:spPr>
          <a:xfrm>
            <a:off x="3208713" y="1645921"/>
            <a:ext cx="5769032" cy="372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64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278</Words>
  <Application>Microsoft Office PowerPoint</Application>
  <PresentationFormat>Widescreen</PresentationFormat>
  <Paragraphs>77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Microsoft New Tai Lue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130</cp:revision>
  <dcterms:created xsi:type="dcterms:W3CDTF">2019-10-04T13:27:45Z</dcterms:created>
  <dcterms:modified xsi:type="dcterms:W3CDTF">2019-11-22T15:15:23Z</dcterms:modified>
</cp:coreProperties>
</file>